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23" r:id="rId5"/>
    <p:sldId id="277" r:id="rId6"/>
    <p:sldId id="322" r:id="rId7"/>
    <p:sldId id="317" r:id="rId8"/>
    <p:sldId id="321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BE9F1-FE92-4FFF-BB92-4BE8AF3D5359}" v="11" dt="2024-08-30T08:17:5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88602" autoAdjust="0"/>
  </p:normalViewPr>
  <p:slideViewPr>
    <p:cSldViewPr snapToGrid="0" snapToObjects="1">
      <p:cViewPr varScale="1">
        <p:scale>
          <a:sx n="97" d="100"/>
          <a:sy n="97" d="100"/>
        </p:scale>
        <p:origin x="85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sen, Vivian" userId="a516986f-367e-4b6b-b0c4-0d5cebc5500c" providerId="ADAL" clId="{28BBE9F1-FE92-4FFF-BB92-4BE8AF3D5359}"/>
    <pc:docChg chg="undo redo custSel addSld delSld modSld sldOrd">
      <pc:chgData name="Jakobsen, Vivian" userId="a516986f-367e-4b6b-b0c4-0d5cebc5500c" providerId="ADAL" clId="{28BBE9F1-FE92-4FFF-BB92-4BE8AF3D5359}" dt="2024-08-30T08:39:43.274" v="1061" actId="20577"/>
      <pc:docMkLst>
        <pc:docMk/>
      </pc:docMkLst>
      <pc:sldChg chg="del">
        <pc:chgData name="Jakobsen, Vivian" userId="a516986f-367e-4b6b-b0c4-0d5cebc5500c" providerId="ADAL" clId="{28BBE9F1-FE92-4FFF-BB92-4BE8AF3D5359}" dt="2024-08-27T06:59:57.277" v="664" actId="47"/>
        <pc:sldMkLst>
          <pc:docMk/>
          <pc:sldMk cId="629580215" sldId="275"/>
        </pc:sldMkLst>
      </pc:sldChg>
      <pc:sldChg chg="add">
        <pc:chgData name="Jakobsen, Vivian" userId="a516986f-367e-4b6b-b0c4-0d5cebc5500c" providerId="ADAL" clId="{28BBE9F1-FE92-4FFF-BB92-4BE8AF3D5359}" dt="2024-08-27T07:00:37.388" v="665"/>
        <pc:sldMkLst>
          <pc:docMk/>
          <pc:sldMk cId="3243147192" sldId="276"/>
        </pc:sldMkLst>
      </pc:sldChg>
      <pc:sldChg chg="modSp mod modClrScheme chgLayout modNotesTx">
        <pc:chgData name="Jakobsen, Vivian" userId="a516986f-367e-4b6b-b0c4-0d5cebc5500c" providerId="ADAL" clId="{28BBE9F1-FE92-4FFF-BB92-4BE8AF3D5359}" dt="2024-08-29T08:20:44.631" v="1012" actId="20577"/>
        <pc:sldMkLst>
          <pc:docMk/>
          <pc:sldMk cId="4023674562" sldId="277"/>
        </pc:sldMkLst>
        <pc:spChg chg="mod">
          <ac:chgData name="Jakobsen, Vivian" userId="a516986f-367e-4b6b-b0c4-0d5cebc5500c" providerId="ADAL" clId="{28BBE9F1-FE92-4FFF-BB92-4BE8AF3D5359}" dt="2024-08-27T06:54:17.368" v="635" actId="26606"/>
          <ac:spMkLst>
            <pc:docMk/>
            <pc:sldMk cId="4023674562" sldId="277"/>
            <ac:spMk id="2" creationId="{B978F04C-D376-9897-EA27-387E2D3AD10B}"/>
          </ac:spMkLst>
        </pc:spChg>
        <pc:spChg chg="mod">
          <ac:chgData name="Jakobsen, Vivian" userId="a516986f-367e-4b6b-b0c4-0d5cebc5500c" providerId="ADAL" clId="{28BBE9F1-FE92-4FFF-BB92-4BE8AF3D5359}" dt="2024-08-27T06:54:17.368" v="635" actId="26606"/>
          <ac:spMkLst>
            <pc:docMk/>
            <pc:sldMk cId="4023674562" sldId="277"/>
            <ac:spMk id="3" creationId="{21A3717B-277E-F169-E4C3-49E2B50090CA}"/>
          </ac:spMkLst>
        </pc:spChg>
        <pc:picChg chg="mod">
          <ac:chgData name="Jakobsen, Vivian" userId="a516986f-367e-4b6b-b0c4-0d5cebc5500c" providerId="ADAL" clId="{28BBE9F1-FE92-4FFF-BB92-4BE8AF3D5359}" dt="2024-08-27T06:54:17.368" v="635" actId="26606"/>
          <ac:picMkLst>
            <pc:docMk/>
            <pc:sldMk cId="4023674562" sldId="277"/>
            <ac:picMk id="5" creationId="{82433A15-1645-8B45-2B5E-3370FE6A021F}"/>
          </ac:picMkLst>
        </pc:picChg>
      </pc:sldChg>
      <pc:sldChg chg="modSp mod modClrScheme chgLayout modNotesTx">
        <pc:chgData name="Jakobsen, Vivian" userId="a516986f-367e-4b6b-b0c4-0d5cebc5500c" providerId="ADAL" clId="{28BBE9F1-FE92-4FFF-BB92-4BE8AF3D5359}" dt="2024-08-30T08:37:20.917" v="1048" actId="20577"/>
        <pc:sldMkLst>
          <pc:docMk/>
          <pc:sldMk cId="1981454265" sldId="317"/>
        </pc:sldMkLst>
        <pc:spChg chg="mod">
          <ac:chgData name="Jakobsen, Vivian" userId="a516986f-367e-4b6b-b0c4-0d5cebc5500c" providerId="ADAL" clId="{28BBE9F1-FE92-4FFF-BB92-4BE8AF3D5359}" dt="2024-08-27T06:51:26.619" v="623" actId="1035"/>
          <ac:spMkLst>
            <pc:docMk/>
            <pc:sldMk cId="1981454265" sldId="317"/>
            <ac:spMk id="2" creationId="{E8A2CD95-1A6A-D305-FF5E-830EA21C2E2C}"/>
          </ac:spMkLst>
        </pc:spChg>
        <pc:spChg chg="mod">
          <ac:chgData name="Jakobsen, Vivian" userId="a516986f-367e-4b6b-b0c4-0d5cebc5500c" providerId="ADAL" clId="{28BBE9F1-FE92-4FFF-BB92-4BE8AF3D5359}" dt="2024-08-30T08:37:20.917" v="1048" actId="20577"/>
          <ac:spMkLst>
            <pc:docMk/>
            <pc:sldMk cId="1981454265" sldId="317"/>
            <ac:spMk id="4" creationId="{C2BDFFAB-6A56-8F71-C668-EFCB05EB5CD6}"/>
          </ac:spMkLst>
        </pc:spChg>
        <pc:picChg chg="mod ord">
          <ac:chgData name="Jakobsen, Vivian" userId="a516986f-367e-4b6b-b0c4-0d5cebc5500c" providerId="ADAL" clId="{28BBE9F1-FE92-4FFF-BB92-4BE8AF3D5359}" dt="2024-08-27T06:51:11.694" v="600" actId="26606"/>
          <ac:picMkLst>
            <pc:docMk/>
            <pc:sldMk cId="1981454265" sldId="317"/>
            <ac:picMk id="7" creationId="{89197954-0E32-C170-39A9-2751E667F74F}"/>
          </ac:picMkLst>
        </pc:picChg>
      </pc:sldChg>
      <pc:sldChg chg="modSp mod ord modNotesTx">
        <pc:chgData name="Jakobsen, Vivian" userId="a516986f-367e-4b6b-b0c4-0d5cebc5500c" providerId="ADAL" clId="{28BBE9F1-FE92-4FFF-BB92-4BE8AF3D5359}" dt="2024-08-30T08:39:43.274" v="1061" actId="20577"/>
        <pc:sldMkLst>
          <pc:docMk/>
          <pc:sldMk cId="1937945246" sldId="321"/>
        </pc:sldMkLst>
        <pc:spChg chg="mod">
          <ac:chgData name="Jakobsen, Vivian" userId="a516986f-367e-4b6b-b0c4-0d5cebc5500c" providerId="ADAL" clId="{28BBE9F1-FE92-4FFF-BB92-4BE8AF3D5359}" dt="2024-08-30T08:39:43.274" v="1061" actId="20577"/>
          <ac:spMkLst>
            <pc:docMk/>
            <pc:sldMk cId="1937945246" sldId="321"/>
            <ac:spMk id="5" creationId="{629A9D86-5E4A-8948-124B-C6DA6E63CED8}"/>
          </ac:spMkLst>
        </pc:spChg>
      </pc:sldChg>
      <pc:sldChg chg="modSp mod modClrScheme chgLayout modNotesTx">
        <pc:chgData name="Jakobsen, Vivian" userId="a516986f-367e-4b6b-b0c4-0d5cebc5500c" providerId="ADAL" clId="{28BBE9F1-FE92-4FFF-BB92-4BE8AF3D5359}" dt="2024-08-28T10:31:23.897" v="818" actId="20577"/>
        <pc:sldMkLst>
          <pc:docMk/>
          <pc:sldMk cId="4092115387" sldId="322"/>
        </pc:sldMkLst>
        <pc:spChg chg="mod">
          <ac:chgData name="Jakobsen, Vivian" userId="a516986f-367e-4b6b-b0c4-0d5cebc5500c" providerId="ADAL" clId="{28BBE9F1-FE92-4FFF-BB92-4BE8AF3D5359}" dt="2024-08-27T06:53:11.463" v="630" actId="26606"/>
          <ac:spMkLst>
            <pc:docMk/>
            <pc:sldMk cId="4092115387" sldId="322"/>
            <ac:spMk id="2" creationId="{B978F04C-D376-9897-EA27-387E2D3AD10B}"/>
          </ac:spMkLst>
        </pc:spChg>
        <pc:spChg chg="mod">
          <ac:chgData name="Jakobsen, Vivian" userId="a516986f-367e-4b6b-b0c4-0d5cebc5500c" providerId="ADAL" clId="{28BBE9F1-FE92-4FFF-BB92-4BE8AF3D5359}" dt="2024-08-27T08:09:32.540" v="758" actId="1035"/>
          <ac:spMkLst>
            <pc:docMk/>
            <pc:sldMk cId="4092115387" sldId="322"/>
            <ac:spMk id="3" creationId="{21A3717B-277E-F169-E4C3-49E2B50090CA}"/>
          </ac:spMkLst>
        </pc:spChg>
        <pc:picChg chg="mod ord">
          <ac:chgData name="Jakobsen, Vivian" userId="a516986f-367e-4b6b-b0c4-0d5cebc5500c" providerId="ADAL" clId="{28BBE9F1-FE92-4FFF-BB92-4BE8AF3D5359}" dt="2024-08-27T06:53:11.463" v="630" actId="26606"/>
          <ac:picMkLst>
            <pc:docMk/>
            <pc:sldMk cId="4092115387" sldId="322"/>
            <ac:picMk id="6" creationId="{70DD3783-3933-4111-71FD-ADD05AC10A28}"/>
          </ac:picMkLst>
        </pc:picChg>
      </pc:sldChg>
      <pc:sldChg chg="modSp add mod">
        <pc:chgData name="Jakobsen, Vivian" userId="a516986f-367e-4b6b-b0c4-0d5cebc5500c" providerId="ADAL" clId="{28BBE9F1-FE92-4FFF-BB92-4BE8AF3D5359}" dt="2024-08-30T08:18:11.236" v="1047" actId="20577"/>
        <pc:sldMkLst>
          <pc:docMk/>
          <pc:sldMk cId="391237751" sldId="323"/>
        </pc:sldMkLst>
        <pc:spChg chg="mod">
          <ac:chgData name="Jakobsen, Vivian" userId="a516986f-367e-4b6b-b0c4-0d5cebc5500c" providerId="ADAL" clId="{28BBE9F1-FE92-4FFF-BB92-4BE8AF3D5359}" dt="2024-08-27T06:58:22.352" v="641" actId="14100"/>
          <ac:spMkLst>
            <pc:docMk/>
            <pc:sldMk cId="391237751" sldId="323"/>
            <ac:spMk id="2" creationId="{67D2C6B8-1E96-AE4B-932C-2E766C43325F}"/>
          </ac:spMkLst>
        </pc:spChg>
        <pc:spChg chg="mod">
          <ac:chgData name="Jakobsen, Vivian" userId="a516986f-367e-4b6b-b0c4-0d5cebc5500c" providerId="ADAL" clId="{28BBE9F1-FE92-4FFF-BB92-4BE8AF3D5359}" dt="2024-08-30T08:18:11.236" v="1047" actId="20577"/>
          <ac:spMkLst>
            <pc:docMk/>
            <pc:sldMk cId="391237751" sldId="323"/>
            <ac:spMk id="7" creationId="{130C02DF-0777-EA4F-BA87-F76A0C1554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Behovet for en slik veileder </a:t>
            </a:r>
            <a:r>
              <a:rPr lang="nb-NO"/>
              <a:t>for stabsarbeid </a:t>
            </a:r>
            <a:r>
              <a:rPr lang="nb-NO" dirty="0"/>
              <a:t>er forankret i Beredskapsanalysen – 2022 sitert på følgende måte.</a:t>
            </a:r>
          </a:p>
          <a:p>
            <a:r>
              <a:rPr lang="nb-NO" dirty="0"/>
              <a:t>Kystverket har forventninger til </a:t>
            </a:r>
            <a:r>
              <a:rPr lang="nb-NO" dirty="0" err="1"/>
              <a:t>IUAene</a:t>
            </a:r>
            <a:r>
              <a:rPr lang="nb-NO" dirty="0"/>
              <a:t> ved en statlig aksjon, utover det som står i forskriften. Derfor har Kystverket også tilført kompetanse og bidratt med utstyr og ressurser.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58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Veilederen skal bidra til at alle 32 IUA skal kunne håndtere en «FULL CITY»</a:t>
            </a:r>
          </a:p>
          <a:p>
            <a:r>
              <a:rPr lang="nb-NO" dirty="0"/>
              <a:t>Skaper forutsigbarhet for alle involverte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74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Måløy i bildet (</a:t>
            </a:r>
            <a:r>
              <a:rPr lang="nb-NO" dirty="0" err="1"/>
              <a:t>Fagskulen</a:t>
            </a:r>
            <a:r>
              <a:rPr lang="nb-NO" dirty="0"/>
              <a:t> Vestland -)</a:t>
            </a:r>
            <a:r>
              <a:rPr lang="nb-N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Jobber sammen slik at det ikke skal være stor forskjell for IUA om aksjonen ledes av KYV eller NOFO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25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17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59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2338784"/>
            <a:ext cx="9200749" cy="1001915"/>
          </a:xfrm>
        </p:spPr>
        <p:txBody>
          <a:bodyPr/>
          <a:lstStyle/>
          <a:p>
            <a:r>
              <a:rPr lang="nb-NO" dirty="0"/>
              <a:t>Operativ veileder for kommuner og IUA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D222A7-1F7E-B54C-854F-30B8D7B7C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Vivian Jakobsen, seniorrådgiver  //  Svolvær, 2. september 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21324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art, tekst, vann, fartøy&#10;&#10;Automatisk generert beskrivelse">
            <a:extLst>
              <a:ext uri="{FF2B5EF4-FFF2-40B4-BE49-F238E27FC236}">
                <a16:creationId xmlns:a16="http://schemas.microsoft.com/office/drawing/2014/main" id="{82433A15-1645-8B45-2B5E-3370FE6A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93" r="-1" b="-1"/>
          <a:stretch/>
        </p:blipFill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978F04C-D376-9897-EA27-387E2D3A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 anchor="ctr">
            <a:normAutofit/>
          </a:bodyPr>
          <a:lstStyle/>
          <a:p>
            <a:r>
              <a:rPr lang="nb-NO" dirty="0"/>
              <a:t>Behovet for en operativ veileder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A3717B-277E-F169-E4C3-49E2B5009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i="1" dirty="0"/>
              <a:t>«Kystverket må bidra til å sikre at vi og IUA-ene har en felles oppfatning av hva som kan forventes av den andre part under en statlig aksjon. Dette arbeidet må følges opp med </a:t>
            </a:r>
            <a:r>
              <a:rPr lang="nb-NO" sz="1500" i="1" dirty="0">
                <a:highlight>
                  <a:srgbClr val="FFFF00"/>
                </a:highlight>
              </a:rPr>
              <a:t>utarbeidelse av en operativ veileder for kommune/IUA </a:t>
            </a:r>
            <a:r>
              <a:rPr lang="nb-NO" sz="1500" i="1" dirty="0"/>
              <a:t>og at de ulike IUA-enes utstyrsbehov (ut over det deres egen beredskap er dimensjonert for) gjennomgås og eventuelle gap lukkes.»</a:t>
            </a:r>
          </a:p>
          <a:p>
            <a:pPr marL="0" indent="0">
              <a:buNone/>
            </a:pPr>
            <a:endParaRPr lang="nb-NO" sz="1500" i="1" dirty="0"/>
          </a:p>
          <a:p>
            <a:pPr marL="0" indent="0">
              <a:buNone/>
            </a:pPr>
            <a:r>
              <a:rPr lang="nb-NO" sz="1500" i="1" dirty="0"/>
              <a:t>Beredskapsanalysen 2022, side 99</a:t>
            </a:r>
          </a:p>
        </p:txBody>
      </p:sp>
    </p:spTree>
    <p:extLst>
      <p:ext uri="{BB962C8B-B14F-4D97-AF65-F5344CB8AC3E}">
        <p14:creationId xmlns:p14="http://schemas.microsoft.com/office/powerpoint/2010/main" val="402367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himmel, snø, vinter&#10;&#10;Automatisk generert beskrivelse">
            <a:extLst>
              <a:ext uri="{FF2B5EF4-FFF2-40B4-BE49-F238E27FC236}">
                <a16:creationId xmlns:a16="http://schemas.microsoft.com/office/drawing/2014/main" id="{70DD3783-3933-4111-71FD-ADD05AC1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65" r="-1" b="6604"/>
          <a:stretch/>
        </p:blipFill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978F04C-D376-9897-EA27-387E2D3A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 anchor="ctr">
            <a:normAutofit/>
          </a:bodyPr>
          <a:lstStyle/>
          <a:p>
            <a:r>
              <a:rPr lang="nb-NO" dirty="0"/>
              <a:t>Hensikten med veilederen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A3717B-277E-F169-E4C3-49E2B5009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087072"/>
            <a:ext cx="2897750" cy="3231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 dirty="0"/>
              <a:t>Kystverket er avhengig av at 32 IUA hurtig kan mobilisere en handlekraftig operativ organisasjon. </a:t>
            </a:r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r>
              <a:rPr lang="nb-NO" sz="1700" dirty="0"/>
              <a:t>En felles operativ standard for den kommunale innsatsen.</a:t>
            </a:r>
          </a:p>
          <a:p>
            <a:pPr marL="0" indent="0">
              <a:buNone/>
            </a:pPr>
            <a:endParaRPr lang="nb-NO" sz="1700" i="1" dirty="0"/>
          </a:p>
        </p:txBody>
      </p:sp>
    </p:spTree>
    <p:extLst>
      <p:ext uri="{BB962C8B-B14F-4D97-AF65-F5344CB8AC3E}">
        <p14:creationId xmlns:p14="http://schemas.microsoft.com/office/powerpoint/2010/main" val="40921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stol, møbler, person&#10;&#10;Automatisk generert beskrivelse">
            <a:extLst>
              <a:ext uri="{FF2B5EF4-FFF2-40B4-BE49-F238E27FC236}">
                <a16:creationId xmlns:a16="http://schemas.microsoft.com/office/drawing/2014/main" id="{89197954-0E32-C170-39A9-2751E667F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r="25667" b="-1"/>
          <a:stretch/>
        </p:blipFill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A2CD95-1A6A-D305-FF5E-830EA21C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201715"/>
            <a:ext cx="5067947" cy="1119156"/>
          </a:xfrm>
        </p:spPr>
        <p:txBody>
          <a:bodyPr anchor="ctr">
            <a:normAutofit/>
          </a:bodyPr>
          <a:lstStyle/>
          <a:p>
            <a:r>
              <a:rPr lang="nb-NO" dirty="0"/>
              <a:t>Målgruppe og innhold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BDFFAB-6A56-8F71-C668-EFCB05EB5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320871"/>
            <a:ext cx="5067947" cy="4125413"/>
          </a:xfrm>
        </p:spPr>
        <p:txBody>
          <a:bodyPr>
            <a:normAutofit/>
          </a:bodyPr>
          <a:lstStyle/>
          <a:p>
            <a:r>
              <a:rPr lang="nb-NO" sz="1800" dirty="0"/>
              <a:t>Ledere og funksjonærer i IUA-staben</a:t>
            </a:r>
          </a:p>
          <a:p>
            <a:pPr lvl="1"/>
            <a:r>
              <a:rPr lang="nb-NO" sz="1600" dirty="0"/>
              <a:t>Organisering av stabsarbeidet under statlig aksjonsledelse</a:t>
            </a:r>
          </a:p>
          <a:p>
            <a:pPr>
              <a:lnSpc>
                <a:spcPct val="200000"/>
              </a:lnSpc>
            </a:pPr>
            <a:r>
              <a:rPr lang="nb-NO" sz="1800" dirty="0"/>
              <a:t>Mannskapene som er i innsats</a:t>
            </a:r>
          </a:p>
          <a:p>
            <a:pPr lvl="1"/>
            <a:r>
              <a:rPr lang="nb-NO" sz="1600" dirty="0"/>
              <a:t>Organisering av innsatsen i felt</a:t>
            </a:r>
          </a:p>
          <a:p>
            <a:pPr lvl="1"/>
            <a:r>
              <a:rPr lang="nb-NO" sz="1600" dirty="0"/>
              <a:t>Praktisk taktikk i bekjempelse av akutt forurensning</a:t>
            </a:r>
          </a:p>
        </p:txBody>
      </p:sp>
    </p:spTree>
    <p:extLst>
      <p:ext uri="{BB962C8B-B14F-4D97-AF65-F5344CB8AC3E}">
        <p14:creationId xmlns:p14="http://schemas.microsoft.com/office/powerpoint/2010/main" val="198145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0D2733F-CBDC-A226-7D37-643E3255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og deltagelse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29A9D86-5E4A-8948-124B-C6DA6E63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Mål 1: Arbeidsutkast som kan testes av flere IUA under Øvelse </a:t>
            </a:r>
            <a:r>
              <a:rPr lang="nb-NO" dirty="0" err="1"/>
              <a:t>Tveegg</a:t>
            </a:r>
            <a:endParaRPr lang="nb-NO" dirty="0"/>
          </a:p>
          <a:p>
            <a:pPr lvl="1"/>
            <a:r>
              <a:rPr lang="nb-NO" dirty="0"/>
              <a:t>Uke 43 (Øvelse </a:t>
            </a:r>
            <a:r>
              <a:rPr lang="nb-NO" dirty="0" err="1"/>
              <a:t>Tveegg</a:t>
            </a:r>
            <a:r>
              <a:rPr lang="nb-NO" dirty="0"/>
              <a:t>, NOFO) </a:t>
            </a:r>
          </a:p>
          <a:p>
            <a:endParaRPr lang="nb-NO" dirty="0"/>
          </a:p>
          <a:p>
            <a:r>
              <a:rPr lang="nb-NO" dirty="0"/>
              <a:t>Mål 2: Arbeidsutkast til høring til våren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Mål 3: Presentere første versjon til IUA lederforum høsten 2025</a:t>
            </a:r>
          </a:p>
          <a:p>
            <a:endParaRPr lang="nb-NO" dirty="0"/>
          </a:p>
          <a:p>
            <a:r>
              <a:rPr lang="nb-NO" dirty="0"/>
              <a:t>Representanter fra IUA lederforum og NOFO deltar i utarbeidelsen av veilederen </a:t>
            </a:r>
          </a:p>
        </p:txBody>
      </p:sp>
    </p:spTree>
    <p:extLst>
      <p:ext uri="{BB962C8B-B14F-4D97-AF65-F5344CB8AC3E}">
        <p14:creationId xmlns:p14="http://schemas.microsoft.com/office/powerpoint/2010/main" val="193794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C71CE3-1048-9AA4-9C76-DC9E6827D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6848EBC0-10C4-E804-88B2-1D255DC43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8" y="5883703"/>
            <a:ext cx="1208922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192"/>
      </p:ext>
    </p:extLst>
  </p:cSld>
  <p:clrMapOvr>
    <a:masterClrMapping/>
  </p:clrMapOvr>
</p:sld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ystverket-mal Norsk.potx" id="{CF2DDBDD-0AD2-4E92-A620-EDEE6FFAF0F6}" vid="{A356BF2C-6686-484D-A315-457FD8EC9C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66c7c-c37b-47ef-b9cf-390369e0a832" xsi:nil="true"/>
    <lcf76f155ced4ddcb4097134ff3c332f xmlns="9679fc6b-4988-40c4-be39-4cabf1fb015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1FB53C34BAE4D97A7B453AACB2EDE" ma:contentTypeVersion="18" ma:contentTypeDescription="Create a new document." ma:contentTypeScope="" ma:versionID="e79660f86c98bda8edc922b3ac1504bb">
  <xsd:schema xmlns:xsd="http://www.w3.org/2001/XMLSchema" xmlns:xs="http://www.w3.org/2001/XMLSchema" xmlns:p="http://schemas.microsoft.com/office/2006/metadata/properties" xmlns:ns2="9679fc6b-4988-40c4-be39-4cabf1fb015e" xmlns:ns3="92966c7c-c37b-47ef-b9cf-390369e0a832" targetNamespace="http://schemas.microsoft.com/office/2006/metadata/properties" ma:root="true" ma:fieldsID="3cde95f152ad60d78ebeb27abaf6b4b0" ns2:_="" ns3:_="">
    <xsd:import namespace="9679fc6b-4988-40c4-be39-4cabf1fb015e"/>
    <xsd:import namespace="92966c7c-c37b-47ef-b9cf-390369e0a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9fc6b-4988-40c4-be39-4cabf1fb0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86279-2f72-44b3-a000-e1bdda6e0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6c7c-c37b-47ef-b9cf-390369e0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ecc7b1-1e9f-4184-9243-42667df2fb8c}" ma:internalName="TaxCatchAll" ma:showField="CatchAllData" ma:web="92966c7c-c37b-47ef-b9cf-390369e0a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B9B8B-1486-41A6-B7F5-A28B7E556B3C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9679fc6b-4988-40c4-be39-4cabf1fb015e"/>
    <ds:schemaRef ds:uri="http://schemas.openxmlformats.org/package/2006/metadata/core-properties"/>
    <ds:schemaRef ds:uri="92966c7c-c37b-47ef-b9cf-390369e0a83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9DC397-8F88-4D71-9D6C-C00487755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9fc6b-4988-40c4-be39-4cabf1fb015e"/>
    <ds:schemaRef ds:uri="92966c7c-c37b-47ef-b9cf-390369e0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555F9-6BDF-4D3E-9FDF-1C38D8344F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Kystverket-mal Norsk</Template>
  <TotalTime>3279</TotalTime>
  <Words>305</Words>
  <Application>Microsoft Office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Kystverket-mal</vt:lpstr>
      <vt:lpstr>Operativ veileder for kommuner og IUA</vt:lpstr>
      <vt:lpstr>Behovet for en operativ veileder</vt:lpstr>
      <vt:lpstr>Hensikten med veilederen</vt:lpstr>
      <vt:lpstr>Målgruppe og innhold</vt:lpstr>
      <vt:lpstr>Tidsplan og deltagelse</vt:lpstr>
      <vt:lpstr>PowerPoint-presentasjon</vt:lpstr>
    </vt:vector>
  </TitlesOfParts>
  <Company>Kystverket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 veileder</dc:title>
  <dc:creator>Grimen, Ståle Arild</dc:creator>
  <cp:lastModifiedBy>Jakobsen, Vivian</cp:lastModifiedBy>
  <cp:revision>3</cp:revision>
  <dcterms:created xsi:type="dcterms:W3CDTF">2024-03-28T09:58:41Z</dcterms:created>
  <dcterms:modified xsi:type="dcterms:W3CDTF">2024-08-30T08:39:49Z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0x010100F7A1FB53C34BAE4D97A7B453AACB2EDE</vt:lpwstr>
  </property>
  <property fmtid="{D5CDD505-2E9C-101B-9397-08002B2CF9AE}" pid="3" name="MediaServiceImageTags">
    <vt:lpwstr/>
  </property>
</Properties>
</file>