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5" r:id="rId5"/>
    <p:sldId id="277" r:id="rId6"/>
    <p:sldId id="278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2C88D-31E9-46DC-8AF0-79E38A0E84B5}" v="9" dt="2024-08-29T10:26:38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79553" autoAdjust="0"/>
  </p:normalViewPr>
  <p:slideViewPr>
    <p:cSldViewPr snapToGrid="0" snapToObjects="1">
      <p:cViewPr varScale="1">
        <p:scale>
          <a:sx n="87" d="100"/>
          <a:sy n="87" d="100"/>
        </p:scale>
        <p:origin x="142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Jakobsen" userId="2bf4815c4a946811" providerId="LiveId" clId="{4C66BDDA-EB89-4187-B3C6-1C9306E9834A}"/>
    <pc:docChg chg="undo custSel addSld modSld">
      <pc:chgData name="Vivian Jakobsen" userId="2bf4815c4a946811" providerId="LiveId" clId="{4C66BDDA-EB89-4187-B3C6-1C9306E9834A}" dt="2024-08-27T10:45:28.591" v="356" actId="20577"/>
      <pc:docMkLst>
        <pc:docMk/>
      </pc:docMkLst>
      <pc:sldChg chg="modSp mod modNotesTx">
        <pc:chgData name="Vivian Jakobsen" userId="2bf4815c4a946811" providerId="LiveId" clId="{4C66BDDA-EB89-4187-B3C6-1C9306E9834A}" dt="2024-08-27T10:42:49.278" v="341" actId="20577"/>
        <pc:sldMkLst>
          <pc:docMk/>
          <pc:sldMk cId="629580215" sldId="275"/>
        </pc:sldMkLst>
        <pc:spChg chg="mod">
          <ac:chgData name="Vivian Jakobsen" userId="2bf4815c4a946811" providerId="LiveId" clId="{4C66BDDA-EB89-4187-B3C6-1C9306E9834A}" dt="2024-08-27T10:25:21.145" v="212" actId="14100"/>
          <ac:spMkLst>
            <pc:docMk/>
            <pc:sldMk cId="629580215" sldId="275"/>
            <ac:spMk id="2" creationId="{67D2C6B8-1E96-AE4B-932C-2E766C43325F}"/>
          </ac:spMkLst>
        </pc:spChg>
        <pc:spChg chg="mod">
          <ac:chgData name="Vivian Jakobsen" userId="2bf4815c4a946811" providerId="LiveId" clId="{4C66BDDA-EB89-4187-B3C6-1C9306E9834A}" dt="2024-08-27T10:25:38.171" v="215" actId="14100"/>
          <ac:spMkLst>
            <pc:docMk/>
            <pc:sldMk cId="629580215" sldId="275"/>
            <ac:spMk id="3" creationId="{53D222A7-1F7E-B54C-854F-30B8D7B7CA13}"/>
          </ac:spMkLst>
        </pc:spChg>
      </pc:sldChg>
      <pc:sldChg chg="modSp mod modNotesTx">
        <pc:chgData name="Vivian Jakobsen" userId="2bf4815c4a946811" providerId="LiveId" clId="{4C66BDDA-EB89-4187-B3C6-1C9306E9834A}" dt="2024-08-27T10:45:28.591" v="356" actId="20577"/>
        <pc:sldMkLst>
          <pc:docMk/>
          <pc:sldMk cId="4158897873" sldId="277"/>
        </pc:sldMkLst>
        <pc:spChg chg="mod">
          <ac:chgData name="Vivian Jakobsen" userId="2bf4815c4a946811" providerId="LiveId" clId="{4C66BDDA-EB89-4187-B3C6-1C9306E9834A}" dt="2024-08-22T08:40:17.430" v="1" actId="790"/>
          <ac:spMkLst>
            <pc:docMk/>
            <pc:sldMk cId="4158897873" sldId="277"/>
            <ac:spMk id="12" creationId="{A9AB7321-29F1-0088-B1C5-0AB5781C299B}"/>
          </ac:spMkLst>
        </pc:spChg>
      </pc:sldChg>
      <pc:sldChg chg="addSp delSp modSp new mod modClrScheme chgLayout modNotesTx">
        <pc:chgData name="Vivian Jakobsen" userId="2bf4815c4a946811" providerId="LiveId" clId="{4C66BDDA-EB89-4187-B3C6-1C9306E9834A}" dt="2024-08-27T10:34:25.822" v="313" actId="6549"/>
        <pc:sldMkLst>
          <pc:docMk/>
          <pc:sldMk cId="1155311364" sldId="278"/>
        </pc:sldMkLst>
        <pc:spChg chg="del mod ord">
          <ac:chgData name="Vivian Jakobsen" userId="2bf4815c4a946811" providerId="LiveId" clId="{4C66BDDA-EB89-4187-B3C6-1C9306E9834A}" dt="2024-08-22T09:05:08.561" v="53" actId="700"/>
          <ac:spMkLst>
            <pc:docMk/>
            <pc:sldMk cId="1155311364" sldId="278"/>
            <ac:spMk id="2" creationId="{2CA1E0EB-8E25-8D16-1CC5-78238DC3C894}"/>
          </ac:spMkLst>
        </pc:spChg>
        <pc:spChg chg="del mod ord">
          <ac:chgData name="Vivian Jakobsen" userId="2bf4815c4a946811" providerId="LiveId" clId="{4C66BDDA-EB89-4187-B3C6-1C9306E9834A}" dt="2024-08-22T09:05:08.561" v="53" actId="700"/>
          <ac:spMkLst>
            <pc:docMk/>
            <pc:sldMk cId="1155311364" sldId="278"/>
            <ac:spMk id="3" creationId="{92FD393E-4E11-BCFF-65B7-58F1C009700B}"/>
          </ac:spMkLst>
        </pc:spChg>
        <pc:spChg chg="del mod ord">
          <ac:chgData name="Vivian Jakobsen" userId="2bf4815c4a946811" providerId="LiveId" clId="{4C66BDDA-EB89-4187-B3C6-1C9306E9834A}" dt="2024-08-22T09:05:08.561" v="53" actId="700"/>
          <ac:spMkLst>
            <pc:docMk/>
            <pc:sldMk cId="1155311364" sldId="278"/>
            <ac:spMk id="4" creationId="{DFB580C5-7AA6-13E9-17F7-C348CB8A1B33}"/>
          </ac:spMkLst>
        </pc:spChg>
        <pc:spChg chg="add del mod ord">
          <ac:chgData name="Vivian Jakobsen" userId="2bf4815c4a946811" providerId="LiveId" clId="{4C66BDDA-EB89-4187-B3C6-1C9306E9834A}" dt="2024-08-22T09:06:04.891" v="54" actId="700"/>
          <ac:spMkLst>
            <pc:docMk/>
            <pc:sldMk cId="1155311364" sldId="278"/>
            <ac:spMk id="5" creationId="{A4142FDF-CFA2-490E-90A4-8CF822A1782B}"/>
          </ac:spMkLst>
        </pc:spChg>
        <pc:spChg chg="add del mod ord">
          <ac:chgData name="Vivian Jakobsen" userId="2bf4815c4a946811" providerId="LiveId" clId="{4C66BDDA-EB89-4187-B3C6-1C9306E9834A}" dt="2024-08-22T09:06:04.891" v="54" actId="700"/>
          <ac:spMkLst>
            <pc:docMk/>
            <pc:sldMk cId="1155311364" sldId="278"/>
            <ac:spMk id="6" creationId="{E791B294-B992-9947-26AC-9932CE698716}"/>
          </ac:spMkLst>
        </pc:spChg>
        <pc:spChg chg="add del mod ord">
          <ac:chgData name="Vivian Jakobsen" userId="2bf4815c4a946811" providerId="LiveId" clId="{4C66BDDA-EB89-4187-B3C6-1C9306E9834A}" dt="2024-08-22T09:06:04.891" v="54" actId="700"/>
          <ac:spMkLst>
            <pc:docMk/>
            <pc:sldMk cId="1155311364" sldId="278"/>
            <ac:spMk id="7" creationId="{00C3811C-0C1B-8A74-11EC-55F2A74EE19A}"/>
          </ac:spMkLst>
        </pc:spChg>
        <pc:spChg chg="add mod ord">
          <ac:chgData name="Vivian Jakobsen" userId="2bf4815c4a946811" providerId="LiveId" clId="{4C66BDDA-EB89-4187-B3C6-1C9306E9834A}" dt="2024-08-22T09:06:22.246" v="79" actId="20577"/>
          <ac:spMkLst>
            <pc:docMk/>
            <pc:sldMk cId="1155311364" sldId="278"/>
            <ac:spMk id="8" creationId="{562B9C0B-7190-90DB-ABA7-7C4ECA11A658}"/>
          </ac:spMkLst>
        </pc:spChg>
        <pc:spChg chg="add del mod ord">
          <ac:chgData name="Vivian Jakobsen" userId="2bf4815c4a946811" providerId="LiveId" clId="{4C66BDDA-EB89-4187-B3C6-1C9306E9834A}" dt="2024-08-27T09:57:06.772" v="148" actId="20577"/>
          <ac:spMkLst>
            <pc:docMk/>
            <pc:sldMk cId="1155311364" sldId="278"/>
            <ac:spMk id="9" creationId="{1AA963F2-AFEA-5393-0E26-0945B83F2AF0}"/>
          </ac:spMkLst>
        </pc:spChg>
        <pc:graphicFrameChg chg="add mod">
          <ac:chgData name="Vivian Jakobsen" userId="2bf4815c4a946811" providerId="LiveId" clId="{4C66BDDA-EB89-4187-B3C6-1C9306E9834A}" dt="2024-08-22T09:06:46.278" v="81"/>
          <ac:graphicFrameMkLst>
            <pc:docMk/>
            <pc:sldMk cId="1155311364" sldId="278"/>
            <ac:graphicFrameMk id="10" creationId="{A9F73033-FF10-1D2B-184A-3FD9964EA60A}"/>
          </ac:graphicFrameMkLst>
        </pc:graphicFrameChg>
      </pc:sldChg>
    </pc:docChg>
  </pc:docChgLst>
  <pc:docChgLst>
    <pc:chgData name="Jakobsen, Vivian" userId="a516986f-367e-4b6b-b0c4-0d5cebc5500c" providerId="ADAL" clId="{CD92C88D-31E9-46DC-8AF0-79E38A0E84B5}"/>
    <pc:docChg chg="undo custSel modSld">
      <pc:chgData name="Jakobsen, Vivian" userId="a516986f-367e-4b6b-b0c4-0d5cebc5500c" providerId="ADAL" clId="{CD92C88D-31E9-46DC-8AF0-79E38A0E84B5}" dt="2024-08-30T07:47:24.891" v="227" actId="20577"/>
      <pc:docMkLst>
        <pc:docMk/>
      </pc:docMkLst>
      <pc:sldChg chg="modNotesTx">
        <pc:chgData name="Jakobsen, Vivian" userId="a516986f-367e-4b6b-b0c4-0d5cebc5500c" providerId="ADAL" clId="{CD92C88D-31E9-46DC-8AF0-79E38A0E84B5}" dt="2024-08-29T10:25:47.048" v="136" actId="20577"/>
        <pc:sldMkLst>
          <pc:docMk/>
          <pc:sldMk cId="629580215" sldId="275"/>
        </pc:sldMkLst>
      </pc:sldChg>
      <pc:sldChg chg="modSp mod modNotesTx">
        <pc:chgData name="Jakobsen, Vivian" userId="a516986f-367e-4b6b-b0c4-0d5cebc5500c" providerId="ADAL" clId="{CD92C88D-31E9-46DC-8AF0-79E38A0E84B5}" dt="2024-08-30T07:47:24.891" v="227" actId="20577"/>
        <pc:sldMkLst>
          <pc:docMk/>
          <pc:sldMk cId="1155311364" sldId="278"/>
        </pc:sldMkLst>
        <pc:spChg chg="mod">
          <ac:chgData name="Jakobsen, Vivian" userId="a516986f-367e-4b6b-b0c4-0d5cebc5500c" providerId="ADAL" clId="{CD92C88D-31E9-46DC-8AF0-79E38A0E84B5}" dt="2024-08-30T07:40:04.518" v="155" actId="20577"/>
          <ac:spMkLst>
            <pc:docMk/>
            <pc:sldMk cId="1155311364" sldId="278"/>
            <ac:spMk id="9" creationId="{1AA963F2-AFEA-5393-0E26-0945B83F2A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Takk til Hans Petter for super introduksjon og åpning av arrangementet vårt i år!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Statlig samarbeidsforum for FoU oljevern er initiativtaker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FFOV</a:t>
            </a:r>
            <a:r>
              <a:rPr lang="nb-NO" sz="1800" dirty="0">
                <a:effectLst/>
                <a:latin typeface="Calibri" panose="020F0502020204030204" pitchFamily="34" charset="0"/>
              </a:rPr>
              <a:t> og det er Kystverket som leder arbeidet.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1" u="sng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u="sng" dirty="0">
                <a:effectLst/>
                <a:latin typeface="Calibri" panose="020F0502020204030204" pitchFamily="34" charset="0"/>
              </a:rPr>
              <a:t>Statlig samarbeidsforum</a:t>
            </a:r>
            <a:r>
              <a:rPr lang="nb-NO" sz="1800" dirty="0">
                <a:effectLst/>
                <a:latin typeface="Calibri" panose="020F0502020204030204" pitchFamily="34" charset="0"/>
              </a:rPr>
              <a:t> er en samarbeidsarena for Kystverket, Miljødirektoratet, NOFO og operatørselskapene, IUA/kommuner, utstyrsleverandører, Offshore Norge og akademia.</a:t>
            </a:r>
          </a:p>
          <a:p>
            <a:pPr algn="l"/>
            <a:r>
              <a:rPr lang="nb-NO" sz="1800" dirty="0">
                <a:effectLst/>
                <a:latin typeface="Calibri" panose="020F0502020204030204" pitchFamily="34" charset="0"/>
              </a:rPr>
              <a:t>Formålet med forumet er å gjøre norsk oljevern mer miljøvennlig og effektiv </a:t>
            </a:r>
            <a:r>
              <a:rPr lang="nb-NO" sz="1800" b="0" i="0" u="none" strike="noStrike" baseline="0" dirty="0">
                <a:latin typeface="MuseoSans-300"/>
              </a:rPr>
              <a:t>gjennom å identifisere og synliggjøre kunnskaps- og utviklingsbehov, og være en pådriver for at forskning og utvikling (FoU) skjer koordinert, kostnadseffektivt og er</a:t>
            </a:r>
          </a:p>
          <a:p>
            <a:pPr algn="l"/>
            <a:r>
              <a:rPr lang="nb-NO" sz="1800" b="0" i="0" u="none" strike="noStrike" baseline="0" dirty="0">
                <a:latin typeface="MuseoSans-300"/>
              </a:rPr>
              <a:t>relevant for den operative beredskapen.</a:t>
            </a: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</a:rPr>
              <a:t>Vi prøver å finne ut av hvilke temaområder og kunnskaps- og utviklingsbehov som vi har felles og som bør prioriteres  -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</a:rPr>
              <a:t> e viktigst? og her er vi helt avhengig av innspill fra dere deltakere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Vi ønsker å finne felles løsninger og koordinere FoU tiltak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Møtes 4 gang i året. Denne konferansen er en av de faste møteplassene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Samarbeider om initiativer, utredninger og prosjekter, som vi straks skal få eksempler på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Bidrar også til å finne finansierings-muligheter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Har utarbeidet egen strategi og handlingsplan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0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b="1" u="sng" dirty="0">
                <a:effectLst/>
                <a:latin typeface="Calibri" panose="020F0502020204030204" pitchFamily="34" charset="0"/>
              </a:rPr>
              <a:t>Forum for framtidas oljevern</a:t>
            </a:r>
            <a:r>
              <a:rPr lang="nb-NO" sz="1800" dirty="0">
                <a:effectLst/>
                <a:latin typeface="Calibri" panose="020F0502020204030204" pitchFamily="34" charset="0"/>
              </a:rPr>
              <a:t> er en arena for å identifisere og dele kunnskaps- og utviklingsbehov innen oljevern, og målet er at vi sammen kan bidra til at oljevernberedskapen blir mer miljøvennlig og effektiv.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Og det e jo akkurat det vi skal bruke disse to dagene til: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Del kunnskap! Del kunnskapsbehov! </a:t>
            </a:r>
            <a:r>
              <a:rPr lang="nb-NO" sz="1800">
                <a:effectLst/>
                <a:latin typeface="Calibri" panose="020F0502020204030204" pitchFamily="34" charset="0"/>
              </a:rPr>
              <a:t>Diskuter </a:t>
            </a:r>
            <a:r>
              <a:rPr lang="nb-NO" sz="1800" dirty="0">
                <a:effectLst/>
                <a:latin typeface="Calibri" panose="020F0502020204030204" pitchFamily="34" charset="0"/>
              </a:rPr>
              <a:t>utfordringer!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Tenk fremover! Vi ønske å være forberedt på nye utfordringer som kommer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Calibri" panose="020F0502020204030204" pitchFamily="34" charset="0"/>
              </a:rPr>
              <a:t>Oppfordre alle til å bidra i diskusjoner og stille spørsmål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03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Nå skal vi få høre siste  nytt om 8 forskjellige prosjekter eller initiativer som Statlig samarbeidsforum har hatt en rolle i å drive frem, jobbet med i en workshop eller har fulgt opp på annen måte.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---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9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8238020" cy="1001915"/>
          </a:xfrm>
        </p:spPr>
        <p:txBody>
          <a:bodyPr/>
          <a:lstStyle/>
          <a:p>
            <a:r>
              <a:rPr lang="nb-NO" dirty="0"/>
              <a:t>Status for prosjekter og initiativer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D222A7-1F7E-B54C-854F-30B8D7B7C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517302"/>
            <a:ext cx="8454997" cy="1101396"/>
          </a:xfrm>
        </p:spPr>
        <p:txBody>
          <a:bodyPr>
            <a:normAutofit/>
          </a:bodyPr>
          <a:lstStyle/>
          <a:p>
            <a:r>
              <a:rPr lang="nb-NO" dirty="0"/>
              <a:t>Statlig samarbeidsforum for FoU oljevern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Navn, tittel  //  Sted, dato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21324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A82381E-6CD4-ABE5-28C0-691F0D915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4857" r="-583" b="4656"/>
          <a:stretch/>
        </p:blipFill>
        <p:spPr>
          <a:xfrm>
            <a:off x="-10160" y="71120"/>
            <a:ext cx="8783153" cy="6715760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B7321-29F1-0088-B1C5-0AB5781C2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6" y="1656080"/>
            <a:ext cx="3127424" cy="4790204"/>
          </a:xfrm>
        </p:spPr>
        <p:txBody>
          <a:bodyPr/>
          <a:lstStyle/>
          <a:p>
            <a:r>
              <a:rPr lang="nb-NO" dirty="0"/>
              <a:t>Kunnskaps-</a:t>
            </a:r>
            <a:r>
              <a:rPr lang="en-US" dirty="0"/>
              <a:t> </a:t>
            </a:r>
            <a:r>
              <a:rPr lang="nb-NO" dirty="0"/>
              <a:t>og</a:t>
            </a:r>
            <a:r>
              <a:rPr lang="en-US" dirty="0"/>
              <a:t> </a:t>
            </a:r>
            <a:r>
              <a:rPr lang="nb-NO" dirty="0"/>
              <a:t>utviklingsbehov</a:t>
            </a:r>
          </a:p>
          <a:p>
            <a:r>
              <a:rPr lang="nb-NO" dirty="0"/>
              <a:t>Koordinering og samarbeid</a:t>
            </a:r>
          </a:p>
          <a:p>
            <a:r>
              <a:rPr lang="nb-NO" dirty="0"/>
              <a:t>Erfaringsutveksling og felles forståelse</a:t>
            </a:r>
          </a:p>
          <a:p>
            <a:r>
              <a:rPr lang="nb-NO" dirty="0"/>
              <a:t>Miljøvennlig</a:t>
            </a:r>
            <a:r>
              <a:rPr lang="en-US" dirty="0"/>
              <a:t> </a:t>
            </a:r>
            <a:r>
              <a:rPr lang="nb-NO" dirty="0"/>
              <a:t>og</a:t>
            </a:r>
            <a:r>
              <a:rPr lang="en-US" dirty="0"/>
              <a:t> </a:t>
            </a:r>
            <a:r>
              <a:rPr lang="nb-NO" dirty="0"/>
              <a:t>effektiv</a:t>
            </a:r>
          </a:p>
          <a:p>
            <a:r>
              <a:rPr lang="en-US" dirty="0"/>
              <a:t>Nye </a:t>
            </a:r>
            <a:r>
              <a:rPr lang="nb-NO" dirty="0"/>
              <a:t>løsninger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562B9C0B-7190-90DB-ABA7-7C4ECA11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Prosjekter og initiativer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AA963F2-AFEA-5393-0E26-0945B83F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0" y="1542420"/>
            <a:ext cx="6550625" cy="50535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Kort om Fiskebøl - Lofoten/Vesterålen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Kunnskapsdatabasen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Verktøysoversikten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VR-virkelighet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Spill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opportunity</a:t>
            </a:r>
            <a:r>
              <a:rPr lang="nb-NO" sz="2400" dirty="0"/>
              <a:t> / Bioremediering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Standardisering innen norsk oljevern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Operativ veileder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Revidering av nasjonal læreplan, akutt forurensing</a:t>
            </a:r>
          </a:p>
        </p:txBody>
      </p:sp>
    </p:spTree>
    <p:extLst>
      <p:ext uri="{BB962C8B-B14F-4D97-AF65-F5344CB8AC3E}">
        <p14:creationId xmlns:p14="http://schemas.microsoft.com/office/powerpoint/2010/main" val="115531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C71CE3-1048-9AA4-9C76-DC9E6827D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6848EBC0-10C4-E804-88B2-1D255DC4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5883703"/>
            <a:ext cx="1208922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192"/>
      </p:ext>
    </p:extLst>
  </p:cSld>
  <p:clrMapOvr>
    <a:masterClrMapping/>
  </p:clrMapOvr>
</p:sld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433CA3F3-9637-4A85-8966-A6CEEC203678}" vid="{D5EB2688-0BAE-47FE-856C-F0EEE82F83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66c7c-c37b-47ef-b9cf-390369e0a832" xsi:nil="true"/>
    <lcf76f155ced4ddcb4097134ff3c332f xmlns="9679fc6b-4988-40c4-be39-4cabf1fb01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1FB53C34BAE4D97A7B453AACB2EDE" ma:contentTypeVersion="18" ma:contentTypeDescription="Create a new document." ma:contentTypeScope="" ma:versionID="e79660f86c98bda8edc922b3ac1504bb">
  <xsd:schema xmlns:xsd="http://www.w3.org/2001/XMLSchema" xmlns:xs="http://www.w3.org/2001/XMLSchema" xmlns:p="http://schemas.microsoft.com/office/2006/metadata/properties" xmlns:ns2="9679fc6b-4988-40c4-be39-4cabf1fb015e" xmlns:ns3="92966c7c-c37b-47ef-b9cf-390369e0a832" targetNamespace="http://schemas.microsoft.com/office/2006/metadata/properties" ma:root="true" ma:fieldsID="3cde95f152ad60d78ebeb27abaf6b4b0" ns2:_="" ns3:_="">
    <xsd:import namespace="9679fc6b-4988-40c4-be39-4cabf1fb015e"/>
    <xsd:import namespace="92966c7c-c37b-47ef-b9cf-390369e0a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9fc6b-4988-40c4-be39-4cabf1fb0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86279-2f72-44b3-a000-e1bdda6e0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6c7c-c37b-47ef-b9cf-390369e0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ecc7b1-1e9f-4184-9243-42667df2fb8c}" ma:internalName="TaxCatchAll" ma:showField="CatchAllData" ma:web="92966c7c-c37b-47ef-b9cf-390369e0a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26D1D-A53B-4AC3-B75C-C15A0C284D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1F0E3-26BF-4A36-870B-335E549C045C}">
  <ds:schemaRefs>
    <ds:schemaRef ds:uri="http://schemas.microsoft.com/office/2006/documentManagement/types"/>
    <ds:schemaRef ds:uri="http://www.w3.org/XML/1998/namespace"/>
    <ds:schemaRef ds:uri="9679fc6b-4988-40c4-be39-4cabf1fb015e"/>
    <ds:schemaRef ds:uri="92966c7c-c37b-47ef-b9cf-390369e0a832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CCC858-A206-4638-A230-8435DB391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9fc6b-4988-40c4-be39-4cabf1fb015e"/>
    <ds:schemaRef ds:uri="92966c7c-c37b-47ef-b9cf-390369e0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Presentasjon2</Template>
  <TotalTime>1713</TotalTime>
  <Words>376</Words>
  <Application>Microsoft Office PowerPoint</Application>
  <PresentationFormat>Widescreen</PresentationFormat>
  <Paragraphs>42</Paragraphs>
  <Slides>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MuseoSans-300</vt:lpstr>
      <vt:lpstr>Wingdings</vt:lpstr>
      <vt:lpstr>Kystverket-mal</vt:lpstr>
      <vt:lpstr>Status for prosjekter og initiativer</vt:lpstr>
      <vt:lpstr>PowerPoint-presentasjon</vt:lpstr>
      <vt:lpstr>Prosjekter og initiativer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- del 1</dc:title>
  <dc:creator>Ballantine, Kristin</dc:creator>
  <cp:lastModifiedBy>Jakobsen, Vivian</cp:lastModifiedBy>
  <cp:revision>4</cp:revision>
  <dcterms:created xsi:type="dcterms:W3CDTF">2024-08-19T11:31:50Z</dcterms:created>
  <dcterms:modified xsi:type="dcterms:W3CDTF">2024-08-30T12:12:06Z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0x010100F7A1FB53C34BAE4D97A7B453AACB2EDE</vt:lpwstr>
  </property>
  <property fmtid="{D5CDD505-2E9C-101B-9397-08002B2CF9AE}" pid="3" name="MediaServiceImageTags">
    <vt:lpwstr/>
  </property>
</Properties>
</file>