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75" r:id="rId5"/>
    <p:sldId id="277" r:id="rId6"/>
    <p:sldId id="278" r:id="rId7"/>
    <p:sldId id="27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E5FB"/>
    <a:srgbClr val="F9F6F3"/>
    <a:srgbClr val="00065E"/>
    <a:srgbClr val="000664"/>
    <a:srgbClr val="FF451F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92C88D-31E9-46DC-8AF0-79E38A0E84B5}" v="9" dt="2024-08-29T10:26:38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79553" autoAdjust="0"/>
  </p:normalViewPr>
  <p:slideViewPr>
    <p:cSldViewPr snapToGrid="0" snapToObjects="1">
      <p:cViewPr varScale="1">
        <p:scale>
          <a:sx n="87" d="100"/>
          <a:sy n="87" d="100"/>
        </p:scale>
        <p:origin x="1428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 Jakobsen" userId="2bf4815c4a946811" providerId="LiveId" clId="{4C66BDDA-EB89-4187-B3C6-1C9306E9834A}"/>
    <pc:docChg chg="undo custSel addSld modSld">
      <pc:chgData name="Vivian Jakobsen" userId="2bf4815c4a946811" providerId="LiveId" clId="{4C66BDDA-EB89-4187-B3C6-1C9306E9834A}" dt="2024-08-27T10:45:28.591" v="356" actId="20577"/>
      <pc:docMkLst>
        <pc:docMk/>
      </pc:docMkLst>
      <pc:sldChg chg="modSp mod modNotesTx">
        <pc:chgData name="Vivian Jakobsen" userId="2bf4815c4a946811" providerId="LiveId" clId="{4C66BDDA-EB89-4187-B3C6-1C9306E9834A}" dt="2024-08-27T10:42:49.278" v="341" actId="20577"/>
        <pc:sldMkLst>
          <pc:docMk/>
          <pc:sldMk cId="629580215" sldId="275"/>
        </pc:sldMkLst>
        <pc:spChg chg="mod">
          <ac:chgData name="Vivian Jakobsen" userId="2bf4815c4a946811" providerId="LiveId" clId="{4C66BDDA-EB89-4187-B3C6-1C9306E9834A}" dt="2024-08-27T10:25:21.145" v="212" actId="14100"/>
          <ac:spMkLst>
            <pc:docMk/>
            <pc:sldMk cId="629580215" sldId="275"/>
            <ac:spMk id="2" creationId="{67D2C6B8-1E96-AE4B-932C-2E766C43325F}"/>
          </ac:spMkLst>
        </pc:spChg>
        <pc:spChg chg="mod">
          <ac:chgData name="Vivian Jakobsen" userId="2bf4815c4a946811" providerId="LiveId" clId="{4C66BDDA-EB89-4187-B3C6-1C9306E9834A}" dt="2024-08-27T10:25:38.171" v="215" actId="14100"/>
          <ac:spMkLst>
            <pc:docMk/>
            <pc:sldMk cId="629580215" sldId="275"/>
            <ac:spMk id="3" creationId="{53D222A7-1F7E-B54C-854F-30B8D7B7CA13}"/>
          </ac:spMkLst>
        </pc:spChg>
      </pc:sldChg>
      <pc:sldChg chg="modSp mod modNotesTx">
        <pc:chgData name="Vivian Jakobsen" userId="2bf4815c4a946811" providerId="LiveId" clId="{4C66BDDA-EB89-4187-B3C6-1C9306E9834A}" dt="2024-08-27T10:45:28.591" v="356" actId="20577"/>
        <pc:sldMkLst>
          <pc:docMk/>
          <pc:sldMk cId="4158897873" sldId="277"/>
        </pc:sldMkLst>
        <pc:spChg chg="mod">
          <ac:chgData name="Vivian Jakobsen" userId="2bf4815c4a946811" providerId="LiveId" clId="{4C66BDDA-EB89-4187-B3C6-1C9306E9834A}" dt="2024-08-22T08:40:17.430" v="1" actId="790"/>
          <ac:spMkLst>
            <pc:docMk/>
            <pc:sldMk cId="4158897873" sldId="277"/>
            <ac:spMk id="12" creationId="{A9AB7321-29F1-0088-B1C5-0AB5781C299B}"/>
          </ac:spMkLst>
        </pc:spChg>
      </pc:sldChg>
      <pc:sldChg chg="addSp delSp modSp new mod modClrScheme chgLayout modNotesTx">
        <pc:chgData name="Vivian Jakobsen" userId="2bf4815c4a946811" providerId="LiveId" clId="{4C66BDDA-EB89-4187-B3C6-1C9306E9834A}" dt="2024-08-27T10:34:25.822" v="313" actId="6549"/>
        <pc:sldMkLst>
          <pc:docMk/>
          <pc:sldMk cId="1155311364" sldId="278"/>
        </pc:sldMkLst>
        <pc:spChg chg="del mod ord">
          <ac:chgData name="Vivian Jakobsen" userId="2bf4815c4a946811" providerId="LiveId" clId="{4C66BDDA-EB89-4187-B3C6-1C9306E9834A}" dt="2024-08-22T09:05:08.561" v="53" actId="700"/>
          <ac:spMkLst>
            <pc:docMk/>
            <pc:sldMk cId="1155311364" sldId="278"/>
            <ac:spMk id="2" creationId="{2CA1E0EB-8E25-8D16-1CC5-78238DC3C894}"/>
          </ac:spMkLst>
        </pc:spChg>
        <pc:spChg chg="del mod ord">
          <ac:chgData name="Vivian Jakobsen" userId="2bf4815c4a946811" providerId="LiveId" clId="{4C66BDDA-EB89-4187-B3C6-1C9306E9834A}" dt="2024-08-22T09:05:08.561" v="53" actId="700"/>
          <ac:spMkLst>
            <pc:docMk/>
            <pc:sldMk cId="1155311364" sldId="278"/>
            <ac:spMk id="3" creationId="{92FD393E-4E11-BCFF-65B7-58F1C009700B}"/>
          </ac:spMkLst>
        </pc:spChg>
        <pc:spChg chg="del mod ord">
          <ac:chgData name="Vivian Jakobsen" userId="2bf4815c4a946811" providerId="LiveId" clId="{4C66BDDA-EB89-4187-B3C6-1C9306E9834A}" dt="2024-08-22T09:05:08.561" v="53" actId="700"/>
          <ac:spMkLst>
            <pc:docMk/>
            <pc:sldMk cId="1155311364" sldId="278"/>
            <ac:spMk id="4" creationId="{DFB580C5-7AA6-13E9-17F7-C348CB8A1B33}"/>
          </ac:spMkLst>
        </pc:spChg>
        <pc:spChg chg="add del mod ord">
          <ac:chgData name="Vivian Jakobsen" userId="2bf4815c4a946811" providerId="LiveId" clId="{4C66BDDA-EB89-4187-B3C6-1C9306E9834A}" dt="2024-08-22T09:06:04.891" v="54" actId="700"/>
          <ac:spMkLst>
            <pc:docMk/>
            <pc:sldMk cId="1155311364" sldId="278"/>
            <ac:spMk id="5" creationId="{A4142FDF-CFA2-490E-90A4-8CF822A1782B}"/>
          </ac:spMkLst>
        </pc:spChg>
        <pc:spChg chg="add del mod ord">
          <ac:chgData name="Vivian Jakobsen" userId="2bf4815c4a946811" providerId="LiveId" clId="{4C66BDDA-EB89-4187-B3C6-1C9306E9834A}" dt="2024-08-22T09:06:04.891" v="54" actId="700"/>
          <ac:spMkLst>
            <pc:docMk/>
            <pc:sldMk cId="1155311364" sldId="278"/>
            <ac:spMk id="6" creationId="{E791B294-B992-9947-26AC-9932CE698716}"/>
          </ac:spMkLst>
        </pc:spChg>
        <pc:spChg chg="add del mod ord">
          <ac:chgData name="Vivian Jakobsen" userId="2bf4815c4a946811" providerId="LiveId" clId="{4C66BDDA-EB89-4187-B3C6-1C9306E9834A}" dt="2024-08-22T09:06:04.891" v="54" actId="700"/>
          <ac:spMkLst>
            <pc:docMk/>
            <pc:sldMk cId="1155311364" sldId="278"/>
            <ac:spMk id="7" creationId="{00C3811C-0C1B-8A74-11EC-55F2A74EE19A}"/>
          </ac:spMkLst>
        </pc:spChg>
        <pc:spChg chg="add mod ord">
          <ac:chgData name="Vivian Jakobsen" userId="2bf4815c4a946811" providerId="LiveId" clId="{4C66BDDA-EB89-4187-B3C6-1C9306E9834A}" dt="2024-08-22T09:06:22.246" v="79" actId="20577"/>
          <ac:spMkLst>
            <pc:docMk/>
            <pc:sldMk cId="1155311364" sldId="278"/>
            <ac:spMk id="8" creationId="{562B9C0B-7190-90DB-ABA7-7C4ECA11A658}"/>
          </ac:spMkLst>
        </pc:spChg>
        <pc:spChg chg="add del mod ord">
          <ac:chgData name="Vivian Jakobsen" userId="2bf4815c4a946811" providerId="LiveId" clId="{4C66BDDA-EB89-4187-B3C6-1C9306E9834A}" dt="2024-08-27T09:57:06.772" v="148" actId="20577"/>
          <ac:spMkLst>
            <pc:docMk/>
            <pc:sldMk cId="1155311364" sldId="278"/>
            <ac:spMk id="9" creationId="{1AA963F2-AFEA-5393-0E26-0945B83F2AF0}"/>
          </ac:spMkLst>
        </pc:spChg>
        <pc:graphicFrameChg chg="add mod">
          <ac:chgData name="Vivian Jakobsen" userId="2bf4815c4a946811" providerId="LiveId" clId="{4C66BDDA-EB89-4187-B3C6-1C9306E9834A}" dt="2024-08-22T09:06:46.278" v="81"/>
          <ac:graphicFrameMkLst>
            <pc:docMk/>
            <pc:sldMk cId="1155311364" sldId="278"/>
            <ac:graphicFrameMk id="10" creationId="{A9F73033-FF10-1D2B-184A-3FD9964EA60A}"/>
          </ac:graphicFrameMkLst>
        </pc:graphicFrameChg>
      </pc:sldChg>
    </pc:docChg>
  </pc:docChgLst>
  <pc:docChgLst>
    <pc:chgData name="Jakobsen, Vivian" userId="a516986f-367e-4b6b-b0c4-0d5cebc5500c" providerId="ADAL" clId="{CD92C88D-31E9-46DC-8AF0-79E38A0E84B5}"/>
    <pc:docChg chg="undo custSel modSld">
      <pc:chgData name="Jakobsen, Vivian" userId="a516986f-367e-4b6b-b0c4-0d5cebc5500c" providerId="ADAL" clId="{CD92C88D-31E9-46DC-8AF0-79E38A0E84B5}" dt="2024-08-30T07:47:24.891" v="227" actId="20577"/>
      <pc:docMkLst>
        <pc:docMk/>
      </pc:docMkLst>
      <pc:sldChg chg="modNotesTx">
        <pc:chgData name="Jakobsen, Vivian" userId="a516986f-367e-4b6b-b0c4-0d5cebc5500c" providerId="ADAL" clId="{CD92C88D-31E9-46DC-8AF0-79E38A0E84B5}" dt="2024-08-29T10:25:47.048" v="136" actId="20577"/>
        <pc:sldMkLst>
          <pc:docMk/>
          <pc:sldMk cId="629580215" sldId="275"/>
        </pc:sldMkLst>
      </pc:sldChg>
      <pc:sldChg chg="modSp mod modNotesTx">
        <pc:chgData name="Jakobsen, Vivian" userId="a516986f-367e-4b6b-b0c4-0d5cebc5500c" providerId="ADAL" clId="{CD92C88D-31E9-46DC-8AF0-79E38A0E84B5}" dt="2024-08-30T07:47:24.891" v="227" actId="20577"/>
        <pc:sldMkLst>
          <pc:docMk/>
          <pc:sldMk cId="1155311364" sldId="278"/>
        </pc:sldMkLst>
        <pc:spChg chg="mod">
          <ac:chgData name="Jakobsen, Vivian" userId="a516986f-367e-4b6b-b0c4-0d5cebc5500c" providerId="ADAL" clId="{CD92C88D-31E9-46DC-8AF0-79E38A0E84B5}" dt="2024-08-30T07:40:04.518" v="155" actId="20577"/>
          <ac:spMkLst>
            <pc:docMk/>
            <pc:sldMk cId="1155311364" sldId="278"/>
            <ac:spMk id="9" creationId="{1AA963F2-AFEA-5393-0E26-0945B83F2A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30.08.2024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Takk til Hans Petter for super introduksjon og åpning av arrangementet vårt i år!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Statlig samarbeidsforum for FoU oljevern er initiativtaker for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FFOV</a:t>
            </a:r>
            <a:r>
              <a:rPr lang="nb-NO" sz="1800" dirty="0">
                <a:effectLst/>
                <a:latin typeface="Calibri" panose="020F0502020204030204" pitchFamily="34" charset="0"/>
              </a:rPr>
              <a:t> og det er Kystverket som leder arbeidet.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800" b="1" u="sng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b="1" u="sng" dirty="0">
                <a:effectLst/>
                <a:latin typeface="Calibri" panose="020F0502020204030204" pitchFamily="34" charset="0"/>
              </a:rPr>
              <a:t>Statlig samarbeidsforum</a:t>
            </a:r>
            <a:r>
              <a:rPr lang="nb-NO" sz="1800" dirty="0">
                <a:effectLst/>
                <a:latin typeface="Calibri" panose="020F0502020204030204" pitchFamily="34" charset="0"/>
              </a:rPr>
              <a:t> er en samarbeidsarena for Kystverket, Miljødirektoratet, NOFO og operatørselskapene, IUA/kommuner, utstyrsleverandører, Offshore Norge og akademia.</a:t>
            </a:r>
          </a:p>
          <a:p>
            <a:pPr algn="l"/>
            <a:r>
              <a:rPr lang="nb-NO" sz="1800" dirty="0">
                <a:effectLst/>
                <a:latin typeface="Calibri" panose="020F0502020204030204" pitchFamily="34" charset="0"/>
              </a:rPr>
              <a:t>Formålet med forumet er å gjøre norsk oljevern mer miljøvennlig og effektiv </a:t>
            </a:r>
            <a:r>
              <a:rPr lang="nb-NO" sz="1800" b="0" i="0" u="none" strike="noStrike" baseline="0" dirty="0">
                <a:latin typeface="MuseoSans-300"/>
              </a:rPr>
              <a:t>gjennom å identifisere og synliggjøre kunnskaps- og utviklingsbehov, og være en pådriver for at forskning og utvikling (FoU) skjer koordinert, kostnadseffektivt og er</a:t>
            </a:r>
          </a:p>
          <a:p>
            <a:pPr algn="l"/>
            <a:r>
              <a:rPr lang="nb-NO" sz="1800" b="0" i="0" u="none" strike="noStrike" baseline="0" dirty="0">
                <a:latin typeface="MuseoSans-300"/>
              </a:rPr>
              <a:t>relevant for den operative beredskapen.</a:t>
            </a: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 dirty="0">
                <a:effectLst/>
                <a:latin typeface="Calibri" panose="020F0502020204030204" pitchFamily="34" charset="0"/>
              </a:rPr>
              <a:t>Vi prøver å finne ut av hvilke temaområder og kunnskaps- og utviklingsbehov som vi har felles og som bør prioriteres  - </a:t>
            </a:r>
            <a:r>
              <a:rPr lang="nb-NO" sz="1800" dirty="0" err="1">
                <a:effectLst/>
                <a:latin typeface="Calibri" panose="020F0502020204030204" pitchFamily="34" charset="0"/>
              </a:rPr>
              <a:t>ka</a:t>
            </a:r>
            <a:r>
              <a:rPr lang="nb-NO" sz="1800" dirty="0">
                <a:effectLst/>
                <a:latin typeface="Calibri" panose="020F0502020204030204" pitchFamily="34" charset="0"/>
              </a:rPr>
              <a:t> e viktigst? og her er vi helt avhengig av innspill fra dere deltakere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nb-NO" sz="1800" dirty="0">
              <a:effectLst/>
              <a:latin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Vi ønsker å finne felles løsninger og koordinere FoU tiltak 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Møtes 4 gang i året. Denne konferansen er en av de faste møteplassene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Samarbeider om initiativer, utredninger og prosjekter, som vi straks skal få eksempler på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Bidrar også til å finne finansierings-muligheter</a:t>
            </a:r>
          </a:p>
          <a:p>
            <a:pPr marL="285750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Har utarbeidet egen strategi og handlingsplan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902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b="1" u="sng" dirty="0">
                <a:effectLst/>
                <a:latin typeface="Calibri" panose="020F0502020204030204" pitchFamily="34" charset="0"/>
              </a:rPr>
              <a:t>Forum for framtidas oljevern</a:t>
            </a:r>
            <a:r>
              <a:rPr lang="nb-NO" sz="1800" dirty="0">
                <a:effectLst/>
                <a:latin typeface="Calibri" panose="020F0502020204030204" pitchFamily="34" charset="0"/>
              </a:rPr>
              <a:t> er en arena for å identifisere og dele kunnskaps- og utviklingsbehov innen oljevern, og målet er at vi sammen kan bidra til at oljevernberedskapen blir mer miljøvennlig og effektiv.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Og det e jo akkurat det vi skal bruke disse to dagene til: 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Del kunnskap! Del kunnskapsbehov! </a:t>
            </a:r>
            <a:r>
              <a:rPr lang="nb-NO" sz="1800">
                <a:effectLst/>
                <a:latin typeface="Calibri" panose="020F0502020204030204" pitchFamily="34" charset="0"/>
              </a:rPr>
              <a:t>Diskuter </a:t>
            </a:r>
            <a:r>
              <a:rPr lang="nb-NO" sz="1800" dirty="0">
                <a:effectLst/>
                <a:latin typeface="Calibri" panose="020F0502020204030204" pitchFamily="34" charset="0"/>
              </a:rPr>
              <a:t>utfordringer!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Tenk fremover! Vi ønske å være forberedt på nye utfordringer som kommer</a:t>
            </a:r>
          </a:p>
          <a:p>
            <a:pPr marL="742950" lvl="1" indent="-28575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b-NO" sz="1800" dirty="0">
                <a:effectLst/>
                <a:latin typeface="Calibri" panose="020F0502020204030204" pitchFamily="34" charset="0"/>
              </a:rPr>
              <a:t>Oppfordre alle til å bidra i diskusjoner og stille spørsmål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7030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Nå skal vi få høre siste  nytt om 8 forskjellige prosjekter eller initiativer som Statlig samarbeidsforum har hatt en rolle i å drive frem, jobbet med i en workshop eller har fulgt opp på annen måte.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---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effectLst/>
                <a:latin typeface="Calibri" panose="020F0502020204030204" pitchFamily="34" charset="0"/>
              </a:rPr>
              <a:t> 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59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7101012" cy="1001915"/>
          </a:xfrm>
        </p:spPr>
        <p:txBody>
          <a:bodyPr anchor="b" anchorCtr="0">
            <a:noAutofit/>
          </a:bodyPr>
          <a:lstStyle>
            <a:lvl1pPr>
              <a:defRPr sz="3800" b="1">
                <a:solidFill>
                  <a:srgbClr val="FFFFFF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370042"/>
            <a:ext cx="7101012" cy="663448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A9E5FB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912" y="464033"/>
            <a:ext cx="1678901" cy="121236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131322" y="6162319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rgbClr val="A9E5FB"/>
                </a:solidFill>
              </a:rPr>
              <a:t>– Vi tar </a:t>
            </a:r>
            <a:r>
              <a:rPr lang="en-GB" sz="2000" dirty="0" err="1">
                <a:solidFill>
                  <a:srgbClr val="A9E5FB"/>
                </a:solidFill>
              </a:rPr>
              <a:t>ansvar</a:t>
            </a:r>
            <a:r>
              <a:rPr lang="en-GB" sz="2000" dirty="0">
                <a:solidFill>
                  <a:srgbClr val="A9E5FB"/>
                </a:solidFill>
              </a:rPr>
              <a:t> for </a:t>
            </a:r>
            <a:r>
              <a:rPr lang="en-GB" sz="2000" dirty="0" err="1">
                <a:solidFill>
                  <a:srgbClr val="A9E5FB"/>
                </a:solidFill>
              </a:rPr>
              <a:t>sjøvegen</a:t>
            </a:r>
            <a:endParaRPr lang="en-GB" sz="2000" dirty="0">
              <a:solidFill>
                <a:srgbClr val="A9E5FB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11D1D49E-C23C-064D-B030-D9088623B3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56095" y="-33765"/>
            <a:ext cx="1580293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  <a:gd name="connsiteX0" fmla="*/ 1561756 w 3267128"/>
              <a:gd name="connsiteY0" fmla="*/ 7904 h 6840480"/>
              <a:gd name="connsiteX1" fmla="*/ 232662 w 3267128"/>
              <a:gd name="connsiteY1" fmla="*/ 0 h 6840480"/>
              <a:gd name="connsiteX2" fmla="*/ 0 w 3267128"/>
              <a:gd name="connsiteY2" fmla="*/ 319856 h 6840480"/>
              <a:gd name="connsiteX3" fmla="*/ 88633 w 3267128"/>
              <a:gd name="connsiteY3" fmla="*/ 529418 h 6840480"/>
              <a:gd name="connsiteX4" fmla="*/ 276979 w 3267128"/>
              <a:gd name="connsiteY4" fmla="*/ 452211 h 6840480"/>
              <a:gd name="connsiteX5" fmla="*/ 454245 w 3267128"/>
              <a:gd name="connsiteY5" fmla="*/ 132354 h 6840480"/>
              <a:gd name="connsiteX6" fmla="*/ 476404 w 3267128"/>
              <a:gd name="connsiteY6" fmla="*/ 143383 h 6840480"/>
              <a:gd name="connsiteX7" fmla="*/ 454245 w 3267128"/>
              <a:gd name="connsiteY7" fmla="*/ 397063 h 6840480"/>
              <a:gd name="connsiteX8" fmla="*/ 587195 w 3267128"/>
              <a:gd name="connsiteY8" fmla="*/ 683831 h 6840480"/>
              <a:gd name="connsiteX9" fmla="*/ 376691 w 3267128"/>
              <a:gd name="connsiteY9" fmla="*/ 1191190 h 6840480"/>
              <a:gd name="connsiteX10" fmla="*/ 797699 w 3267128"/>
              <a:gd name="connsiteY10" fmla="*/ 1136042 h 6840480"/>
              <a:gd name="connsiteX11" fmla="*/ 797699 w 3267128"/>
              <a:gd name="connsiteY11" fmla="*/ 1169131 h 6840480"/>
              <a:gd name="connsiteX12" fmla="*/ 276979 w 3267128"/>
              <a:gd name="connsiteY12" fmla="*/ 1466929 h 6840480"/>
              <a:gd name="connsiteX13" fmla="*/ 398849 w 3267128"/>
              <a:gd name="connsiteY13" fmla="*/ 1654431 h 6840480"/>
              <a:gd name="connsiteX14" fmla="*/ 720145 w 3267128"/>
              <a:gd name="connsiteY14" fmla="*/ 1610314 h 6840480"/>
              <a:gd name="connsiteX15" fmla="*/ 720145 w 3267128"/>
              <a:gd name="connsiteY15" fmla="*/ 1621343 h 6840480"/>
              <a:gd name="connsiteX16" fmla="*/ 642591 w 3267128"/>
              <a:gd name="connsiteY16" fmla="*/ 2095613 h 6840480"/>
              <a:gd name="connsiteX17" fmla="*/ 620433 w 3267128"/>
              <a:gd name="connsiteY17" fmla="*/ 2095613 h 6840480"/>
              <a:gd name="connsiteX18" fmla="*/ 210503 w 3267128"/>
              <a:gd name="connsiteY18" fmla="*/ 1742667 h 6840480"/>
              <a:gd name="connsiteX19" fmla="*/ 221583 w 3267128"/>
              <a:gd name="connsiteY19" fmla="*/ 2062525 h 6840480"/>
              <a:gd name="connsiteX20" fmla="*/ 343453 w 3267128"/>
              <a:gd name="connsiteY20" fmla="*/ 2106642 h 6840480"/>
              <a:gd name="connsiteX21" fmla="*/ 343453 w 3267128"/>
              <a:gd name="connsiteY21" fmla="*/ 2128702 h 6840480"/>
              <a:gd name="connsiteX22" fmla="*/ 232662 w 3267128"/>
              <a:gd name="connsiteY22" fmla="*/ 2283115 h 6840480"/>
              <a:gd name="connsiteX23" fmla="*/ 354532 w 3267128"/>
              <a:gd name="connsiteY23" fmla="*/ 2459589 h 6840480"/>
              <a:gd name="connsiteX24" fmla="*/ 587195 w 3267128"/>
              <a:gd name="connsiteY24" fmla="*/ 2481647 h 6840480"/>
              <a:gd name="connsiteX25" fmla="*/ 587195 w 3267128"/>
              <a:gd name="connsiteY25" fmla="*/ 2503706 h 6840480"/>
              <a:gd name="connsiteX26" fmla="*/ 387770 w 3267128"/>
              <a:gd name="connsiteY26" fmla="*/ 2625031 h 6840480"/>
              <a:gd name="connsiteX27" fmla="*/ 409928 w 3267128"/>
              <a:gd name="connsiteY27" fmla="*/ 3000036 h 6840480"/>
              <a:gd name="connsiteX28" fmla="*/ 764461 w 3267128"/>
              <a:gd name="connsiteY28" fmla="*/ 2922829 h 6840480"/>
              <a:gd name="connsiteX29" fmla="*/ 764461 w 3267128"/>
              <a:gd name="connsiteY29" fmla="*/ 2933859 h 6840480"/>
              <a:gd name="connsiteX30" fmla="*/ 409928 w 3267128"/>
              <a:gd name="connsiteY30" fmla="*/ 3176509 h 6840480"/>
              <a:gd name="connsiteX31" fmla="*/ 166188 w 3267128"/>
              <a:gd name="connsiteY31" fmla="*/ 3716957 h 6840480"/>
              <a:gd name="connsiteX32" fmla="*/ 232662 w 3267128"/>
              <a:gd name="connsiteY32" fmla="*/ 4003724 h 6840480"/>
              <a:gd name="connsiteX33" fmla="*/ 487483 w 3267128"/>
              <a:gd name="connsiteY33" fmla="*/ 4102990 h 6840480"/>
              <a:gd name="connsiteX34" fmla="*/ 487483 w 3267128"/>
              <a:gd name="connsiteY34" fmla="*/ 4114019 h 6840480"/>
              <a:gd name="connsiteX35" fmla="*/ 310216 w 3267128"/>
              <a:gd name="connsiteY35" fmla="*/ 4268434 h 6840480"/>
              <a:gd name="connsiteX36" fmla="*/ 398849 w 3267128"/>
              <a:gd name="connsiteY36" fmla="*/ 4455936 h 6840480"/>
              <a:gd name="connsiteX37" fmla="*/ 398849 w 3267128"/>
              <a:gd name="connsiteY37" fmla="*/ 4477995 h 6840480"/>
              <a:gd name="connsiteX38" fmla="*/ 243741 w 3267128"/>
              <a:gd name="connsiteY38" fmla="*/ 4533143 h 6840480"/>
              <a:gd name="connsiteX39" fmla="*/ 332375 w 3267128"/>
              <a:gd name="connsiteY39" fmla="*/ 4775793 h 6840480"/>
              <a:gd name="connsiteX40" fmla="*/ 243741 w 3267128"/>
              <a:gd name="connsiteY40" fmla="*/ 4919176 h 6840480"/>
              <a:gd name="connsiteX41" fmla="*/ 421008 w 3267128"/>
              <a:gd name="connsiteY41" fmla="*/ 5272122 h 6840480"/>
              <a:gd name="connsiteX42" fmla="*/ 598274 w 3267128"/>
              <a:gd name="connsiteY42" fmla="*/ 5360358 h 6840480"/>
              <a:gd name="connsiteX43" fmla="*/ 598274 w 3267128"/>
              <a:gd name="connsiteY43" fmla="*/ 5393447 h 6840480"/>
              <a:gd name="connsiteX44" fmla="*/ 387770 w 3267128"/>
              <a:gd name="connsiteY44" fmla="*/ 5459624 h 6840480"/>
              <a:gd name="connsiteX45" fmla="*/ 365612 w 3267128"/>
              <a:gd name="connsiteY45" fmla="*/ 5757422 h 6840480"/>
              <a:gd name="connsiteX46" fmla="*/ 653670 w 3267128"/>
              <a:gd name="connsiteY46" fmla="*/ 5702275 h 6840480"/>
              <a:gd name="connsiteX47" fmla="*/ 664749 w 3267128"/>
              <a:gd name="connsiteY47" fmla="*/ 5724333 h 6840480"/>
              <a:gd name="connsiteX48" fmla="*/ 509641 w 3267128"/>
              <a:gd name="connsiteY48" fmla="*/ 5812570 h 6840480"/>
              <a:gd name="connsiteX49" fmla="*/ 365612 w 3267128"/>
              <a:gd name="connsiteY49" fmla="*/ 6055220 h 6840480"/>
              <a:gd name="connsiteX50" fmla="*/ 553957 w 3267128"/>
              <a:gd name="connsiteY50" fmla="*/ 6143457 h 6840480"/>
              <a:gd name="connsiteX51" fmla="*/ 553957 w 3267128"/>
              <a:gd name="connsiteY51" fmla="*/ 6187575 h 6840480"/>
              <a:gd name="connsiteX52" fmla="*/ 398849 w 3267128"/>
              <a:gd name="connsiteY52" fmla="*/ 6264781 h 6840480"/>
              <a:gd name="connsiteX53" fmla="*/ 376691 w 3267128"/>
              <a:gd name="connsiteY53" fmla="*/ 6705963 h 6840480"/>
              <a:gd name="connsiteX54" fmla="*/ 299137 w 3267128"/>
              <a:gd name="connsiteY54" fmla="*/ 6827288 h 6840480"/>
              <a:gd name="connsiteX55" fmla="*/ 3267128 w 3267128"/>
              <a:gd name="connsiteY55" fmla="*/ 6840480 h 6840480"/>
              <a:gd name="connsiteX56" fmla="*/ 1561756 w 3267128"/>
              <a:gd name="connsiteY56" fmla="*/ 7904 h 6840480"/>
              <a:gd name="connsiteX0" fmla="*/ 1561756 w 1561756"/>
              <a:gd name="connsiteY0" fmla="*/ 7904 h 6840480"/>
              <a:gd name="connsiteX1" fmla="*/ 232662 w 1561756"/>
              <a:gd name="connsiteY1" fmla="*/ 0 h 6840480"/>
              <a:gd name="connsiteX2" fmla="*/ 0 w 1561756"/>
              <a:gd name="connsiteY2" fmla="*/ 319856 h 6840480"/>
              <a:gd name="connsiteX3" fmla="*/ 88633 w 1561756"/>
              <a:gd name="connsiteY3" fmla="*/ 529418 h 6840480"/>
              <a:gd name="connsiteX4" fmla="*/ 276979 w 1561756"/>
              <a:gd name="connsiteY4" fmla="*/ 452211 h 6840480"/>
              <a:gd name="connsiteX5" fmla="*/ 454245 w 1561756"/>
              <a:gd name="connsiteY5" fmla="*/ 132354 h 6840480"/>
              <a:gd name="connsiteX6" fmla="*/ 476404 w 1561756"/>
              <a:gd name="connsiteY6" fmla="*/ 143383 h 6840480"/>
              <a:gd name="connsiteX7" fmla="*/ 454245 w 1561756"/>
              <a:gd name="connsiteY7" fmla="*/ 397063 h 6840480"/>
              <a:gd name="connsiteX8" fmla="*/ 587195 w 1561756"/>
              <a:gd name="connsiteY8" fmla="*/ 683831 h 6840480"/>
              <a:gd name="connsiteX9" fmla="*/ 376691 w 1561756"/>
              <a:gd name="connsiteY9" fmla="*/ 1191190 h 6840480"/>
              <a:gd name="connsiteX10" fmla="*/ 797699 w 1561756"/>
              <a:gd name="connsiteY10" fmla="*/ 1136042 h 6840480"/>
              <a:gd name="connsiteX11" fmla="*/ 797699 w 1561756"/>
              <a:gd name="connsiteY11" fmla="*/ 1169131 h 6840480"/>
              <a:gd name="connsiteX12" fmla="*/ 276979 w 1561756"/>
              <a:gd name="connsiteY12" fmla="*/ 1466929 h 6840480"/>
              <a:gd name="connsiteX13" fmla="*/ 398849 w 1561756"/>
              <a:gd name="connsiteY13" fmla="*/ 1654431 h 6840480"/>
              <a:gd name="connsiteX14" fmla="*/ 720145 w 1561756"/>
              <a:gd name="connsiteY14" fmla="*/ 1610314 h 6840480"/>
              <a:gd name="connsiteX15" fmla="*/ 720145 w 1561756"/>
              <a:gd name="connsiteY15" fmla="*/ 1621343 h 6840480"/>
              <a:gd name="connsiteX16" fmla="*/ 642591 w 1561756"/>
              <a:gd name="connsiteY16" fmla="*/ 2095613 h 6840480"/>
              <a:gd name="connsiteX17" fmla="*/ 620433 w 1561756"/>
              <a:gd name="connsiteY17" fmla="*/ 2095613 h 6840480"/>
              <a:gd name="connsiteX18" fmla="*/ 210503 w 1561756"/>
              <a:gd name="connsiteY18" fmla="*/ 1742667 h 6840480"/>
              <a:gd name="connsiteX19" fmla="*/ 221583 w 1561756"/>
              <a:gd name="connsiteY19" fmla="*/ 2062525 h 6840480"/>
              <a:gd name="connsiteX20" fmla="*/ 343453 w 1561756"/>
              <a:gd name="connsiteY20" fmla="*/ 2106642 h 6840480"/>
              <a:gd name="connsiteX21" fmla="*/ 343453 w 1561756"/>
              <a:gd name="connsiteY21" fmla="*/ 2128702 h 6840480"/>
              <a:gd name="connsiteX22" fmla="*/ 232662 w 1561756"/>
              <a:gd name="connsiteY22" fmla="*/ 2283115 h 6840480"/>
              <a:gd name="connsiteX23" fmla="*/ 354532 w 1561756"/>
              <a:gd name="connsiteY23" fmla="*/ 2459589 h 6840480"/>
              <a:gd name="connsiteX24" fmla="*/ 587195 w 1561756"/>
              <a:gd name="connsiteY24" fmla="*/ 2481647 h 6840480"/>
              <a:gd name="connsiteX25" fmla="*/ 587195 w 1561756"/>
              <a:gd name="connsiteY25" fmla="*/ 2503706 h 6840480"/>
              <a:gd name="connsiteX26" fmla="*/ 387770 w 1561756"/>
              <a:gd name="connsiteY26" fmla="*/ 2625031 h 6840480"/>
              <a:gd name="connsiteX27" fmla="*/ 409928 w 1561756"/>
              <a:gd name="connsiteY27" fmla="*/ 3000036 h 6840480"/>
              <a:gd name="connsiteX28" fmla="*/ 764461 w 1561756"/>
              <a:gd name="connsiteY28" fmla="*/ 2922829 h 6840480"/>
              <a:gd name="connsiteX29" fmla="*/ 764461 w 1561756"/>
              <a:gd name="connsiteY29" fmla="*/ 2933859 h 6840480"/>
              <a:gd name="connsiteX30" fmla="*/ 409928 w 1561756"/>
              <a:gd name="connsiteY30" fmla="*/ 3176509 h 6840480"/>
              <a:gd name="connsiteX31" fmla="*/ 166188 w 1561756"/>
              <a:gd name="connsiteY31" fmla="*/ 3716957 h 6840480"/>
              <a:gd name="connsiteX32" fmla="*/ 232662 w 1561756"/>
              <a:gd name="connsiteY32" fmla="*/ 4003724 h 6840480"/>
              <a:gd name="connsiteX33" fmla="*/ 487483 w 1561756"/>
              <a:gd name="connsiteY33" fmla="*/ 4102990 h 6840480"/>
              <a:gd name="connsiteX34" fmla="*/ 487483 w 1561756"/>
              <a:gd name="connsiteY34" fmla="*/ 4114019 h 6840480"/>
              <a:gd name="connsiteX35" fmla="*/ 310216 w 1561756"/>
              <a:gd name="connsiteY35" fmla="*/ 4268434 h 6840480"/>
              <a:gd name="connsiteX36" fmla="*/ 398849 w 1561756"/>
              <a:gd name="connsiteY36" fmla="*/ 4455936 h 6840480"/>
              <a:gd name="connsiteX37" fmla="*/ 398849 w 1561756"/>
              <a:gd name="connsiteY37" fmla="*/ 4477995 h 6840480"/>
              <a:gd name="connsiteX38" fmla="*/ 243741 w 1561756"/>
              <a:gd name="connsiteY38" fmla="*/ 4533143 h 6840480"/>
              <a:gd name="connsiteX39" fmla="*/ 332375 w 1561756"/>
              <a:gd name="connsiteY39" fmla="*/ 4775793 h 6840480"/>
              <a:gd name="connsiteX40" fmla="*/ 243741 w 1561756"/>
              <a:gd name="connsiteY40" fmla="*/ 4919176 h 6840480"/>
              <a:gd name="connsiteX41" fmla="*/ 421008 w 1561756"/>
              <a:gd name="connsiteY41" fmla="*/ 5272122 h 6840480"/>
              <a:gd name="connsiteX42" fmla="*/ 598274 w 1561756"/>
              <a:gd name="connsiteY42" fmla="*/ 5360358 h 6840480"/>
              <a:gd name="connsiteX43" fmla="*/ 598274 w 1561756"/>
              <a:gd name="connsiteY43" fmla="*/ 5393447 h 6840480"/>
              <a:gd name="connsiteX44" fmla="*/ 387770 w 1561756"/>
              <a:gd name="connsiteY44" fmla="*/ 5459624 h 6840480"/>
              <a:gd name="connsiteX45" fmla="*/ 365612 w 1561756"/>
              <a:gd name="connsiteY45" fmla="*/ 5757422 h 6840480"/>
              <a:gd name="connsiteX46" fmla="*/ 653670 w 1561756"/>
              <a:gd name="connsiteY46" fmla="*/ 5702275 h 6840480"/>
              <a:gd name="connsiteX47" fmla="*/ 664749 w 1561756"/>
              <a:gd name="connsiteY47" fmla="*/ 5724333 h 6840480"/>
              <a:gd name="connsiteX48" fmla="*/ 509641 w 1561756"/>
              <a:gd name="connsiteY48" fmla="*/ 5812570 h 6840480"/>
              <a:gd name="connsiteX49" fmla="*/ 365612 w 1561756"/>
              <a:gd name="connsiteY49" fmla="*/ 6055220 h 6840480"/>
              <a:gd name="connsiteX50" fmla="*/ 553957 w 1561756"/>
              <a:gd name="connsiteY50" fmla="*/ 6143457 h 6840480"/>
              <a:gd name="connsiteX51" fmla="*/ 553957 w 1561756"/>
              <a:gd name="connsiteY51" fmla="*/ 6187575 h 6840480"/>
              <a:gd name="connsiteX52" fmla="*/ 398849 w 1561756"/>
              <a:gd name="connsiteY52" fmla="*/ 6264781 h 6840480"/>
              <a:gd name="connsiteX53" fmla="*/ 376691 w 1561756"/>
              <a:gd name="connsiteY53" fmla="*/ 6705963 h 6840480"/>
              <a:gd name="connsiteX54" fmla="*/ 299137 w 1561756"/>
              <a:gd name="connsiteY54" fmla="*/ 6827288 h 6840480"/>
              <a:gd name="connsiteX55" fmla="*/ 1548874 w 1561756"/>
              <a:gd name="connsiteY55" fmla="*/ 6840480 h 6840480"/>
              <a:gd name="connsiteX56" fmla="*/ 1561756 w 1561756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61756" h="6840480">
                <a:moveTo>
                  <a:pt x="1561756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1548874" y="6840480"/>
                </a:lnTo>
                <a:cubicBezTo>
                  <a:pt x="1548875" y="4567673"/>
                  <a:pt x="1561755" y="2280712"/>
                  <a:pt x="1561756" y="7904"/>
                </a:cubicBezTo>
                <a:close/>
              </a:path>
            </a:pathLst>
          </a:custGeom>
          <a:solidFill>
            <a:srgbClr val="A9E5FB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s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9FA7E92-A756-5146-BD7E-AB65492CC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BDEFB048-2689-2C45-85D7-063367C40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AAA80ED-DEF9-C54D-BE62-5ACB4187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E9FC76-DD71-3E40-987D-4C524519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7EDE670-9C4C-B14C-B705-13904BBF72E3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2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29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79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22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8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3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0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2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fjell, dag&#10;&#10;Automatisk generert beskrivelse">
            <a:extLst>
              <a:ext uri="{FF2B5EF4-FFF2-40B4-BE49-F238E27FC236}">
                <a16:creationId xmlns:a16="http://schemas.microsoft.com/office/drawing/2014/main" id="{54B3D646-6291-C04C-BB76-3F5A17A9F0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4706" y="0"/>
            <a:ext cx="322729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18795" y="3520058"/>
            <a:ext cx="5380648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18795" y="2912865"/>
            <a:ext cx="538064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000" b="1" dirty="0">
                <a:solidFill>
                  <a:srgbClr val="A9E5FB"/>
                </a:solidFill>
              </a:rPr>
              <a:t>Takk</a:t>
            </a:r>
            <a:r>
              <a:rPr lang="nn-NO" sz="3000" b="1" baseline="0" dirty="0">
                <a:solidFill>
                  <a:srgbClr val="A9E5FB"/>
                </a:solidFill>
              </a:rPr>
              <a:t> for </a:t>
            </a:r>
            <a:r>
              <a:rPr lang="nn-NO" sz="3000" b="1" baseline="0" dirty="0" err="1">
                <a:solidFill>
                  <a:srgbClr val="A9E5FB"/>
                </a:solidFill>
              </a:rPr>
              <a:t>oppmerksomheten</a:t>
            </a:r>
            <a:endParaRPr lang="en-US" sz="3000" b="1" dirty="0">
              <a:solidFill>
                <a:srgbClr val="A9E5FB"/>
              </a:solidFill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35817511-53C1-A846-9392-7A6D093C9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41" y="2627088"/>
            <a:ext cx="1869486" cy="1349991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4306484" y="6182848"/>
            <a:ext cx="77198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A60F0A-CC1F-024F-A6AA-1FAD0FE6F15C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08DDB7-E69A-C540-9CD1-FF17BA691EB8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D17255-7280-0B42-8DAD-076CB0189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525736"/>
            <a:ext cx="5631616" cy="1486041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000664"/>
                </a:solidFill>
              </a:defRPr>
            </a:lvl1pPr>
          </a:lstStyle>
          <a:p>
            <a:r>
              <a:rPr lang="nb-NO" dirty="0"/>
              <a:t>Klikk for å redigere tekst</a:t>
            </a:r>
            <a:endParaRPr lang="en-US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7046CE0-999B-A048-8613-E4AC7C2FF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6146" y="-33765"/>
            <a:ext cx="3306062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267282" h="6840480">
                <a:moveTo>
                  <a:pt x="3267282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3267128" y="6840480"/>
                </a:lnTo>
                <a:cubicBezTo>
                  <a:pt x="3267129" y="4567673"/>
                  <a:pt x="3267281" y="2280712"/>
                  <a:pt x="3267282" y="7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883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&#10;&#10;Automatisk generert beskrivelse">
            <a:extLst>
              <a:ext uri="{FF2B5EF4-FFF2-40B4-BE49-F238E27FC236}">
                <a16:creationId xmlns:a16="http://schemas.microsoft.com/office/drawing/2014/main" id="{4A7A261A-C785-5C4D-A29B-A26C2455F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8316" y="0"/>
            <a:ext cx="22936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CC51C7-D08F-8842-AF1E-F8FD5A9BD5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67E312-DCE1-1A40-926B-5934DAD1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125B397-3992-2A4E-939C-6F96710E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B1D6ED-AEBE-BE4D-9051-018E0607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125BB5-7B3E-9E4F-8CE3-03AEF8F9AA13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3FECCB5-0CC0-0344-9674-6E7F4C08A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49DE6FE-2451-354F-AC8D-E60E337143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4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lyseblå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9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sjonell tekstmal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E74CA81-B61C-F247-A230-C0D446D06F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C0ADEEC-E2DF-FD40-9A39-18A8294DBF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lyse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B210FA55-8796-5742-8E35-71AB9C0B8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888BDE5-D38F-4840-9AE3-5A26BB2703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7067AC-1724-FC49-8955-C5F5AC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42FCAA-223D-EA43-BD48-1F01959A1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81B3E6-0AC7-5B4B-8A3C-32FC188BC18F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9000000" cy="120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016000"/>
            <a:ext cx="10260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0" r:id="rId3"/>
    <p:sldLayoutId id="2147483673" r:id="rId4"/>
    <p:sldLayoutId id="2147483671" r:id="rId5"/>
    <p:sldLayoutId id="2147483678" r:id="rId6"/>
    <p:sldLayoutId id="2147483679" r:id="rId7"/>
    <p:sldLayoutId id="2147483650" r:id="rId8"/>
    <p:sldLayoutId id="2147483668" r:id="rId9"/>
    <p:sldLayoutId id="2147483669" r:id="rId10"/>
    <p:sldLayoutId id="2147483676" r:id="rId11"/>
    <p:sldLayoutId id="2147483683" r:id="rId12"/>
    <p:sldLayoutId id="2147483680" r:id="rId13"/>
    <p:sldLayoutId id="2147483681" r:id="rId14"/>
    <p:sldLayoutId id="2147483672" r:id="rId15"/>
    <p:sldLayoutId id="2147483682" r:id="rId16"/>
    <p:sldLayoutId id="2147483684" r:id="rId17"/>
    <p:sldLayoutId id="2147483675" r:id="rId18"/>
    <p:sldLayoutId id="2147483651" r:id="rId19"/>
    <p:sldLayoutId id="2147483658" r:id="rId20"/>
    <p:sldLayoutId id="214748365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lnSpc>
          <a:spcPts val="2940"/>
        </a:lnSpc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940"/>
        </a:lnSpc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940"/>
        </a:lnSpc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D2C6B8-1E96-AE4B-932C-2E766C433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8238020" cy="1001915"/>
          </a:xfrm>
        </p:spPr>
        <p:txBody>
          <a:bodyPr/>
          <a:lstStyle/>
          <a:p>
            <a:r>
              <a:rPr lang="nb-NO" dirty="0"/>
              <a:t>Status for prosjekter og initiativer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3D222A7-1F7E-B54C-854F-30B8D7B7C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517302"/>
            <a:ext cx="8454997" cy="1101396"/>
          </a:xfrm>
        </p:spPr>
        <p:txBody>
          <a:bodyPr>
            <a:normAutofit/>
          </a:bodyPr>
          <a:lstStyle/>
          <a:p>
            <a:r>
              <a:rPr lang="nb-NO" dirty="0"/>
              <a:t>Statlig samarbeidsforum for FoU oljevern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30C02DF-0777-EA4F-BA87-F76A0C155477}"/>
              </a:ext>
            </a:extLst>
          </p:cNvPr>
          <p:cNvSpPr/>
          <p:nvPr/>
        </p:nvSpPr>
        <p:spPr>
          <a:xfrm>
            <a:off x="769358" y="6213511"/>
            <a:ext cx="5901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Navn, tittel  //  Sted, dato</a:t>
            </a:r>
          </a:p>
        </p:txBody>
      </p:sp>
      <p:pic>
        <p:nvPicPr>
          <p:cNvPr id="9" name="Plassholder for bilde 8" descr="Et bilde som inneholder himmel, vann, utendørs, båt&#10;&#10;Automatisk generert beskrivelse">
            <a:extLst>
              <a:ext uri="{FF2B5EF4-FFF2-40B4-BE49-F238E27FC236}">
                <a16:creationId xmlns:a16="http://schemas.microsoft.com/office/drawing/2014/main" id="{043C6DFC-E69F-274A-9764-076E5F3F7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321324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3A82381E-6CD4-ABE5-28C0-691F0D9154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4" t="4857" r="-583" b="4656"/>
          <a:stretch/>
        </p:blipFill>
        <p:spPr>
          <a:xfrm>
            <a:off x="-10160" y="71120"/>
            <a:ext cx="8783153" cy="6715760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9AB7321-29F1-0088-B1C5-0AB5781C2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6" y="1656080"/>
            <a:ext cx="3127424" cy="4790204"/>
          </a:xfrm>
        </p:spPr>
        <p:txBody>
          <a:bodyPr/>
          <a:lstStyle/>
          <a:p>
            <a:r>
              <a:rPr lang="nb-NO" dirty="0"/>
              <a:t>Kunnskaps-</a:t>
            </a:r>
            <a:r>
              <a:rPr lang="en-US" dirty="0"/>
              <a:t> </a:t>
            </a:r>
            <a:r>
              <a:rPr lang="nb-NO" dirty="0"/>
              <a:t>og</a:t>
            </a:r>
            <a:r>
              <a:rPr lang="en-US" dirty="0"/>
              <a:t> </a:t>
            </a:r>
            <a:r>
              <a:rPr lang="nb-NO" dirty="0"/>
              <a:t>utviklingsbehov</a:t>
            </a:r>
          </a:p>
          <a:p>
            <a:r>
              <a:rPr lang="nb-NO" dirty="0"/>
              <a:t>Koordinering og samarbeid</a:t>
            </a:r>
          </a:p>
          <a:p>
            <a:r>
              <a:rPr lang="nb-NO" dirty="0"/>
              <a:t>Erfaringsutveksling og felles forståelse</a:t>
            </a:r>
          </a:p>
          <a:p>
            <a:r>
              <a:rPr lang="nb-NO" dirty="0"/>
              <a:t>Miljøvennlig</a:t>
            </a:r>
            <a:r>
              <a:rPr lang="en-US" dirty="0"/>
              <a:t> </a:t>
            </a:r>
            <a:r>
              <a:rPr lang="nb-NO" dirty="0"/>
              <a:t>og</a:t>
            </a:r>
            <a:r>
              <a:rPr lang="en-US" dirty="0"/>
              <a:t> </a:t>
            </a:r>
            <a:r>
              <a:rPr lang="nb-NO" dirty="0"/>
              <a:t>effektiv</a:t>
            </a:r>
          </a:p>
          <a:p>
            <a:r>
              <a:rPr lang="en-US" dirty="0"/>
              <a:t>Nye </a:t>
            </a:r>
            <a:r>
              <a:rPr lang="nb-NO" dirty="0"/>
              <a:t>løsninger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97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562B9C0B-7190-90DB-ABA7-7C4ECA11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Prosjekter og initiativer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1AA963F2-AFEA-5393-0E26-0945B83F2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0" y="1542420"/>
            <a:ext cx="6550625" cy="505358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Kort om Fiskebøl - Lofoten/Vesterålen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Kunnskapsdatabasen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Verktøysoversikten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VR-virkelighet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Spill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opportunity</a:t>
            </a:r>
            <a:r>
              <a:rPr lang="nb-NO" sz="2400" dirty="0"/>
              <a:t> / Bioremediering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Standardisering innen norsk oljevern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Operativ veileder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Revidering av nasjonal læreplan, akutt forurensing</a:t>
            </a:r>
          </a:p>
        </p:txBody>
      </p:sp>
    </p:spTree>
    <p:extLst>
      <p:ext uri="{BB962C8B-B14F-4D97-AF65-F5344CB8AC3E}">
        <p14:creationId xmlns:p14="http://schemas.microsoft.com/office/powerpoint/2010/main" val="115531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1C71CE3-1048-9AA4-9C76-DC9E6827D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" name="Bilde 2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6848EBC0-10C4-E804-88B2-1D255DC4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8" y="5883703"/>
            <a:ext cx="1208922" cy="5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7192"/>
      </p:ext>
    </p:extLst>
  </p:cSld>
  <p:clrMapOvr>
    <a:masterClrMapping/>
  </p:clrMapOvr>
</p:sld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45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2" id="{433CA3F3-9637-4A85-8966-A6CEEC203678}" vid="{D5EB2688-0BAE-47FE-856C-F0EEE82F83D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966c7c-c37b-47ef-b9cf-390369e0a832" xsi:nil="true"/>
    <lcf76f155ced4ddcb4097134ff3c332f xmlns="9679fc6b-4988-40c4-be39-4cabf1fb015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1FB53C34BAE4D97A7B453AACB2EDE" ma:contentTypeVersion="18" ma:contentTypeDescription="Create a new document." ma:contentTypeScope="" ma:versionID="e79660f86c98bda8edc922b3ac1504bb">
  <xsd:schema xmlns:xsd="http://www.w3.org/2001/XMLSchema" xmlns:xs="http://www.w3.org/2001/XMLSchema" xmlns:p="http://schemas.microsoft.com/office/2006/metadata/properties" xmlns:ns2="9679fc6b-4988-40c4-be39-4cabf1fb015e" xmlns:ns3="92966c7c-c37b-47ef-b9cf-390369e0a832" targetNamespace="http://schemas.microsoft.com/office/2006/metadata/properties" ma:root="true" ma:fieldsID="3cde95f152ad60d78ebeb27abaf6b4b0" ns2:_="" ns3:_="">
    <xsd:import namespace="9679fc6b-4988-40c4-be39-4cabf1fb015e"/>
    <xsd:import namespace="92966c7c-c37b-47ef-b9cf-390369e0a8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9fc6b-4988-40c4-be39-4cabf1fb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c986279-2f72-44b3-a000-e1bdda6e07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66c7c-c37b-47ef-b9cf-390369e0a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ecc7b1-1e9f-4184-9243-42667df2fb8c}" ma:internalName="TaxCatchAll" ma:showField="CatchAllData" ma:web="92966c7c-c37b-47ef-b9cf-390369e0a8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F26D1D-A53B-4AC3-B75C-C15A0C284D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81F0E3-26BF-4A36-870B-335E549C045C}">
  <ds:schemaRefs>
    <ds:schemaRef ds:uri="http://schemas.microsoft.com/office/2006/documentManagement/types"/>
    <ds:schemaRef ds:uri="http://www.w3.org/XML/1998/namespace"/>
    <ds:schemaRef ds:uri="9679fc6b-4988-40c4-be39-4cabf1fb015e"/>
    <ds:schemaRef ds:uri="92966c7c-c37b-47ef-b9cf-390369e0a832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3CCC858-A206-4638-A230-8435DB3917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9fc6b-4988-40c4-be39-4cabf1fb015e"/>
    <ds:schemaRef ds:uri="92966c7c-c37b-47ef-b9cf-390369e0a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Presentasjon2</Template>
  <TotalTime>1713</TotalTime>
  <Words>376</Words>
  <Application>Microsoft Office PowerPoint</Application>
  <PresentationFormat>Widescreen</PresentationFormat>
  <Paragraphs>42</Paragraphs>
  <Slides>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0" baseType="lpstr">
      <vt:lpstr>Arial</vt:lpstr>
      <vt:lpstr>Calibri</vt:lpstr>
      <vt:lpstr>Courier New</vt:lpstr>
      <vt:lpstr>MuseoSans-300</vt:lpstr>
      <vt:lpstr>Wingdings</vt:lpstr>
      <vt:lpstr>Kystverket-mal</vt:lpstr>
      <vt:lpstr>Status for prosjekter og initiativer</vt:lpstr>
      <vt:lpstr>PowerPoint-presentasjon</vt:lpstr>
      <vt:lpstr>Prosjekter og initiativer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- del 1</dc:title>
  <dc:creator>Ballantine, Kristin</dc:creator>
  <cp:lastModifiedBy>Jakobsen, Vivian</cp:lastModifiedBy>
  <cp:revision>4</cp:revision>
  <dcterms:created xsi:type="dcterms:W3CDTF">2024-08-19T11:31:50Z</dcterms:created>
  <dcterms:modified xsi:type="dcterms:W3CDTF">2024-08-30T12:12:06Z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0x010100F7A1FB53C34BAE4D97A7B453AACB2EDE</vt:lpwstr>
  </property>
  <property fmtid="{D5CDD505-2E9C-101B-9397-08002B2CF9AE}" pid="3" name="MediaServiceImageTags">
    <vt:lpwstr/>
  </property>
</Properties>
</file>