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39" r:id="rId5"/>
    <p:sldId id="348" r:id="rId6"/>
    <p:sldId id="347" r:id="rId7"/>
    <p:sldId id="344" r:id="rId8"/>
    <p:sldId id="349" r:id="rId9"/>
    <p:sldId id="350" r:id="rId10"/>
    <p:sldId id="346" r:id="rId11"/>
  </p:sldIdLst>
  <p:sldSz cx="10691813" cy="7559675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99CCFF"/>
    <a:srgbClr val="797979"/>
    <a:srgbClr val="D41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11A2A-3D6F-4C83-8BF6-01327BAA38B7}" v="2" dt="2024-09-01T11:53:1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1" autoAdjust="0"/>
    <p:restoredTop sz="93060" autoAdjust="0"/>
  </p:normalViewPr>
  <p:slideViewPr>
    <p:cSldViewPr snapToGrid="0">
      <p:cViewPr varScale="1">
        <p:scale>
          <a:sx n="67" d="100"/>
          <a:sy n="67" d="100"/>
        </p:scale>
        <p:origin x="1092" y="60"/>
      </p:cViewPr>
      <p:guideLst>
        <p:guide orient="horz" pos="2381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70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las Helgstrand" userId="8447bfba-48c1-411e-aef6-2dccf3b33e10" providerId="ADAL" clId="{1585986C-D84E-4C96-8272-204A6B3997D7}"/>
    <pc:docChg chg="undo redo custSel addSld delSld modSld sldOrd">
      <pc:chgData name="Nicklas Helgstrand" userId="8447bfba-48c1-411e-aef6-2dccf3b33e10" providerId="ADAL" clId="{1585986C-D84E-4C96-8272-204A6B3997D7}" dt="2024-01-16T21:08:47.555" v="346" actId="20577"/>
      <pc:docMkLst>
        <pc:docMk/>
      </pc:docMkLst>
      <pc:sldChg chg="new del">
        <pc:chgData name="Nicklas Helgstrand" userId="8447bfba-48c1-411e-aef6-2dccf3b33e10" providerId="ADAL" clId="{1585986C-D84E-4C96-8272-204A6B3997D7}" dt="2024-01-16T20:54:48.660" v="1" actId="2696"/>
        <pc:sldMkLst>
          <pc:docMk/>
          <pc:sldMk cId="2770082561" sldId="335"/>
        </pc:sldMkLst>
      </pc:sldChg>
      <pc:sldChg chg="modSp new mod ord">
        <pc:chgData name="Nicklas Helgstrand" userId="8447bfba-48c1-411e-aef6-2dccf3b33e10" providerId="ADAL" clId="{1585986C-D84E-4C96-8272-204A6B3997D7}" dt="2024-01-16T21:04:11.998" v="285" actId="5793"/>
        <pc:sldMkLst>
          <pc:docMk/>
          <pc:sldMk cId="2780380759" sldId="335"/>
        </pc:sldMkLst>
        <pc:spChg chg="mod">
          <ac:chgData name="Nicklas Helgstrand" userId="8447bfba-48c1-411e-aef6-2dccf3b33e10" providerId="ADAL" clId="{1585986C-D84E-4C96-8272-204A6B3997D7}" dt="2024-01-16T20:58:51.275" v="130" actId="20577"/>
          <ac:spMkLst>
            <pc:docMk/>
            <pc:sldMk cId="2780380759" sldId="335"/>
            <ac:spMk id="2" creationId="{2B0CF3B3-B75F-3E9E-C6B5-F8E084C68F5B}"/>
          </ac:spMkLst>
        </pc:spChg>
        <pc:spChg chg="mod">
          <ac:chgData name="Nicklas Helgstrand" userId="8447bfba-48c1-411e-aef6-2dccf3b33e10" providerId="ADAL" clId="{1585986C-D84E-4C96-8272-204A6B3997D7}" dt="2024-01-16T21:04:11.998" v="285" actId="5793"/>
          <ac:spMkLst>
            <pc:docMk/>
            <pc:sldMk cId="2780380759" sldId="335"/>
            <ac:spMk id="5" creationId="{48C40C7D-7190-108E-91E8-C1149CD3F701}"/>
          </ac:spMkLst>
        </pc:spChg>
      </pc:sldChg>
      <pc:sldChg chg="addSp delSp modSp new mod ord">
        <pc:chgData name="Nicklas Helgstrand" userId="8447bfba-48c1-411e-aef6-2dccf3b33e10" providerId="ADAL" clId="{1585986C-D84E-4C96-8272-204A6B3997D7}" dt="2024-01-16T21:06:25.530" v="337"/>
        <pc:sldMkLst>
          <pc:docMk/>
          <pc:sldMk cId="4057239559" sldId="336"/>
        </pc:sldMkLst>
        <pc:spChg chg="add del">
          <ac:chgData name="Nicklas Helgstrand" userId="8447bfba-48c1-411e-aef6-2dccf3b33e10" providerId="ADAL" clId="{1585986C-D84E-4C96-8272-204A6B3997D7}" dt="2024-01-16T21:06:25.530" v="337"/>
          <ac:spMkLst>
            <pc:docMk/>
            <pc:sldMk cId="4057239559" sldId="336"/>
            <ac:spMk id="2" creationId="{85BFE503-507C-6B56-C742-3FC91D546770}"/>
          </ac:spMkLst>
        </pc:spChg>
        <pc:spChg chg="mod">
          <ac:chgData name="Nicklas Helgstrand" userId="8447bfba-48c1-411e-aef6-2dccf3b33e10" providerId="ADAL" clId="{1585986C-D84E-4C96-8272-204A6B3997D7}" dt="2024-01-16T20:58:15.679" v="105" actId="14100"/>
          <ac:spMkLst>
            <pc:docMk/>
            <pc:sldMk cId="4057239559" sldId="336"/>
            <ac:spMk id="4" creationId="{58BA73A1-FB77-6293-DEA6-59553F25B01F}"/>
          </ac:spMkLst>
        </pc:spChg>
        <pc:spChg chg="mod">
          <ac:chgData name="Nicklas Helgstrand" userId="8447bfba-48c1-411e-aef6-2dccf3b33e10" providerId="ADAL" clId="{1585986C-D84E-4C96-8272-204A6B3997D7}" dt="2024-01-16T20:58:27.852" v="107" actId="14100"/>
          <ac:spMkLst>
            <pc:docMk/>
            <pc:sldMk cId="4057239559" sldId="336"/>
            <ac:spMk id="5" creationId="{B68901C8-4267-3384-A704-94DCF91CAD49}"/>
          </ac:spMkLst>
        </pc:spChg>
        <pc:spChg chg="mod">
          <ac:chgData name="Nicklas Helgstrand" userId="8447bfba-48c1-411e-aef6-2dccf3b33e10" providerId="ADAL" clId="{1585986C-D84E-4C96-8272-204A6B3997D7}" dt="2024-01-16T20:58:03.310" v="95" actId="20577"/>
          <ac:spMkLst>
            <pc:docMk/>
            <pc:sldMk cId="4057239559" sldId="336"/>
            <ac:spMk id="6" creationId="{A71ECB39-1E63-4A17-AF42-F5A4F165EFCE}"/>
          </ac:spMkLst>
        </pc:spChg>
        <pc:picChg chg="add del mod">
          <ac:chgData name="Nicklas Helgstrand" userId="8447bfba-48c1-411e-aef6-2dccf3b33e10" providerId="ADAL" clId="{1585986C-D84E-4C96-8272-204A6B3997D7}" dt="2024-01-16T21:06:25.530" v="337"/>
          <ac:picMkLst>
            <pc:docMk/>
            <pc:sldMk cId="4057239559" sldId="336"/>
            <ac:picMk id="7" creationId="{D3D2F34A-37CC-0719-CF05-E0D1557429D6}"/>
          </ac:picMkLst>
        </pc:picChg>
      </pc:sldChg>
      <pc:sldChg chg="modSp new mod">
        <pc:chgData name="Nicklas Helgstrand" userId="8447bfba-48c1-411e-aef6-2dccf3b33e10" providerId="ADAL" clId="{1585986C-D84E-4C96-8272-204A6B3997D7}" dt="2024-01-16T21:05:01.850" v="331" actId="20577"/>
        <pc:sldMkLst>
          <pc:docMk/>
          <pc:sldMk cId="3499222531" sldId="337"/>
        </pc:sldMkLst>
        <pc:spChg chg="mod">
          <ac:chgData name="Nicklas Helgstrand" userId="8447bfba-48c1-411e-aef6-2dccf3b33e10" providerId="ADAL" clId="{1585986C-D84E-4C96-8272-204A6B3997D7}" dt="2024-01-16T21:04:34.956" v="305" actId="20577"/>
          <ac:spMkLst>
            <pc:docMk/>
            <pc:sldMk cId="3499222531" sldId="337"/>
            <ac:spMk id="2" creationId="{ACE301E9-4F07-0286-8538-3C1A8F68F9AB}"/>
          </ac:spMkLst>
        </pc:spChg>
        <pc:spChg chg="mod">
          <ac:chgData name="Nicklas Helgstrand" userId="8447bfba-48c1-411e-aef6-2dccf3b33e10" providerId="ADAL" clId="{1585986C-D84E-4C96-8272-204A6B3997D7}" dt="2024-01-16T21:05:01.850" v="331" actId="20577"/>
          <ac:spMkLst>
            <pc:docMk/>
            <pc:sldMk cId="3499222531" sldId="337"/>
            <ac:spMk id="5" creationId="{1CA1B837-FFE8-1105-F4CD-CB38650E4087}"/>
          </ac:spMkLst>
        </pc:spChg>
      </pc:sldChg>
      <pc:sldChg chg="modSp new mod">
        <pc:chgData name="Nicklas Helgstrand" userId="8447bfba-48c1-411e-aef6-2dccf3b33e10" providerId="ADAL" clId="{1585986C-D84E-4C96-8272-204A6B3997D7}" dt="2024-01-16T21:08:47.555" v="346" actId="20577"/>
        <pc:sldMkLst>
          <pc:docMk/>
          <pc:sldMk cId="3699447427" sldId="338"/>
        </pc:sldMkLst>
        <pc:spChg chg="mod">
          <ac:chgData name="Nicklas Helgstrand" userId="8447bfba-48c1-411e-aef6-2dccf3b33e10" providerId="ADAL" clId="{1585986C-D84E-4C96-8272-204A6B3997D7}" dt="2024-01-16T21:08:47.555" v="346" actId="20577"/>
          <ac:spMkLst>
            <pc:docMk/>
            <pc:sldMk cId="3699447427" sldId="338"/>
            <ac:spMk id="2" creationId="{5124A8B9-DE06-82E1-F09F-6959A382D7B1}"/>
          </ac:spMkLst>
        </pc:spChg>
      </pc:sldChg>
    </pc:docChg>
  </pc:docChgLst>
  <pc:docChgLst>
    <pc:chgData name="Nicklas Helgstrand" userId="8447bfba-48c1-411e-aef6-2dccf3b33e10" providerId="ADAL" clId="{A6E11A2A-3D6F-4C83-8BF6-01327BAA38B7}"/>
    <pc:docChg chg="addSld modSld">
      <pc:chgData name="Nicklas Helgstrand" userId="8447bfba-48c1-411e-aef6-2dccf3b33e10" providerId="ADAL" clId="{A6E11A2A-3D6F-4C83-8BF6-01327BAA38B7}" dt="2024-09-01T11:54:14.130" v="31" actId="20577"/>
      <pc:docMkLst>
        <pc:docMk/>
      </pc:docMkLst>
      <pc:sldChg chg="addSp delSp modSp new mod">
        <pc:chgData name="Nicklas Helgstrand" userId="8447bfba-48c1-411e-aef6-2dccf3b33e10" providerId="ADAL" clId="{A6E11A2A-3D6F-4C83-8BF6-01327BAA38B7}" dt="2024-09-01T11:54:14.130" v="31" actId="20577"/>
        <pc:sldMkLst>
          <pc:docMk/>
          <pc:sldMk cId="3746344748" sldId="350"/>
        </pc:sldMkLst>
        <pc:spChg chg="del">
          <ac:chgData name="Nicklas Helgstrand" userId="8447bfba-48c1-411e-aef6-2dccf3b33e10" providerId="ADAL" clId="{A6E11A2A-3D6F-4C83-8BF6-01327BAA38B7}" dt="2024-09-01T11:50:43.576" v="1"/>
          <ac:spMkLst>
            <pc:docMk/>
            <pc:sldMk cId="3746344748" sldId="350"/>
            <ac:spMk id="2" creationId="{8C1D6CB8-1E10-3649-60D7-9B36FE968FA4}"/>
          </ac:spMkLst>
        </pc:spChg>
        <pc:spChg chg="mod">
          <ac:chgData name="Nicklas Helgstrand" userId="8447bfba-48c1-411e-aef6-2dccf3b33e10" providerId="ADAL" clId="{A6E11A2A-3D6F-4C83-8BF6-01327BAA38B7}" dt="2024-09-01T11:54:14.130" v="31" actId="20577"/>
          <ac:spMkLst>
            <pc:docMk/>
            <pc:sldMk cId="3746344748" sldId="350"/>
            <ac:spMk id="3" creationId="{F674CD17-6885-992A-EF33-BB4B31746F64}"/>
          </ac:spMkLst>
        </pc:spChg>
        <pc:spChg chg="del">
          <ac:chgData name="Nicklas Helgstrand" userId="8447bfba-48c1-411e-aef6-2dccf3b33e10" providerId="ADAL" clId="{A6E11A2A-3D6F-4C83-8BF6-01327BAA38B7}" dt="2024-09-01T11:53:14.308" v="2"/>
          <ac:spMkLst>
            <pc:docMk/>
            <pc:sldMk cId="3746344748" sldId="350"/>
            <ac:spMk id="5" creationId="{BF307CAE-89FA-59A2-A98F-BD6960A67727}"/>
          </ac:spMkLst>
        </pc:spChg>
        <pc:picChg chg="add mod">
          <ac:chgData name="Nicklas Helgstrand" userId="8447bfba-48c1-411e-aef6-2dccf3b33e10" providerId="ADAL" clId="{A6E11A2A-3D6F-4C83-8BF6-01327BAA38B7}" dt="2024-09-01T11:53:43.989" v="6" actId="14100"/>
          <ac:picMkLst>
            <pc:docMk/>
            <pc:sldMk cId="3746344748" sldId="350"/>
            <ac:picMk id="2" creationId="{2D3E872E-85AD-D42C-DA03-C48C3D410DF2}"/>
          </ac:picMkLst>
        </pc:picChg>
        <pc:picChg chg="add mod">
          <ac:chgData name="Nicklas Helgstrand" userId="8447bfba-48c1-411e-aef6-2dccf3b33e10" providerId="ADAL" clId="{A6E11A2A-3D6F-4C83-8BF6-01327BAA38B7}" dt="2024-09-01T11:53:57.387" v="9" actId="14100"/>
          <ac:picMkLst>
            <pc:docMk/>
            <pc:sldMk cId="3746344748" sldId="350"/>
            <ac:picMk id="9" creationId="{4EF5F4AB-E246-B74E-9A39-E75FE48914E7}"/>
          </ac:picMkLst>
        </pc:picChg>
      </pc:sldChg>
    </pc:docChg>
  </pc:docChgLst>
  <pc:docChgLst>
    <pc:chgData name="Nicklas Helgstrand" userId="8447bfba-48c1-411e-aef6-2dccf3b33e10" providerId="ADAL" clId="{ED994756-A858-473C-8F7F-B9B5CAE4272D}"/>
    <pc:docChg chg="undo custSel addSld delSld modSld sldOrd">
      <pc:chgData name="Nicklas Helgstrand" userId="8447bfba-48c1-411e-aef6-2dccf3b33e10" providerId="ADAL" clId="{ED994756-A858-473C-8F7F-B9B5CAE4272D}" dt="2024-01-18T21:06:42.981" v="1228" actId="14100"/>
      <pc:docMkLst>
        <pc:docMk/>
      </pc:docMkLst>
      <pc:sldChg chg="addSp delSp modSp mod">
        <pc:chgData name="Nicklas Helgstrand" userId="8447bfba-48c1-411e-aef6-2dccf3b33e10" providerId="ADAL" clId="{ED994756-A858-473C-8F7F-B9B5CAE4272D}" dt="2024-01-18T20:57:04.297" v="1131" actId="20577"/>
        <pc:sldMkLst>
          <pc:docMk/>
          <pc:sldMk cId="2951397226" sldId="315"/>
        </pc:sldMkLst>
        <pc:spChg chg="del mod">
          <ac:chgData name="Nicklas Helgstrand" userId="8447bfba-48c1-411e-aef6-2dccf3b33e10" providerId="ADAL" clId="{ED994756-A858-473C-8F7F-B9B5CAE4272D}" dt="2024-01-17T05:24:23.278" v="331"/>
          <ac:spMkLst>
            <pc:docMk/>
            <pc:sldMk cId="2951397226" sldId="315"/>
            <ac:spMk id="2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7T05:37:15.439" v="414" actId="20577"/>
          <ac:spMkLst>
            <pc:docMk/>
            <pc:sldMk cId="2951397226" sldId="315"/>
            <ac:spMk id="8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7T05:37:20.747" v="416" actId="20577"/>
          <ac:spMkLst>
            <pc:docMk/>
            <pc:sldMk cId="2951397226" sldId="315"/>
            <ac:spMk id="9" creationId="{00000000-0000-0000-0000-000000000000}"/>
          </ac:spMkLst>
        </pc:spChg>
        <pc:spChg chg="add mod">
          <ac:chgData name="Nicklas Helgstrand" userId="8447bfba-48c1-411e-aef6-2dccf3b33e10" providerId="ADAL" clId="{ED994756-A858-473C-8F7F-B9B5CAE4272D}" dt="2024-01-18T20:57:04.297" v="1131" actId="20577"/>
          <ac:spMkLst>
            <pc:docMk/>
            <pc:sldMk cId="2951397226" sldId="315"/>
            <ac:spMk id="12" creationId="{CFAB509C-3198-2E52-C256-C62AD8C97075}"/>
          </ac:spMkLst>
        </pc:spChg>
        <pc:spChg chg="add mod">
          <ac:chgData name="Nicklas Helgstrand" userId="8447bfba-48c1-411e-aef6-2dccf3b33e10" providerId="ADAL" clId="{ED994756-A858-473C-8F7F-B9B5CAE4272D}" dt="2024-01-17T05:52:52.325" v="730" actId="14100"/>
          <ac:spMkLst>
            <pc:docMk/>
            <pc:sldMk cId="2951397226" sldId="315"/>
            <ac:spMk id="13" creationId="{3379AAE2-E755-E0EF-E0E6-AEAA7C7D102E}"/>
          </ac:spMkLst>
        </pc:spChg>
        <pc:spChg chg="del mod">
          <ac:chgData name="Nicklas Helgstrand" userId="8447bfba-48c1-411e-aef6-2dccf3b33e10" providerId="ADAL" clId="{ED994756-A858-473C-8F7F-B9B5CAE4272D}" dt="2024-01-17T05:24:28.400" v="334"/>
          <ac:spMkLst>
            <pc:docMk/>
            <pc:sldMk cId="2951397226" sldId="315"/>
            <ac:spMk id="16" creationId="{00000000-0000-0000-0000-000000000000}"/>
          </ac:spMkLst>
        </pc:spChg>
      </pc:sldChg>
      <pc:sldChg chg="addSp modSp mod">
        <pc:chgData name="Nicklas Helgstrand" userId="8447bfba-48c1-411e-aef6-2dccf3b33e10" providerId="ADAL" clId="{ED994756-A858-473C-8F7F-B9B5CAE4272D}" dt="2024-01-18T21:00:42.458" v="1182" actId="14100"/>
        <pc:sldMkLst>
          <pc:docMk/>
          <pc:sldMk cId="2790431558" sldId="322"/>
        </pc:sldMkLst>
        <pc:spChg chg="mod">
          <ac:chgData name="Nicklas Helgstrand" userId="8447bfba-48c1-411e-aef6-2dccf3b33e10" providerId="ADAL" clId="{ED994756-A858-473C-8F7F-B9B5CAE4272D}" dt="2024-01-18T20:58:08.959" v="1138" actId="27636"/>
          <ac:spMkLst>
            <pc:docMk/>
            <pc:sldMk cId="2790431558" sldId="322"/>
            <ac:spMk id="2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1:00:42.458" v="1182" actId="14100"/>
          <ac:spMkLst>
            <pc:docMk/>
            <pc:sldMk cId="2790431558" sldId="322"/>
            <ac:spMk id="3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7T05:25:58.805" v="363" actId="20577"/>
          <ac:spMkLst>
            <pc:docMk/>
            <pc:sldMk cId="2790431558" sldId="322"/>
            <ac:spMk id="5" creationId="{00000000-0000-0000-0000-000000000000}"/>
          </ac:spMkLst>
        </pc:spChg>
        <pc:picChg chg="add mod">
          <ac:chgData name="Nicklas Helgstrand" userId="8447bfba-48c1-411e-aef6-2dccf3b33e10" providerId="ADAL" clId="{ED994756-A858-473C-8F7F-B9B5CAE4272D}" dt="2024-01-18T20:57:44.699" v="1134" actId="14100"/>
          <ac:picMkLst>
            <pc:docMk/>
            <pc:sldMk cId="2790431558" sldId="322"/>
            <ac:picMk id="10" creationId="{5602F391-FB5B-3FBF-9437-E506C31BF79F}"/>
          </ac:picMkLst>
        </pc:picChg>
      </pc:sldChg>
      <pc:sldChg chg="addSp delSp modSp mod">
        <pc:chgData name="Nicklas Helgstrand" userId="8447bfba-48c1-411e-aef6-2dccf3b33e10" providerId="ADAL" clId="{ED994756-A858-473C-8F7F-B9B5CAE4272D}" dt="2024-01-18T20:54:37.808" v="1097" actId="20577"/>
        <pc:sldMkLst>
          <pc:docMk/>
          <pc:sldMk cId="1306840743" sldId="323"/>
        </pc:sldMkLst>
        <pc:spChg chg="mod">
          <ac:chgData name="Nicklas Helgstrand" userId="8447bfba-48c1-411e-aef6-2dccf3b33e10" providerId="ADAL" clId="{ED994756-A858-473C-8F7F-B9B5CAE4272D}" dt="2024-01-18T20:54:14.162" v="1094" actId="20577"/>
          <ac:spMkLst>
            <pc:docMk/>
            <pc:sldMk cId="1306840743" sldId="323"/>
            <ac:spMk id="2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0:54:37.808" v="1097" actId="20577"/>
          <ac:spMkLst>
            <pc:docMk/>
            <pc:sldMk cId="1306840743" sldId="323"/>
            <ac:spMk id="3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0:54:26.898" v="1095" actId="255"/>
          <ac:spMkLst>
            <pc:docMk/>
            <pc:sldMk cId="1306840743" sldId="323"/>
            <ac:spMk id="4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0:53:46.131" v="1079" actId="255"/>
          <ac:spMkLst>
            <pc:docMk/>
            <pc:sldMk cId="1306840743" sldId="323"/>
            <ac:spMk id="5" creationId="{00000000-0000-0000-0000-000000000000}"/>
          </ac:spMkLst>
        </pc:spChg>
        <pc:picChg chg="add del mod">
          <ac:chgData name="Nicklas Helgstrand" userId="8447bfba-48c1-411e-aef6-2dccf3b33e10" providerId="ADAL" clId="{ED994756-A858-473C-8F7F-B9B5CAE4272D}" dt="2024-01-17T05:59:58.827" v="748" actId="478"/>
          <ac:picMkLst>
            <pc:docMk/>
            <pc:sldMk cId="1306840743" sldId="323"/>
            <ac:picMk id="10" creationId="{65C5C923-C937-A874-C465-A7CB13389611}"/>
          </ac:picMkLst>
        </pc:picChg>
      </pc:sldChg>
      <pc:sldChg chg="modSp mod">
        <pc:chgData name="Nicklas Helgstrand" userId="8447bfba-48c1-411e-aef6-2dccf3b33e10" providerId="ADAL" clId="{ED994756-A858-473C-8F7F-B9B5CAE4272D}" dt="2024-01-18T21:00:06.825" v="1176" actId="255"/>
        <pc:sldMkLst>
          <pc:docMk/>
          <pc:sldMk cId="2170484970" sldId="324"/>
        </pc:sldMkLst>
        <pc:spChg chg="mod">
          <ac:chgData name="Nicklas Helgstrand" userId="8447bfba-48c1-411e-aef6-2dccf3b33e10" providerId="ADAL" clId="{ED994756-A858-473C-8F7F-B9B5CAE4272D}" dt="2024-01-18T20:59:36.772" v="1174" actId="20577"/>
          <ac:spMkLst>
            <pc:docMk/>
            <pc:sldMk cId="2170484970" sldId="324"/>
            <ac:spMk id="2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0:59:56.521" v="1175" actId="255"/>
          <ac:spMkLst>
            <pc:docMk/>
            <pc:sldMk cId="2170484970" sldId="324"/>
            <ac:spMk id="3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1:00:06.825" v="1176" actId="255"/>
          <ac:spMkLst>
            <pc:docMk/>
            <pc:sldMk cId="2170484970" sldId="324"/>
            <ac:spMk id="4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0:55:03.424" v="1098" actId="14100"/>
          <ac:spMkLst>
            <pc:docMk/>
            <pc:sldMk cId="2170484970" sldId="324"/>
            <ac:spMk id="5" creationId="{00000000-0000-0000-0000-000000000000}"/>
          </ac:spMkLst>
        </pc:spChg>
      </pc:sldChg>
      <pc:sldChg chg="del">
        <pc:chgData name="Nicklas Helgstrand" userId="8447bfba-48c1-411e-aef6-2dccf3b33e10" providerId="ADAL" clId="{ED994756-A858-473C-8F7F-B9B5CAE4272D}" dt="2024-01-17T05:25:34.974" v="335" actId="47"/>
        <pc:sldMkLst>
          <pc:docMk/>
          <pc:sldMk cId="2780380759" sldId="335"/>
        </pc:sldMkLst>
      </pc:sldChg>
      <pc:sldChg chg="modSp del mod">
        <pc:chgData name="Nicklas Helgstrand" userId="8447bfba-48c1-411e-aef6-2dccf3b33e10" providerId="ADAL" clId="{ED994756-A858-473C-8F7F-B9B5CAE4272D}" dt="2024-01-17T05:21:28.427" v="279" actId="47"/>
        <pc:sldMkLst>
          <pc:docMk/>
          <pc:sldMk cId="4057239559" sldId="336"/>
        </pc:sldMkLst>
        <pc:spChg chg="mod">
          <ac:chgData name="Nicklas Helgstrand" userId="8447bfba-48c1-411e-aef6-2dccf3b33e10" providerId="ADAL" clId="{ED994756-A858-473C-8F7F-B9B5CAE4272D}" dt="2024-01-17T05:19:54.818" v="265" actId="14100"/>
          <ac:spMkLst>
            <pc:docMk/>
            <pc:sldMk cId="4057239559" sldId="336"/>
            <ac:spMk id="3" creationId="{339B8ADF-A706-5649-D5B7-DAFB4D397F37}"/>
          </ac:spMkLst>
        </pc:spChg>
      </pc:sldChg>
      <pc:sldChg chg="del">
        <pc:chgData name="Nicklas Helgstrand" userId="8447bfba-48c1-411e-aef6-2dccf3b33e10" providerId="ADAL" clId="{ED994756-A858-473C-8F7F-B9B5CAE4272D}" dt="2024-01-17T05:29:30.003" v="365" actId="2696"/>
        <pc:sldMkLst>
          <pc:docMk/>
          <pc:sldMk cId="3499222531" sldId="337"/>
        </pc:sldMkLst>
      </pc:sldChg>
      <pc:sldChg chg="del">
        <pc:chgData name="Nicklas Helgstrand" userId="8447bfba-48c1-411e-aef6-2dccf3b33e10" providerId="ADAL" clId="{ED994756-A858-473C-8F7F-B9B5CAE4272D}" dt="2024-01-17T05:29:25.798" v="364" actId="2696"/>
        <pc:sldMkLst>
          <pc:docMk/>
          <pc:sldMk cId="3699447427" sldId="338"/>
        </pc:sldMkLst>
      </pc:sldChg>
      <pc:sldChg chg="addSp delSp modSp mod">
        <pc:chgData name="Nicklas Helgstrand" userId="8447bfba-48c1-411e-aef6-2dccf3b33e10" providerId="ADAL" clId="{ED994756-A858-473C-8F7F-B9B5CAE4272D}" dt="2024-01-17T05:22:50.317" v="302" actId="14100"/>
        <pc:sldMkLst>
          <pc:docMk/>
          <pc:sldMk cId="3267752824" sldId="339"/>
        </pc:sldMkLst>
        <pc:spChg chg="del mod">
          <ac:chgData name="Nicklas Helgstrand" userId="8447bfba-48c1-411e-aef6-2dccf3b33e10" providerId="ADAL" clId="{ED994756-A858-473C-8F7F-B9B5CAE4272D}" dt="2024-01-17T05:19:10.427" v="257" actId="478"/>
          <ac:spMkLst>
            <pc:docMk/>
            <pc:sldMk cId="3267752824" sldId="339"/>
            <ac:spMk id="2" creationId="{00000000-0000-0000-0000-000000000000}"/>
          </ac:spMkLst>
        </pc:spChg>
        <pc:spChg chg="add del mod">
          <ac:chgData name="Nicklas Helgstrand" userId="8447bfba-48c1-411e-aef6-2dccf3b33e10" providerId="ADAL" clId="{ED994756-A858-473C-8F7F-B9B5CAE4272D}" dt="2024-01-17T05:19:10.431" v="259"/>
          <ac:spMkLst>
            <pc:docMk/>
            <pc:sldMk cId="3267752824" sldId="339"/>
            <ac:spMk id="4" creationId="{00823F44-BC7D-F517-29EE-B32D3C51BAFE}"/>
          </ac:spMkLst>
        </pc:spChg>
        <pc:spChg chg="add del mod">
          <ac:chgData name="Nicklas Helgstrand" userId="8447bfba-48c1-411e-aef6-2dccf3b33e10" providerId="ADAL" clId="{ED994756-A858-473C-8F7F-B9B5CAE4272D}" dt="2024-01-17T05:19:10.433" v="261"/>
          <ac:spMkLst>
            <pc:docMk/>
            <pc:sldMk cId="3267752824" sldId="339"/>
            <ac:spMk id="5" creationId="{E16A1CE7-90C7-6999-6E8A-43F2EEB87C4A}"/>
          </ac:spMkLst>
        </pc:spChg>
        <pc:spChg chg="add mod">
          <ac:chgData name="Nicklas Helgstrand" userId="8447bfba-48c1-411e-aef6-2dccf3b33e10" providerId="ADAL" clId="{ED994756-A858-473C-8F7F-B9B5CAE4272D}" dt="2024-01-17T05:21:12.405" v="278" actId="14100"/>
          <ac:spMkLst>
            <pc:docMk/>
            <pc:sldMk cId="3267752824" sldId="339"/>
            <ac:spMk id="6" creationId="{BA8C23BE-8993-FD91-10FA-BC136175A1D5}"/>
          </ac:spMkLst>
        </pc:spChg>
        <pc:spChg chg="add mod">
          <ac:chgData name="Nicklas Helgstrand" userId="8447bfba-48c1-411e-aef6-2dccf3b33e10" providerId="ADAL" clId="{ED994756-A858-473C-8F7F-B9B5CAE4272D}" dt="2024-01-17T05:22:50.317" v="302" actId="14100"/>
          <ac:spMkLst>
            <pc:docMk/>
            <pc:sldMk cId="3267752824" sldId="339"/>
            <ac:spMk id="7" creationId="{D85F45ED-A4BC-A75E-D9D6-397A596DE92D}"/>
          </ac:spMkLst>
        </pc:spChg>
        <pc:spChg chg="mod">
          <ac:chgData name="Nicklas Helgstrand" userId="8447bfba-48c1-411e-aef6-2dccf3b33e10" providerId="ADAL" clId="{ED994756-A858-473C-8F7F-B9B5CAE4272D}" dt="2024-01-17T05:18:00.486" v="172" actId="20577"/>
          <ac:spMkLst>
            <pc:docMk/>
            <pc:sldMk cId="3267752824" sldId="339"/>
            <ac:spMk id="10" creationId="{00000000-0000-0000-0000-000000000000}"/>
          </ac:spMkLst>
        </pc:spChg>
        <pc:picChg chg="mod">
          <ac:chgData name="Nicklas Helgstrand" userId="8447bfba-48c1-411e-aef6-2dccf3b33e10" providerId="ADAL" clId="{ED994756-A858-473C-8F7F-B9B5CAE4272D}" dt="2024-01-17T05:15:53.095" v="129" actId="1076"/>
          <ac:picMkLst>
            <pc:docMk/>
            <pc:sldMk cId="3267752824" sldId="339"/>
            <ac:picMk id="13" creationId="{00000000-0000-0000-0000-000000000000}"/>
          </ac:picMkLst>
        </pc:picChg>
        <pc:picChg chg="mod">
          <ac:chgData name="Nicklas Helgstrand" userId="8447bfba-48c1-411e-aef6-2dccf3b33e10" providerId="ADAL" clId="{ED994756-A858-473C-8F7F-B9B5CAE4272D}" dt="2024-01-17T05:12:53.430" v="3" actId="14100"/>
          <ac:picMkLst>
            <pc:docMk/>
            <pc:sldMk cId="3267752824" sldId="339"/>
            <ac:picMk id="1031" creationId="{00000000-0000-0000-0000-000000000000}"/>
          </ac:picMkLst>
        </pc:picChg>
      </pc:sldChg>
      <pc:sldChg chg="modSp mod">
        <pc:chgData name="Nicklas Helgstrand" userId="8447bfba-48c1-411e-aef6-2dccf3b33e10" providerId="ADAL" clId="{ED994756-A858-473C-8F7F-B9B5CAE4272D}" dt="2024-01-18T21:02:01.713" v="1218" actId="20577"/>
        <pc:sldMkLst>
          <pc:docMk/>
          <pc:sldMk cId="2157372221" sldId="340"/>
        </pc:sldMkLst>
        <pc:spChg chg="mod">
          <ac:chgData name="Nicklas Helgstrand" userId="8447bfba-48c1-411e-aef6-2dccf3b33e10" providerId="ADAL" clId="{ED994756-A858-473C-8F7F-B9B5CAE4272D}" dt="2024-01-18T20:56:30.829" v="1128" actId="20577"/>
          <ac:spMkLst>
            <pc:docMk/>
            <pc:sldMk cId="2157372221" sldId="340"/>
            <ac:spMk id="2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1:01:12.306" v="1184" actId="20577"/>
          <ac:spMkLst>
            <pc:docMk/>
            <pc:sldMk cId="2157372221" sldId="340"/>
            <ac:spMk id="3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1:01:26.619" v="1187" actId="20577"/>
          <ac:spMkLst>
            <pc:docMk/>
            <pc:sldMk cId="2157372221" sldId="340"/>
            <ac:spMk id="4" creationId="{00000000-0000-0000-0000-000000000000}"/>
          </ac:spMkLst>
        </pc:spChg>
        <pc:spChg chg="mod">
          <ac:chgData name="Nicklas Helgstrand" userId="8447bfba-48c1-411e-aef6-2dccf3b33e10" providerId="ADAL" clId="{ED994756-A858-473C-8F7F-B9B5CAE4272D}" dt="2024-01-18T21:02:01.713" v="1218" actId="20577"/>
          <ac:spMkLst>
            <pc:docMk/>
            <pc:sldMk cId="2157372221" sldId="340"/>
            <ac:spMk id="5" creationId="{00000000-0000-0000-0000-000000000000}"/>
          </ac:spMkLst>
        </pc:spChg>
      </pc:sldChg>
      <pc:sldChg chg="modSp mod ord">
        <pc:chgData name="Nicklas Helgstrand" userId="8447bfba-48c1-411e-aef6-2dccf3b33e10" providerId="ADAL" clId="{ED994756-A858-473C-8F7F-B9B5CAE4272D}" dt="2024-01-18T21:02:39.625" v="1219" actId="2711"/>
        <pc:sldMkLst>
          <pc:docMk/>
          <pc:sldMk cId="2897358789" sldId="341"/>
        </pc:sldMkLst>
        <pc:spChg chg="mod">
          <ac:chgData name="Nicklas Helgstrand" userId="8447bfba-48c1-411e-aef6-2dccf3b33e10" providerId="ADAL" clId="{ED994756-A858-473C-8F7F-B9B5CAE4272D}" dt="2024-01-18T21:02:39.625" v="1219" actId="2711"/>
          <ac:spMkLst>
            <pc:docMk/>
            <pc:sldMk cId="2897358789" sldId="341"/>
            <ac:spMk id="5" creationId="{00000000-0000-0000-0000-000000000000}"/>
          </ac:spMkLst>
        </pc:spChg>
      </pc:sldChg>
      <pc:sldChg chg="addSp delSp modSp new mod modNotesTx">
        <pc:chgData name="Nicklas Helgstrand" userId="8447bfba-48c1-411e-aef6-2dccf3b33e10" providerId="ADAL" clId="{ED994756-A858-473C-8F7F-B9B5CAE4272D}" dt="2024-01-18T20:56:48.220" v="1129" actId="14100"/>
        <pc:sldMkLst>
          <pc:docMk/>
          <pc:sldMk cId="2705220038" sldId="342"/>
        </pc:sldMkLst>
        <pc:spChg chg="del">
          <ac:chgData name="Nicklas Helgstrand" userId="8447bfba-48c1-411e-aef6-2dccf3b33e10" providerId="ADAL" clId="{ED994756-A858-473C-8F7F-B9B5CAE4272D}" dt="2024-01-18T20:44:33.459" v="993" actId="931"/>
          <ac:spMkLst>
            <pc:docMk/>
            <pc:sldMk cId="2705220038" sldId="342"/>
            <ac:spMk id="2" creationId="{AA105330-69BD-C5CD-B837-F30A4E925801}"/>
          </ac:spMkLst>
        </pc:spChg>
        <pc:spChg chg="add del mod">
          <ac:chgData name="Nicklas Helgstrand" userId="8447bfba-48c1-411e-aef6-2dccf3b33e10" providerId="ADAL" clId="{ED994756-A858-473C-8F7F-B9B5CAE4272D}" dt="2024-01-18T20:45:36.769" v="998"/>
          <ac:spMkLst>
            <pc:docMk/>
            <pc:sldMk cId="2705220038" sldId="342"/>
            <ac:spMk id="8" creationId="{8B6497B4-9BD0-DF0A-BCC0-31577513C385}"/>
          </ac:spMkLst>
        </pc:spChg>
        <pc:picChg chg="add del mod">
          <ac:chgData name="Nicklas Helgstrand" userId="8447bfba-48c1-411e-aef6-2dccf3b33e10" providerId="ADAL" clId="{ED994756-A858-473C-8F7F-B9B5CAE4272D}" dt="2024-01-18T20:44:45.864" v="997" actId="478"/>
          <ac:picMkLst>
            <pc:docMk/>
            <pc:sldMk cId="2705220038" sldId="342"/>
            <ac:picMk id="6" creationId="{44BC596A-2501-CA08-148F-9BE46B06E319}"/>
          </ac:picMkLst>
        </pc:picChg>
        <pc:picChg chg="add mod">
          <ac:chgData name="Nicklas Helgstrand" userId="8447bfba-48c1-411e-aef6-2dccf3b33e10" providerId="ADAL" clId="{ED994756-A858-473C-8F7F-B9B5CAE4272D}" dt="2024-01-18T20:49:17.123" v="1038" actId="14100"/>
          <ac:picMkLst>
            <pc:docMk/>
            <pc:sldMk cId="2705220038" sldId="342"/>
            <ac:picMk id="10" creationId="{63F8BACC-BD07-CC8B-F3C0-02B134737A78}"/>
          </ac:picMkLst>
        </pc:picChg>
        <pc:picChg chg="add mod">
          <ac:chgData name="Nicklas Helgstrand" userId="8447bfba-48c1-411e-aef6-2dccf3b33e10" providerId="ADAL" clId="{ED994756-A858-473C-8F7F-B9B5CAE4272D}" dt="2024-01-18T20:49:32.373" v="1041" actId="14100"/>
          <ac:picMkLst>
            <pc:docMk/>
            <pc:sldMk cId="2705220038" sldId="342"/>
            <ac:picMk id="12" creationId="{B038727B-F565-D662-C841-CC5DE9938BD9}"/>
          </ac:picMkLst>
        </pc:picChg>
        <pc:picChg chg="add del mod">
          <ac:chgData name="Nicklas Helgstrand" userId="8447bfba-48c1-411e-aef6-2dccf3b33e10" providerId="ADAL" clId="{ED994756-A858-473C-8F7F-B9B5CAE4272D}" dt="2024-01-18T20:47:06.521" v="1014" actId="478"/>
          <ac:picMkLst>
            <pc:docMk/>
            <pc:sldMk cId="2705220038" sldId="342"/>
            <ac:picMk id="14" creationId="{AE888112-4B86-6E45-E34A-365E3D71EB67}"/>
          </ac:picMkLst>
        </pc:picChg>
        <pc:picChg chg="add mod">
          <ac:chgData name="Nicklas Helgstrand" userId="8447bfba-48c1-411e-aef6-2dccf3b33e10" providerId="ADAL" clId="{ED994756-A858-473C-8F7F-B9B5CAE4272D}" dt="2024-01-18T20:56:48.220" v="1129" actId="14100"/>
          <ac:picMkLst>
            <pc:docMk/>
            <pc:sldMk cId="2705220038" sldId="342"/>
            <ac:picMk id="16" creationId="{8FF95691-1B76-C69B-AB45-0C6BD688E6C6}"/>
          </ac:picMkLst>
        </pc:picChg>
        <pc:picChg chg="add mod">
          <ac:chgData name="Nicklas Helgstrand" userId="8447bfba-48c1-411e-aef6-2dccf3b33e10" providerId="ADAL" clId="{ED994756-A858-473C-8F7F-B9B5CAE4272D}" dt="2024-01-18T20:49:36.165" v="1042" actId="14100"/>
          <ac:picMkLst>
            <pc:docMk/>
            <pc:sldMk cId="2705220038" sldId="342"/>
            <ac:picMk id="18" creationId="{B71D83EC-080E-5A96-3CDE-7A8087162CE0}"/>
          </ac:picMkLst>
        </pc:picChg>
      </pc:sldChg>
      <pc:sldChg chg="addSp delSp modSp new modAnim">
        <pc:chgData name="Nicklas Helgstrand" userId="8447bfba-48c1-411e-aef6-2dccf3b33e10" providerId="ADAL" clId="{ED994756-A858-473C-8F7F-B9B5CAE4272D}" dt="2024-01-18T21:06:42.981" v="1228" actId="14100"/>
        <pc:sldMkLst>
          <pc:docMk/>
          <pc:sldMk cId="250652715" sldId="343"/>
        </pc:sldMkLst>
        <pc:spChg chg="del">
          <ac:chgData name="Nicklas Helgstrand" userId="8447bfba-48c1-411e-aef6-2dccf3b33e10" providerId="ADAL" clId="{ED994756-A858-473C-8F7F-B9B5CAE4272D}" dt="2024-01-18T21:06:02.089" v="1221"/>
          <ac:spMkLst>
            <pc:docMk/>
            <pc:sldMk cId="250652715" sldId="343"/>
            <ac:spMk id="2" creationId="{1BE70762-AD2B-BE42-624B-33D0D81A2514}"/>
          </ac:spMkLst>
        </pc:spChg>
        <pc:picChg chg="add mod">
          <ac:chgData name="Nicklas Helgstrand" userId="8447bfba-48c1-411e-aef6-2dccf3b33e10" providerId="ADAL" clId="{ED994756-A858-473C-8F7F-B9B5CAE4272D}" dt="2024-01-18T21:06:42.981" v="1228" actId="14100"/>
          <ac:picMkLst>
            <pc:docMk/>
            <pc:sldMk cId="250652715" sldId="343"/>
            <ac:picMk id="5" creationId="{2D4A5FBA-16A6-F6E5-281C-DC2EE672A9D3}"/>
          </ac:picMkLst>
        </pc:picChg>
      </pc:sldChg>
    </pc:docChg>
  </pc:docChgLst>
  <pc:docChgLst>
    <pc:chgData name="Nicklas Helgstrand" userId="8447bfba-48c1-411e-aef6-2dccf3b33e10" providerId="ADAL" clId="{79142AF7-754F-46D7-A0E6-58E9B562B413}"/>
    <pc:docChg chg="undo custSel addSld delSld modSld sldOrd">
      <pc:chgData name="Nicklas Helgstrand" userId="8447bfba-48c1-411e-aef6-2dccf3b33e10" providerId="ADAL" clId="{79142AF7-754F-46D7-A0E6-58E9B562B413}" dt="2023-12-22T12:40:41.050" v="4925" actId="14100"/>
      <pc:docMkLst>
        <pc:docMk/>
      </pc:docMkLst>
      <pc:sldChg chg="addSp delSp modSp mod setBg">
        <pc:chgData name="Nicklas Helgstrand" userId="8447bfba-48c1-411e-aef6-2dccf3b33e10" providerId="ADAL" clId="{79142AF7-754F-46D7-A0E6-58E9B562B413}" dt="2023-12-22T11:30:44.496" v="3814" actId="14861"/>
        <pc:sldMkLst>
          <pc:docMk/>
          <pc:sldMk cId="768284055" sldId="259"/>
        </pc:sldMkLst>
        <pc:spChg chg="del">
          <ac:chgData name="Nicklas Helgstrand" userId="8447bfba-48c1-411e-aef6-2dccf3b33e10" providerId="ADAL" clId="{79142AF7-754F-46D7-A0E6-58E9B562B413}" dt="2023-12-12T14:41:14.260" v="54" actId="478"/>
          <ac:spMkLst>
            <pc:docMk/>
            <pc:sldMk cId="768284055" sldId="259"/>
            <ac:spMk id="3" creationId="{5062B07C-50F3-AA29-AEC7-B1D514A0A755}"/>
          </ac:spMkLst>
        </pc:spChg>
        <pc:spChg chg="mod">
          <ac:chgData name="Nicklas Helgstrand" userId="8447bfba-48c1-411e-aef6-2dccf3b33e10" providerId="ADAL" clId="{79142AF7-754F-46D7-A0E6-58E9B562B413}" dt="2023-12-21T09:27:46.463" v="2419" actId="14100"/>
          <ac:spMkLst>
            <pc:docMk/>
            <pc:sldMk cId="768284055" sldId="259"/>
            <ac:spMk id="6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21T09:28:22.019" v="2424" actId="20577"/>
          <ac:spMkLst>
            <pc:docMk/>
            <pc:sldMk cId="768284055" sldId="259"/>
            <ac:spMk id="7" creationId="{00000000-0000-0000-0000-000000000000}"/>
          </ac:spMkLst>
        </pc:spChg>
        <pc:picChg chg="add del mod">
          <ac:chgData name="Nicklas Helgstrand" userId="8447bfba-48c1-411e-aef6-2dccf3b33e10" providerId="ADAL" clId="{79142AF7-754F-46D7-A0E6-58E9B562B413}" dt="2023-12-12T14:44:43.734" v="152" actId="21"/>
          <ac:picMkLst>
            <pc:docMk/>
            <pc:sldMk cId="768284055" sldId="259"/>
            <ac:picMk id="2" creationId="{556A7AE0-7878-FC82-DDE6-817C2A3EE8F0}"/>
          </ac:picMkLst>
        </pc:picChg>
        <pc:picChg chg="del">
          <ac:chgData name="Nicklas Helgstrand" userId="8447bfba-48c1-411e-aef6-2dccf3b33e10" providerId="ADAL" clId="{79142AF7-754F-46D7-A0E6-58E9B562B413}" dt="2023-12-12T14:41:13.163" v="53" actId="478"/>
          <ac:picMkLst>
            <pc:docMk/>
            <pc:sldMk cId="768284055" sldId="259"/>
            <ac:picMk id="8" creationId="{00000000-0000-0000-0000-000000000000}"/>
          </ac:picMkLst>
        </pc:picChg>
        <pc:picChg chg="del mod">
          <ac:chgData name="Nicklas Helgstrand" userId="8447bfba-48c1-411e-aef6-2dccf3b33e10" providerId="ADAL" clId="{79142AF7-754F-46D7-A0E6-58E9B562B413}" dt="2023-12-12T14:41:11.885" v="52" actId="478"/>
          <ac:picMkLst>
            <pc:docMk/>
            <pc:sldMk cId="768284055" sldId="259"/>
            <ac:picMk id="9" creationId="{00000000-0000-0000-0000-000000000000}"/>
          </ac:picMkLst>
        </pc:picChg>
        <pc:picChg chg="mod">
          <ac:chgData name="Nicklas Helgstrand" userId="8447bfba-48c1-411e-aef6-2dccf3b33e10" providerId="ADAL" clId="{79142AF7-754F-46D7-A0E6-58E9B562B413}" dt="2023-12-22T11:30:44.496" v="3814" actId="14861"/>
          <ac:picMkLst>
            <pc:docMk/>
            <pc:sldMk cId="768284055" sldId="259"/>
            <ac:picMk id="9" creationId="{6C14BFB7-3742-0AA8-C552-6E9B99F2E717}"/>
          </ac:picMkLst>
        </pc:picChg>
        <pc:picChg chg="mod">
          <ac:chgData name="Nicklas Helgstrand" userId="8447bfba-48c1-411e-aef6-2dccf3b33e10" providerId="ADAL" clId="{79142AF7-754F-46D7-A0E6-58E9B562B413}" dt="2023-12-21T09:20:29.826" v="2264" actId="14861"/>
          <ac:picMkLst>
            <pc:docMk/>
            <pc:sldMk cId="768284055" sldId="259"/>
            <ac:picMk id="11" creationId="{3D2923E1-BB3D-C4E7-68AA-8F8A2BA74496}"/>
          </ac:picMkLst>
        </pc:picChg>
        <pc:picChg chg="del mod">
          <ac:chgData name="Nicklas Helgstrand" userId="8447bfba-48c1-411e-aef6-2dccf3b33e10" providerId="ADAL" clId="{79142AF7-754F-46D7-A0E6-58E9B562B413}" dt="2023-12-12T14:44:31.908" v="150"/>
          <ac:picMkLst>
            <pc:docMk/>
            <pc:sldMk cId="768284055" sldId="259"/>
            <ac:picMk id="12" creationId="{BD321269-E254-ECCA-D7A6-0E63DE8A21EF}"/>
          </ac:picMkLst>
        </pc:picChg>
        <pc:picChg chg="add mod">
          <ac:chgData name="Nicklas Helgstrand" userId="8447bfba-48c1-411e-aef6-2dccf3b33e10" providerId="ADAL" clId="{79142AF7-754F-46D7-A0E6-58E9B562B413}" dt="2023-12-22T11:30:41.121" v="3812" actId="14861"/>
          <ac:picMkLst>
            <pc:docMk/>
            <pc:sldMk cId="768284055" sldId="259"/>
            <ac:picMk id="13" creationId="{4A479D75-4A99-2153-DC67-B8D3FE43BC8A}"/>
          </ac:picMkLst>
        </pc:picChg>
      </pc:sldChg>
      <pc:sldChg chg="addSp delSp modSp mod">
        <pc:chgData name="Nicklas Helgstrand" userId="8447bfba-48c1-411e-aef6-2dccf3b33e10" providerId="ADAL" clId="{79142AF7-754F-46D7-A0E6-58E9B562B413}" dt="2023-12-22T08:28:55.626" v="2427" actId="14100"/>
        <pc:sldMkLst>
          <pc:docMk/>
          <pc:sldMk cId="1253353942" sldId="296"/>
        </pc:sldMkLst>
        <pc:spChg chg="add del mod">
          <ac:chgData name="Nicklas Helgstrand" userId="8447bfba-48c1-411e-aef6-2dccf3b33e10" providerId="ADAL" clId="{79142AF7-754F-46D7-A0E6-58E9B562B413}" dt="2023-12-12T14:20:36.006" v="3" actId="478"/>
          <ac:spMkLst>
            <pc:docMk/>
            <pc:sldMk cId="1253353942" sldId="296"/>
            <ac:spMk id="3" creationId="{2B731BC1-DFD2-ECB0-52F3-9982ADE19454}"/>
          </ac:spMkLst>
        </pc:spChg>
        <pc:spChg chg="add del mod">
          <ac:chgData name="Nicklas Helgstrand" userId="8447bfba-48c1-411e-aef6-2dccf3b33e10" providerId="ADAL" clId="{79142AF7-754F-46D7-A0E6-58E9B562B413}" dt="2023-12-12T14:21:21.522" v="11" actId="478"/>
          <ac:spMkLst>
            <pc:docMk/>
            <pc:sldMk cId="1253353942" sldId="296"/>
            <ac:spMk id="7" creationId="{954653B7-F829-3A88-BB20-5EFA519393CE}"/>
          </ac:spMkLst>
        </pc:spChg>
        <pc:spChg chg="mod">
          <ac:chgData name="Nicklas Helgstrand" userId="8447bfba-48c1-411e-aef6-2dccf3b33e10" providerId="ADAL" clId="{79142AF7-754F-46D7-A0E6-58E9B562B413}" dt="2023-12-21T09:25:47.994" v="2407" actId="255"/>
          <ac:spMkLst>
            <pc:docMk/>
            <pc:sldMk cId="1253353942" sldId="296"/>
            <ac:spMk id="10" creationId="{00000000-0000-0000-0000-000000000000}"/>
          </ac:spMkLst>
        </pc:spChg>
        <pc:picChg chg="add del mod">
          <ac:chgData name="Nicklas Helgstrand" userId="8447bfba-48c1-411e-aef6-2dccf3b33e10" providerId="ADAL" clId="{79142AF7-754F-46D7-A0E6-58E9B562B413}" dt="2023-12-12T14:20:35.408" v="2"/>
          <ac:picMkLst>
            <pc:docMk/>
            <pc:sldMk cId="1253353942" sldId="296"/>
            <ac:picMk id="4" creationId="{C62A41BE-5B19-E1F4-5F18-37FD08D21220}"/>
          </ac:picMkLst>
        </pc:picChg>
        <pc:picChg chg="add mod">
          <ac:chgData name="Nicklas Helgstrand" userId="8447bfba-48c1-411e-aef6-2dccf3b33e10" providerId="ADAL" clId="{79142AF7-754F-46D7-A0E6-58E9B562B413}" dt="2023-12-21T09:18:12.917" v="2254" actId="1076"/>
          <ac:picMkLst>
            <pc:docMk/>
            <pc:sldMk cId="1253353942" sldId="296"/>
            <ac:picMk id="5" creationId="{CBADF4B1-CADC-E318-F776-0CCEDF806331}"/>
          </ac:picMkLst>
        </pc:picChg>
        <pc:picChg chg="mod">
          <ac:chgData name="Nicklas Helgstrand" userId="8447bfba-48c1-411e-aef6-2dccf3b33e10" providerId="ADAL" clId="{79142AF7-754F-46D7-A0E6-58E9B562B413}" dt="2023-12-22T08:28:55.626" v="2427" actId="14100"/>
          <ac:picMkLst>
            <pc:docMk/>
            <pc:sldMk cId="1253353942" sldId="296"/>
            <ac:picMk id="6" creationId="{F90902AC-47DA-47AD-8AED-135B0899BDDD}"/>
          </ac:picMkLst>
        </pc:picChg>
        <pc:picChg chg="mod">
          <ac:chgData name="Nicklas Helgstrand" userId="8447bfba-48c1-411e-aef6-2dccf3b33e10" providerId="ADAL" clId="{79142AF7-754F-46D7-A0E6-58E9B562B413}" dt="2023-12-21T09:18:00.655" v="2252" actId="1076"/>
          <ac:picMkLst>
            <pc:docMk/>
            <pc:sldMk cId="1253353942" sldId="296"/>
            <ac:picMk id="11" creationId="{00000000-0000-0000-0000-000000000000}"/>
          </ac:picMkLst>
        </pc:picChg>
        <pc:picChg chg="add del mod">
          <ac:chgData name="Nicklas Helgstrand" userId="8447bfba-48c1-411e-aef6-2dccf3b33e10" providerId="ADAL" clId="{79142AF7-754F-46D7-A0E6-58E9B562B413}" dt="2023-12-12T14:21:27.565" v="12" actId="1076"/>
          <ac:picMkLst>
            <pc:docMk/>
            <pc:sldMk cId="1253353942" sldId="296"/>
            <ac:picMk id="13" creationId="{00000000-0000-0000-0000-000000000000}"/>
          </ac:picMkLst>
        </pc:picChg>
        <pc:picChg chg="mod">
          <ac:chgData name="Nicklas Helgstrand" userId="8447bfba-48c1-411e-aef6-2dccf3b33e10" providerId="ADAL" clId="{79142AF7-754F-46D7-A0E6-58E9B562B413}" dt="2023-12-21T09:18:05.363" v="2253" actId="1076"/>
          <ac:picMkLst>
            <pc:docMk/>
            <pc:sldMk cId="1253353942" sldId="296"/>
            <ac:picMk id="1026" creationId="{00000000-0000-0000-0000-000000000000}"/>
          </ac:picMkLst>
        </pc:picChg>
      </pc:sldChg>
      <pc:sldChg chg="addSp delSp modSp mod modNotesTx">
        <pc:chgData name="Nicklas Helgstrand" userId="8447bfba-48c1-411e-aef6-2dccf3b33e10" providerId="ADAL" clId="{79142AF7-754F-46D7-A0E6-58E9B562B413}" dt="2023-12-22T12:35:33.382" v="4880" actId="14100"/>
        <pc:sldMkLst>
          <pc:docMk/>
          <pc:sldMk cId="2601566477" sldId="297"/>
        </pc:sldMkLst>
        <pc:spChg chg="mod">
          <ac:chgData name="Nicklas Helgstrand" userId="8447bfba-48c1-411e-aef6-2dccf3b33e10" providerId="ADAL" clId="{79142AF7-754F-46D7-A0E6-58E9B562B413}" dt="2023-12-22T12:21:14.838" v="4791" actId="14100"/>
          <ac:spMkLst>
            <pc:docMk/>
            <pc:sldMk cId="2601566477" sldId="297"/>
            <ac:spMk id="4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22T12:21:03.810" v="4790" actId="20577"/>
          <ac:spMkLst>
            <pc:docMk/>
            <pc:sldMk cId="2601566477" sldId="297"/>
            <ac:spMk id="7" creationId="{00000000-0000-0000-0000-000000000000}"/>
          </ac:spMkLst>
        </pc:spChg>
        <pc:picChg chg="add mod">
          <ac:chgData name="Nicklas Helgstrand" userId="8447bfba-48c1-411e-aef6-2dccf3b33e10" providerId="ADAL" clId="{79142AF7-754F-46D7-A0E6-58E9B562B413}" dt="2023-12-22T12:35:30.106" v="4879" actId="14100"/>
          <ac:picMkLst>
            <pc:docMk/>
            <pc:sldMk cId="2601566477" sldId="297"/>
            <ac:picMk id="2" creationId="{E1097460-BC73-AC99-366E-2BA6775F3CFC}"/>
          </ac:picMkLst>
        </pc:picChg>
        <pc:picChg chg="add del mod modCrop">
          <ac:chgData name="Nicklas Helgstrand" userId="8447bfba-48c1-411e-aef6-2dccf3b33e10" providerId="ADAL" clId="{79142AF7-754F-46D7-A0E6-58E9B562B413}" dt="2023-12-22T12:18:35.102" v="4732" actId="478"/>
          <ac:picMkLst>
            <pc:docMk/>
            <pc:sldMk cId="2601566477" sldId="297"/>
            <ac:picMk id="3" creationId="{C458246F-D5D4-3E70-4CEC-C966DBFE3D94}"/>
          </ac:picMkLst>
        </pc:picChg>
        <pc:picChg chg="add mod">
          <ac:chgData name="Nicklas Helgstrand" userId="8447bfba-48c1-411e-aef6-2dccf3b33e10" providerId="ADAL" clId="{79142AF7-754F-46D7-A0E6-58E9B562B413}" dt="2023-12-22T12:35:33.382" v="4880" actId="14100"/>
          <ac:picMkLst>
            <pc:docMk/>
            <pc:sldMk cId="2601566477" sldId="297"/>
            <ac:picMk id="5" creationId="{BC4D5685-94D8-CA36-AD2E-ABA55B9232B9}"/>
          </ac:picMkLst>
        </pc:picChg>
      </pc:sldChg>
      <pc:sldChg chg="addSp modSp mod setBg">
        <pc:chgData name="Nicklas Helgstrand" userId="8447bfba-48c1-411e-aef6-2dccf3b33e10" providerId="ADAL" clId="{79142AF7-754F-46D7-A0E6-58E9B562B413}" dt="2023-12-22T12:38:24.100" v="4901" actId="14100"/>
        <pc:sldMkLst>
          <pc:docMk/>
          <pc:sldMk cId="2708229339" sldId="298"/>
        </pc:sldMkLst>
        <pc:spChg chg="mod">
          <ac:chgData name="Nicklas Helgstrand" userId="8447bfba-48c1-411e-aef6-2dccf3b33e10" providerId="ADAL" clId="{79142AF7-754F-46D7-A0E6-58E9B562B413}" dt="2023-12-22T08:34:47.358" v="2496" actId="255"/>
          <ac:spMkLst>
            <pc:docMk/>
            <pc:sldMk cId="2708229339" sldId="298"/>
            <ac:spMk id="2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12T15:10:30.667" v="435" actId="20577"/>
          <ac:spMkLst>
            <pc:docMk/>
            <pc:sldMk cId="2708229339" sldId="298"/>
            <ac:spMk id="3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22T08:34:36.502" v="2495" actId="14100"/>
          <ac:spMkLst>
            <pc:docMk/>
            <pc:sldMk cId="2708229339" sldId="298"/>
            <ac:spMk id="4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12T15:10:35.695" v="437" actId="27636"/>
          <ac:spMkLst>
            <pc:docMk/>
            <pc:sldMk cId="2708229339" sldId="298"/>
            <ac:spMk id="5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22T08:34:13.679" v="2492" actId="20577"/>
          <ac:spMkLst>
            <pc:docMk/>
            <pc:sldMk cId="2708229339" sldId="298"/>
            <ac:spMk id="7" creationId="{00000000-0000-0000-0000-000000000000}"/>
          </ac:spMkLst>
        </pc:spChg>
        <pc:picChg chg="add mod">
          <ac:chgData name="Nicklas Helgstrand" userId="8447bfba-48c1-411e-aef6-2dccf3b33e10" providerId="ADAL" clId="{79142AF7-754F-46D7-A0E6-58E9B562B413}" dt="2023-12-22T12:38:24.100" v="4901" actId="14100"/>
          <ac:picMkLst>
            <pc:docMk/>
            <pc:sldMk cId="2708229339" sldId="298"/>
            <ac:picMk id="6" creationId="{4EDE6749-8CAD-855A-8506-AAFEA58DB437}"/>
          </ac:picMkLst>
        </pc:picChg>
      </pc:sldChg>
      <pc:sldChg chg="addSp modSp mod">
        <pc:chgData name="Nicklas Helgstrand" userId="8447bfba-48c1-411e-aef6-2dccf3b33e10" providerId="ADAL" clId="{79142AF7-754F-46D7-A0E6-58E9B562B413}" dt="2023-12-22T08:40:05.257" v="2517" actId="313"/>
        <pc:sldMkLst>
          <pc:docMk/>
          <pc:sldMk cId="3512414542" sldId="299"/>
        </pc:sldMkLst>
        <pc:spChg chg="mod">
          <ac:chgData name="Nicklas Helgstrand" userId="8447bfba-48c1-411e-aef6-2dccf3b33e10" providerId="ADAL" clId="{79142AF7-754F-46D7-A0E6-58E9B562B413}" dt="2023-12-22T08:40:05.257" v="2517" actId="313"/>
          <ac:spMkLst>
            <pc:docMk/>
            <pc:sldMk cId="3512414542" sldId="299"/>
            <ac:spMk id="2" creationId="{00000000-0000-0000-0000-000000000000}"/>
          </ac:spMkLst>
        </pc:spChg>
        <pc:picChg chg="add mod">
          <ac:chgData name="Nicklas Helgstrand" userId="8447bfba-48c1-411e-aef6-2dccf3b33e10" providerId="ADAL" clId="{79142AF7-754F-46D7-A0E6-58E9B562B413}" dt="2023-12-21T09:24:57.116" v="2403" actId="14861"/>
          <ac:picMkLst>
            <pc:docMk/>
            <pc:sldMk cId="3512414542" sldId="299"/>
            <ac:picMk id="3" creationId="{3361D961-9323-25DB-49C6-011E8FC69C97}"/>
          </ac:picMkLst>
        </pc:picChg>
      </pc:sldChg>
      <pc:sldChg chg="addSp delSp modSp mod modNotesTx">
        <pc:chgData name="Nicklas Helgstrand" userId="8447bfba-48c1-411e-aef6-2dccf3b33e10" providerId="ADAL" clId="{79142AF7-754F-46D7-A0E6-58E9B562B413}" dt="2023-12-22T11:30:19.864" v="3810" actId="14100"/>
        <pc:sldMkLst>
          <pc:docMk/>
          <pc:sldMk cId="697073497" sldId="302"/>
        </pc:sldMkLst>
        <pc:spChg chg="mod">
          <ac:chgData name="Nicklas Helgstrand" userId="8447bfba-48c1-411e-aef6-2dccf3b33e10" providerId="ADAL" clId="{79142AF7-754F-46D7-A0E6-58E9B562B413}" dt="2023-12-21T09:26:29.179" v="2410" actId="255"/>
          <ac:spMkLst>
            <pc:docMk/>
            <pc:sldMk cId="697073497" sldId="302"/>
            <ac:spMk id="2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21T09:27:28.972" v="2417" actId="14100"/>
          <ac:spMkLst>
            <pc:docMk/>
            <pc:sldMk cId="697073497" sldId="302"/>
            <ac:spMk id="5" creationId="{00000000-0000-0000-0000-000000000000}"/>
          </ac:spMkLst>
        </pc:spChg>
        <pc:picChg chg="del">
          <ac:chgData name="Nicklas Helgstrand" userId="8447bfba-48c1-411e-aef6-2dccf3b33e10" providerId="ADAL" clId="{79142AF7-754F-46D7-A0E6-58E9B562B413}" dt="2023-12-12T14:38:01.109" v="35" actId="21"/>
          <ac:picMkLst>
            <pc:docMk/>
            <pc:sldMk cId="697073497" sldId="302"/>
            <ac:picMk id="6" creationId="{695B6C2C-BF02-0124-2DC4-3411532865AE}"/>
          </ac:picMkLst>
        </pc:picChg>
        <pc:picChg chg="add mod modCrop">
          <ac:chgData name="Nicklas Helgstrand" userId="8447bfba-48c1-411e-aef6-2dccf3b33e10" providerId="ADAL" clId="{79142AF7-754F-46D7-A0E6-58E9B562B413}" dt="2023-12-22T11:30:07.153" v="3809" actId="18131"/>
          <ac:picMkLst>
            <pc:docMk/>
            <pc:sldMk cId="697073497" sldId="302"/>
            <ac:picMk id="7" creationId="{E2527CA8-F316-A322-D448-FCB2FCE4AC06}"/>
          </ac:picMkLst>
        </pc:picChg>
        <pc:picChg chg="add mod">
          <ac:chgData name="Nicklas Helgstrand" userId="8447bfba-48c1-411e-aef6-2dccf3b33e10" providerId="ADAL" clId="{79142AF7-754F-46D7-A0E6-58E9B562B413}" dt="2023-12-12T14:40:24.514" v="50" actId="14100"/>
          <ac:picMkLst>
            <pc:docMk/>
            <pc:sldMk cId="697073497" sldId="302"/>
            <ac:picMk id="8" creationId="{9707F021-E2BB-32D7-A698-04DD453C300F}"/>
          </ac:picMkLst>
        </pc:picChg>
        <pc:picChg chg="mod">
          <ac:chgData name="Nicklas Helgstrand" userId="8447bfba-48c1-411e-aef6-2dccf3b33e10" providerId="ADAL" clId="{79142AF7-754F-46D7-A0E6-58E9B562B413}" dt="2023-12-22T11:30:19.864" v="3810" actId="14100"/>
          <ac:picMkLst>
            <pc:docMk/>
            <pc:sldMk cId="697073497" sldId="302"/>
            <ac:picMk id="9" creationId="{3D98D18D-1825-82DE-BA69-59E9DAFF78FC}"/>
          </ac:picMkLst>
        </pc:picChg>
      </pc:sldChg>
      <pc:sldChg chg="addSp delSp modSp mod setBg">
        <pc:chgData name="Nicklas Helgstrand" userId="8447bfba-48c1-411e-aef6-2dccf3b33e10" providerId="ADAL" clId="{79142AF7-754F-46D7-A0E6-58E9B562B413}" dt="2023-12-22T12:38:06.453" v="4898" actId="1076"/>
        <pc:sldMkLst>
          <pc:docMk/>
          <pc:sldMk cId="2887208787" sldId="303"/>
        </pc:sldMkLst>
        <pc:spChg chg="mod">
          <ac:chgData name="Nicklas Helgstrand" userId="8447bfba-48c1-411e-aef6-2dccf3b33e10" providerId="ADAL" clId="{79142AF7-754F-46D7-A0E6-58E9B562B413}" dt="2023-12-21T09:26:52.991" v="2413" actId="14100"/>
          <ac:spMkLst>
            <pc:docMk/>
            <pc:sldMk cId="2887208787" sldId="303"/>
            <ac:spMk id="2" creationId="{00000000-0000-0000-0000-000000000000}"/>
          </ac:spMkLst>
        </pc:spChg>
        <pc:spChg chg="mod">
          <ac:chgData name="Nicklas Helgstrand" userId="8447bfba-48c1-411e-aef6-2dccf3b33e10" providerId="ADAL" clId="{79142AF7-754F-46D7-A0E6-58E9B562B413}" dt="2023-12-22T08:31:00.309" v="2451" actId="20577"/>
          <ac:spMkLst>
            <pc:docMk/>
            <pc:sldMk cId="2887208787" sldId="303"/>
            <ac:spMk id="5" creationId="{00000000-0000-0000-0000-000000000000}"/>
          </ac:spMkLst>
        </pc:spChg>
        <pc:picChg chg="mod modCrop">
          <ac:chgData name="Nicklas Helgstrand" userId="8447bfba-48c1-411e-aef6-2dccf3b33e10" providerId="ADAL" clId="{79142AF7-754F-46D7-A0E6-58E9B562B413}" dt="2023-12-22T12:38:06.453" v="4898" actId="1076"/>
          <ac:picMkLst>
            <pc:docMk/>
            <pc:sldMk cId="2887208787" sldId="303"/>
            <ac:picMk id="6" creationId="{20F44DB5-6817-6994-2EAA-9E3153163075}"/>
          </ac:picMkLst>
        </pc:picChg>
        <pc:picChg chg="del">
          <ac:chgData name="Nicklas Helgstrand" userId="8447bfba-48c1-411e-aef6-2dccf3b33e10" providerId="ADAL" clId="{79142AF7-754F-46D7-A0E6-58E9B562B413}" dt="2023-12-12T15:03:58.474" v="212" actId="21"/>
          <ac:picMkLst>
            <pc:docMk/>
            <pc:sldMk cId="2887208787" sldId="303"/>
            <ac:picMk id="6" creationId="{8DB7F279-5B69-51D1-4045-10EABDE8F3B0}"/>
          </ac:picMkLst>
        </pc:picChg>
        <pc:picChg chg="add mod">
          <ac:chgData name="Nicklas Helgstrand" userId="8447bfba-48c1-411e-aef6-2dccf3b33e10" providerId="ADAL" clId="{79142AF7-754F-46D7-A0E6-58E9B562B413}" dt="2023-12-22T12:38:05.076" v="4897" actId="1076"/>
          <ac:picMkLst>
            <pc:docMk/>
            <pc:sldMk cId="2887208787" sldId="303"/>
            <ac:picMk id="7" creationId="{34CD4FDD-1DD6-46EB-BABE-E08A669B7BD0}"/>
          </ac:picMkLst>
        </pc:picChg>
      </pc:sldChg>
      <pc:sldChg chg="del">
        <pc:chgData name="Nicklas Helgstrand" userId="8447bfba-48c1-411e-aef6-2dccf3b33e10" providerId="ADAL" clId="{79142AF7-754F-46D7-A0E6-58E9B562B413}" dt="2023-12-12T15:18:45.199" v="457" actId="2696"/>
        <pc:sldMkLst>
          <pc:docMk/>
          <pc:sldMk cId="2856300661" sldId="304"/>
        </pc:sldMkLst>
      </pc:sldChg>
      <pc:sldChg chg="del">
        <pc:chgData name="Nicklas Helgstrand" userId="8447bfba-48c1-411e-aef6-2dccf3b33e10" providerId="ADAL" clId="{79142AF7-754F-46D7-A0E6-58E9B562B413}" dt="2023-12-12T15:23:02.050" v="608" actId="2696"/>
        <pc:sldMkLst>
          <pc:docMk/>
          <pc:sldMk cId="2613465233" sldId="305"/>
        </pc:sldMkLst>
      </pc:sldChg>
      <pc:sldChg chg="addSp modSp mod modNotesTx">
        <pc:chgData name="Nicklas Helgstrand" userId="8447bfba-48c1-411e-aef6-2dccf3b33e10" providerId="ADAL" clId="{79142AF7-754F-46D7-A0E6-58E9B562B413}" dt="2023-12-22T12:39:31.730" v="4914" actId="14100"/>
        <pc:sldMkLst>
          <pc:docMk/>
          <pc:sldMk cId="2799036818" sldId="306"/>
        </pc:sldMkLst>
        <pc:spChg chg="mod">
          <ac:chgData name="Nicklas Helgstrand" userId="8447bfba-48c1-411e-aef6-2dccf3b33e10" providerId="ADAL" clId="{79142AF7-754F-46D7-A0E6-58E9B562B413}" dt="2023-12-22T09:55:38.274" v="2935" actId="20577"/>
          <ac:spMkLst>
            <pc:docMk/>
            <pc:sldMk cId="2799036818" sldId="306"/>
            <ac:spMk id="2" creationId="{6CAA1464-716C-8708-C9D6-04B417410CA7}"/>
          </ac:spMkLst>
        </pc:spChg>
        <pc:spChg chg="mod">
          <ac:chgData name="Nicklas Helgstrand" userId="8447bfba-48c1-411e-aef6-2dccf3b33e10" providerId="ADAL" clId="{79142AF7-754F-46D7-A0E6-58E9B562B413}" dt="2023-12-22T10:36:26.447" v="3231" actId="313"/>
          <ac:spMkLst>
            <pc:docMk/>
            <pc:sldMk cId="2799036818" sldId="306"/>
            <ac:spMk id="5" creationId="{58728272-EA78-982C-8D1D-40C402B32973}"/>
          </ac:spMkLst>
        </pc:spChg>
        <pc:picChg chg="mod">
          <ac:chgData name="Nicklas Helgstrand" userId="8447bfba-48c1-411e-aef6-2dccf3b33e10" providerId="ADAL" clId="{79142AF7-754F-46D7-A0E6-58E9B562B413}" dt="2023-12-22T12:39:20.578" v="4911" actId="14100"/>
          <ac:picMkLst>
            <pc:docMk/>
            <pc:sldMk cId="2799036818" sldId="306"/>
            <ac:picMk id="6" creationId="{FD7FA768-F765-E1F1-6943-59609BD6F7DF}"/>
          </ac:picMkLst>
        </pc:picChg>
        <pc:picChg chg="add mod">
          <ac:chgData name="Nicklas Helgstrand" userId="8447bfba-48c1-411e-aef6-2dccf3b33e10" providerId="ADAL" clId="{79142AF7-754F-46D7-A0E6-58E9B562B413}" dt="2023-12-22T12:39:31.730" v="4914" actId="14100"/>
          <ac:picMkLst>
            <pc:docMk/>
            <pc:sldMk cId="2799036818" sldId="306"/>
            <ac:picMk id="7" creationId="{38864A45-18FE-F74B-EE42-FCBF8E7EA34D}"/>
          </ac:picMkLst>
        </pc:picChg>
      </pc:sldChg>
      <pc:sldChg chg="del">
        <pc:chgData name="Nicklas Helgstrand" userId="8447bfba-48c1-411e-aef6-2dccf3b33e10" providerId="ADAL" clId="{79142AF7-754F-46D7-A0E6-58E9B562B413}" dt="2023-12-12T15:50:07.867" v="1604" actId="2696"/>
        <pc:sldMkLst>
          <pc:docMk/>
          <pc:sldMk cId="1080427242" sldId="307"/>
        </pc:sldMkLst>
      </pc:sldChg>
      <pc:sldChg chg="del">
        <pc:chgData name="Nicklas Helgstrand" userId="8447bfba-48c1-411e-aef6-2dccf3b33e10" providerId="ADAL" clId="{79142AF7-754F-46D7-A0E6-58E9B562B413}" dt="2023-12-12T15:17:41.021" v="454" actId="2696"/>
        <pc:sldMkLst>
          <pc:docMk/>
          <pc:sldMk cId="196964082" sldId="308"/>
        </pc:sldMkLst>
      </pc:sldChg>
      <pc:sldChg chg="addSp delSp modSp mod ord">
        <pc:chgData name="Nicklas Helgstrand" userId="8447bfba-48c1-411e-aef6-2dccf3b33e10" providerId="ADAL" clId="{79142AF7-754F-46D7-A0E6-58E9B562B413}" dt="2023-12-22T11:28:59.583" v="3771" actId="14861"/>
        <pc:sldMkLst>
          <pc:docMk/>
          <pc:sldMk cId="1641777496" sldId="310"/>
        </pc:sldMkLst>
        <pc:spChg chg="mod">
          <ac:chgData name="Nicklas Helgstrand" userId="8447bfba-48c1-411e-aef6-2dccf3b33e10" providerId="ADAL" clId="{79142AF7-754F-46D7-A0E6-58E9B562B413}" dt="2023-12-22T08:40:56.908" v="2534" actId="20577"/>
          <ac:spMkLst>
            <pc:docMk/>
            <pc:sldMk cId="1641777496" sldId="310"/>
            <ac:spMk id="2" creationId="{6CAA1464-716C-8708-C9D6-04B417410CA7}"/>
          </ac:spMkLst>
        </pc:spChg>
        <pc:spChg chg="mod">
          <ac:chgData name="Nicklas Helgstrand" userId="8447bfba-48c1-411e-aef6-2dccf3b33e10" providerId="ADAL" clId="{79142AF7-754F-46D7-A0E6-58E9B562B413}" dt="2023-12-22T08:42:49.907" v="2614" actId="20577"/>
          <ac:spMkLst>
            <pc:docMk/>
            <pc:sldMk cId="1641777496" sldId="310"/>
            <ac:spMk id="5" creationId="{58728272-EA78-982C-8D1D-40C402B32973}"/>
          </ac:spMkLst>
        </pc:spChg>
        <pc:picChg chg="mod">
          <ac:chgData name="Nicklas Helgstrand" userId="8447bfba-48c1-411e-aef6-2dccf3b33e10" providerId="ADAL" clId="{79142AF7-754F-46D7-A0E6-58E9B562B413}" dt="2023-12-22T11:28:54.317" v="3766" actId="14861"/>
          <ac:picMkLst>
            <pc:docMk/>
            <pc:sldMk cId="1641777496" sldId="310"/>
            <ac:picMk id="6" creationId="{44ED49F8-A7AB-085D-190F-509E36D1697F}"/>
          </ac:picMkLst>
        </pc:picChg>
        <pc:picChg chg="add mod">
          <ac:chgData name="Nicklas Helgstrand" userId="8447bfba-48c1-411e-aef6-2dccf3b33e10" providerId="ADAL" clId="{79142AF7-754F-46D7-A0E6-58E9B562B413}" dt="2023-12-22T11:28:59.583" v="3771" actId="14861"/>
          <ac:picMkLst>
            <pc:docMk/>
            <pc:sldMk cId="1641777496" sldId="310"/>
            <ac:picMk id="7" creationId="{EF15ECBB-26F8-8D3C-4166-C6CAE6E2F9C0}"/>
          </ac:picMkLst>
        </pc:picChg>
        <pc:picChg chg="add mod">
          <ac:chgData name="Nicklas Helgstrand" userId="8447bfba-48c1-411e-aef6-2dccf3b33e10" providerId="ADAL" clId="{79142AF7-754F-46D7-A0E6-58E9B562B413}" dt="2023-12-22T11:28:45.747" v="3756" actId="14861"/>
          <ac:picMkLst>
            <pc:docMk/>
            <pc:sldMk cId="1641777496" sldId="310"/>
            <ac:picMk id="8" creationId="{464D049E-7F85-D19D-A585-958EBD3FBF7B}"/>
          </ac:picMkLst>
        </pc:picChg>
        <pc:picChg chg="add del mod">
          <ac:chgData name="Nicklas Helgstrand" userId="8447bfba-48c1-411e-aef6-2dccf3b33e10" providerId="ADAL" clId="{79142AF7-754F-46D7-A0E6-58E9B562B413}" dt="2023-12-22T08:43:14.969" v="2618" actId="21"/>
          <ac:picMkLst>
            <pc:docMk/>
            <pc:sldMk cId="1641777496" sldId="310"/>
            <ac:picMk id="9" creationId="{0F373C79-0078-9633-9DF9-01A93A0EB090}"/>
          </ac:picMkLst>
        </pc:picChg>
        <pc:picChg chg="add mod">
          <ac:chgData name="Nicklas Helgstrand" userId="8447bfba-48c1-411e-aef6-2dccf3b33e10" providerId="ADAL" clId="{79142AF7-754F-46D7-A0E6-58E9B562B413}" dt="2023-12-22T11:28:49.319" v="3761" actId="14861"/>
          <ac:picMkLst>
            <pc:docMk/>
            <pc:sldMk cId="1641777496" sldId="310"/>
            <ac:picMk id="10" creationId="{F138CF39-4317-ECD5-3B63-4E9889108A83}"/>
          </ac:picMkLst>
        </pc:picChg>
      </pc:sldChg>
      <pc:sldChg chg="del">
        <pc:chgData name="Nicklas Helgstrand" userId="8447bfba-48c1-411e-aef6-2dccf3b33e10" providerId="ADAL" clId="{79142AF7-754F-46D7-A0E6-58E9B562B413}" dt="2023-12-12T15:36:43.624" v="1251" actId="2696"/>
        <pc:sldMkLst>
          <pc:docMk/>
          <pc:sldMk cId="510023559" sldId="311"/>
        </pc:sldMkLst>
      </pc:sldChg>
      <pc:sldChg chg="del">
        <pc:chgData name="Nicklas Helgstrand" userId="8447bfba-48c1-411e-aef6-2dccf3b33e10" providerId="ADAL" clId="{79142AF7-754F-46D7-A0E6-58E9B562B413}" dt="2023-12-12T15:53:12.105" v="1638" actId="2696"/>
        <pc:sldMkLst>
          <pc:docMk/>
          <pc:sldMk cId="2171425237" sldId="313"/>
        </pc:sldMkLst>
      </pc:sldChg>
      <pc:sldChg chg="addSp delSp modSp del mod">
        <pc:chgData name="Nicklas Helgstrand" userId="8447bfba-48c1-411e-aef6-2dccf3b33e10" providerId="ADAL" clId="{79142AF7-754F-46D7-A0E6-58E9B562B413}" dt="2023-12-12T15:52:41.484" v="1636" actId="2696"/>
        <pc:sldMkLst>
          <pc:docMk/>
          <pc:sldMk cId="11524270" sldId="314"/>
        </pc:sldMkLst>
        <pc:picChg chg="add del mod">
          <ac:chgData name="Nicklas Helgstrand" userId="8447bfba-48c1-411e-aef6-2dccf3b33e10" providerId="ADAL" clId="{79142AF7-754F-46D7-A0E6-58E9B562B413}" dt="2023-12-12T15:51:09.841" v="1619" actId="21"/>
          <ac:picMkLst>
            <pc:docMk/>
            <pc:sldMk cId="11524270" sldId="314"/>
            <ac:picMk id="6" creationId="{86107674-7C5B-F999-3236-A4CB27F9AF6E}"/>
          </ac:picMkLst>
        </pc:picChg>
      </pc:sldChg>
      <pc:sldChg chg="delSp del mod">
        <pc:chgData name="Nicklas Helgstrand" userId="8447bfba-48c1-411e-aef6-2dccf3b33e10" providerId="ADAL" clId="{79142AF7-754F-46D7-A0E6-58E9B562B413}" dt="2023-12-12T15:53:39.234" v="1640" actId="2696"/>
        <pc:sldMkLst>
          <pc:docMk/>
          <pc:sldMk cId="1354847767" sldId="315"/>
        </pc:sldMkLst>
        <pc:picChg chg="del">
          <ac:chgData name="Nicklas Helgstrand" userId="8447bfba-48c1-411e-aef6-2dccf3b33e10" providerId="ADAL" clId="{79142AF7-754F-46D7-A0E6-58E9B562B413}" dt="2023-12-12T15:52:11.140" v="1630" actId="21"/>
          <ac:picMkLst>
            <pc:docMk/>
            <pc:sldMk cId="1354847767" sldId="315"/>
            <ac:picMk id="6" creationId="{CBA30AF6-BD2C-0FDF-FBDA-F6DE14505190}"/>
          </ac:picMkLst>
        </pc:picChg>
      </pc:sldChg>
      <pc:sldChg chg="del">
        <pc:chgData name="Nicklas Helgstrand" userId="8447bfba-48c1-411e-aef6-2dccf3b33e10" providerId="ADAL" clId="{79142AF7-754F-46D7-A0E6-58E9B562B413}" dt="2023-12-12T15:53:02.722" v="1637" actId="2696"/>
        <pc:sldMkLst>
          <pc:docMk/>
          <pc:sldMk cId="1282227293" sldId="316"/>
        </pc:sldMkLst>
      </pc:sldChg>
      <pc:sldChg chg="modSp del mod">
        <pc:chgData name="Nicklas Helgstrand" userId="8447bfba-48c1-411e-aef6-2dccf3b33e10" providerId="ADAL" clId="{79142AF7-754F-46D7-A0E6-58E9B562B413}" dt="2023-12-12T15:56:45.616" v="1674" actId="2696"/>
        <pc:sldMkLst>
          <pc:docMk/>
          <pc:sldMk cId="2276776835" sldId="317"/>
        </pc:sldMkLst>
        <pc:spChg chg="mod">
          <ac:chgData name="Nicklas Helgstrand" userId="8447bfba-48c1-411e-aef6-2dccf3b33e10" providerId="ADAL" clId="{79142AF7-754F-46D7-A0E6-58E9B562B413}" dt="2023-12-12T15:56:32.884" v="1673" actId="27636"/>
          <ac:spMkLst>
            <pc:docMk/>
            <pc:sldMk cId="2276776835" sldId="317"/>
            <ac:spMk id="2" creationId="{6CAA1464-716C-8708-C9D6-04B417410CA7}"/>
          </ac:spMkLst>
        </pc:spChg>
        <pc:picChg chg="mod">
          <ac:chgData name="Nicklas Helgstrand" userId="8447bfba-48c1-411e-aef6-2dccf3b33e10" providerId="ADAL" clId="{79142AF7-754F-46D7-A0E6-58E9B562B413}" dt="2023-12-12T15:56:26.450" v="1663" actId="14100"/>
          <ac:picMkLst>
            <pc:docMk/>
            <pc:sldMk cId="2276776835" sldId="317"/>
            <ac:picMk id="6" creationId="{9848AE2E-EF40-D8AD-5ED6-C54A0A144847}"/>
          </ac:picMkLst>
        </pc:picChg>
      </pc:sldChg>
      <pc:sldChg chg="del">
        <pc:chgData name="Nicklas Helgstrand" userId="8447bfba-48c1-411e-aef6-2dccf3b33e10" providerId="ADAL" clId="{79142AF7-754F-46D7-A0E6-58E9B562B413}" dt="2023-12-12T15:53:15.713" v="1639" actId="2696"/>
        <pc:sldMkLst>
          <pc:docMk/>
          <pc:sldMk cId="3057273084" sldId="318"/>
        </pc:sldMkLst>
      </pc:sldChg>
      <pc:sldChg chg="addSp modSp mod">
        <pc:chgData name="Nicklas Helgstrand" userId="8447bfba-48c1-411e-aef6-2dccf3b33e10" providerId="ADAL" clId="{79142AF7-754F-46D7-A0E6-58E9B562B413}" dt="2023-12-22T12:40:19.721" v="4920" actId="14100"/>
        <pc:sldMkLst>
          <pc:docMk/>
          <pc:sldMk cId="961022010" sldId="319"/>
        </pc:sldMkLst>
        <pc:spChg chg="mod">
          <ac:chgData name="Nicklas Helgstrand" userId="8447bfba-48c1-411e-aef6-2dccf3b33e10" providerId="ADAL" clId="{79142AF7-754F-46D7-A0E6-58E9B562B413}" dt="2023-12-22T10:37:01.991" v="3237" actId="27636"/>
          <ac:spMkLst>
            <pc:docMk/>
            <pc:sldMk cId="961022010" sldId="319"/>
            <ac:spMk id="2" creationId="{6CAA1464-716C-8708-C9D6-04B417410CA7}"/>
          </ac:spMkLst>
        </pc:spChg>
        <pc:spChg chg="mod">
          <ac:chgData name="Nicklas Helgstrand" userId="8447bfba-48c1-411e-aef6-2dccf3b33e10" providerId="ADAL" clId="{79142AF7-754F-46D7-A0E6-58E9B562B413}" dt="2023-12-22T10:47:00.174" v="3421" actId="20577"/>
          <ac:spMkLst>
            <pc:docMk/>
            <pc:sldMk cId="961022010" sldId="319"/>
            <ac:spMk id="5" creationId="{58728272-EA78-982C-8D1D-40C402B32973}"/>
          </ac:spMkLst>
        </pc:spChg>
        <pc:picChg chg="add mod">
          <ac:chgData name="Nicklas Helgstrand" userId="8447bfba-48c1-411e-aef6-2dccf3b33e10" providerId="ADAL" clId="{79142AF7-754F-46D7-A0E6-58E9B562B413}" dt="2023-12-22T12:40:19.721" v="4920" actId="14100"/>
          <ac:picMkLst>
            <pc:docMk/>
            <pc:sldMk cId="961022010" sldId="319"/>
            <ac:picMk id="6" creationId="{80A50AD3-FE9B-8B3A-34E4-A9DDA86DD450}"/>
          </ac:picMkLst>
        </pc:picChg>
        <pc:picChg chg="add mod">
          <ac:chgData name="Nicklas Helgstrand" userId="8447bfba-48c1-411e-aef6-2dccf3b33e10" providerId="ADAL" clId="{79142AF7-754F-46D7-A0E6-58E9B562B413}" dt="2023-12-22T12:40:11.597" v="4919" actId="14100"/>
          <ac:picMkLst>
            <pc:docMk/>
            <pc:sldMk cId="961022010" sldId="319"/>
            <ac:picMk id="7" creationId="{0837E219-4485-6636-CF5C-1DE704B65ADD}"/>
          </ac:picMkLst>
        </pc:picChg>
        <pc:picChg chg="mod">
          <ac:chgData name="Nicklas Helgstrand" userId="8447bfba-48c1-411e-aef6-2dccf3b33e10" providerId="ADAL" clId="{79142AF7-754F-46D7-A0E6-58E9B562B413}" dt="2023-12-22T11:28:33.612" v="3751" actId="14861"/>
          <ac:picMkLst>
            <pc:docMk/>
            <pc:sldMk cId="961022010" sldId="319"/>
            <ac:picMk id="8" creationId="{ABA974AF-C9AB-5089-0A4D-B7E7A0FD79DD}"/>
          </ac:picMkLst>
        </pc:picChg>
        <pc:picChg chg="add mod">
          <ac:chgData name="Nicklas Helgstrand" userId="8447bfba-48c1-411e-aef6-2dccf3b33e10" providerId="ADAL" clId="{79142AF7-754F-46D7-A0E6-58E9B562B413}" dt="2023-12-22T11:28:29.607" v="3746" actId="14861"/>
          <ac:picMkLst>
            <pc:docMk/>
            <pc:sldMk cId="961022010" sldId="319"/>
            <ac:picMk id="9" creationId="{D57633E6-37BC-C4E3-7949-39A8F9FD6630}"/>
          </ac:picMkLst>
        </pc:picChg>
      </pc:sldChg>
      <pc:sldChg chg="del">
        <pc:chgData name="Nicklas Helgstrand" userId="8447bfba-48c1-411e-aef6-2dccf3b33e10" providerId="ADAL" clId="{79142AF7-754F-46D7-A0E6-58E9B562B413}" dt="2023-12-12T15:50:37.867" v="1605" actId="2696"/>
        <pc:sldMkLst>
          <pc:docMk/>
          <pc:sldMk cId="4232638192" sldId="320"/>
        </pc:sldMkLst>
      </pc:sldChg>
      <pc:sldChg chg="del">
        <pc:chgData name="Nicklas Helgstrand" userId="8447bfba-48c1-411e-aef6-2dccf3b33e10" providerId="ADAL" clId="{79142AF7-754F-46D7-A0E6-58E9B562B413}" dt="2023-12-12T15:36:00.835" v="1248" actId="2696"/>
        <pc:sldMkLst>
          <pc:docMk/>
          <pc:sldMk cId="2598831052" sldId="321"/>
        </pc:sldMkLst>
      </pc:sldChg>
      <pc:sldChg chg="del">
        <pc:chgData name="Nicklas Helgstrand" userId="8447bfba-48c1-411e-aef6-2dccf3b33e10" providerId="ADAL" clId="{79142AF7-754F-46D7-A0E6-58E9B562B413}" dt="2023-12-12T15:36:39.784" v="1250" actId="2696"/>
        <pc:sldMkLst>
          <pc:docMk/>
          <pc:sldMk cId="920771810" sldId="322"/>
        </pc:sldMkLst>
      </pc:sldChg>
      <pc:sldChg chg="del">
        <pc:chgData name="Nicklas Helgstrand" userId="8447bfba-48c1-411e-aef6-2dccf3b33e10" providerId="ADAL" clId="{79142AF7-754F-46D7-A0E6-58E9B562B413}" dt="2023-12-12T15:36:29.044" v="1249" actId="2696"/>
        <pc:sldMkLst>
          <pc:docMk/>
          <pc:sldMk cId="130981315" sldId="323"/>
        </pc:sldMkLst>
      </pc:sldChg>
      <pc:sldChg chg="addSp modSp new del mod">
        <pc:chgData name="Nicklas Helgstrand" userId="8447bfba-48c1-411e-aef6-2dccf3b33e10" providerId="ADAL" clId="{79142AF7-754F-46D7-A0E6-58E9B562B413}" dt="2023-12-12T14:42:41.725" v="69" actId="2696"/>
        <pc:sldMkLst>
          <pc:docMk/>
          <pc:sldMk cId="470618664" sldId="325"/>
        </pc:sldMkLst>
        <pc:picChg chg="add mod">
          <ac:chgData name="Nicklas Helgstrand" userId="8447bfba-48c1-411e-aef6-2dccf3b33e10" providerId="ADAL" clId="{79142AF7-754F-46D7-A0E6-58E9B562B413}" dt="2023-12-12T14:38:08.202" v="37" actId="1076"/>
          <ac:picMkLst>
            <pc:docMk/>
            <pc:sldMk cId="470618664" sldId="325"/>
            <ac:picMk id="6" creationId="{EF569488-6676-1085-48A7-DA83A95C6B45}"/>
          </ac:picMkLst>
        </pc:picChg>
      </pc:sldChg>
      <pc:sldChg chg="addSp modSp new mod setBg">
        <pc:chgData name="Nicklas Helgstrand" userId="8447bfba-48c1-411e-aef6-2dccf3b33e10" providerId="ADAL" clId="{79142AF7-754F-46D7-A0E6-58E9B562B413}" dt="2023-12-22T12:36:56.937" v="4888" actId="14100"/>
        <pc:sldMkLst>
          <pc:docMk/>
          <pc:sldMk cId="1103210066" sldId="325"/>
        </pc:sldMkLst>
        <pc:spChg chg="mod">
          <ac:chgData name="Nicklas Helgstrand" userId="8447bfba-48c1-411e-aef6-2dccf3b33e10" providerId="ADAL" clId="{79142AF7-754F-46D7-A0E6-58E9B562B413}" dt="2023-12-21T09:26:37.606" v="2411" actId="255"/>
          <ac:spMkLst>
            <pc:docMk/>
            <pc:sldMk cId="1103210066" sldId="325"/>
            <ac:spMk id="2" creationId="{C9527AD2-B3C6-5C21-294F-03BF7F4C5C04}"/>
          </ac:spMkLst>
        </pc:spChg>
        <pc:spChg chg="mod">
          <ac:chgData name="Nicklas Helgstrand" userId="8447bfba-48c1-411e-aef6-2dccf3b33e10" providerId="ADAL" clId="{79142AF7-754F-46D7-A0E6-58E9B562B413}" dt="2023-12-21T09:21:39.171" v="2346" actId="20577"/>
          <ac:spMkLst>
            <pc:docMk/>
            <pc:sldMk cId="1103210066" sldId="325"/>
            <ac:spMk id="3" creationId="{AF12A964-7A97-553D-EFB3-4A101FC8867D}"/>
          </ac:spMkLst>
        </pc:spChg>
        <pc:spChg chg="mod">
          <ac:chgData name="Nicklas Helgstrand" userId="8447bfba-48c1-411e-aef6-2dccf3b33e10" providerId="ADAL" clId="{79142AF7-754F-46D7-A0E6-58E9B562B413}" dt="2023-12-22T08:30:12.713" v="2445" actId="20577"/>
          <ac:spMkLst>
            <pc:docMk/>
            <pc:sldMk cId="1103210066" sldId="325"/>
            <ac:spMk id="5" creationId="{23A9C9FD-C219-0C1F-6392-C8F13A0E26AB}"/>
          </ac:spMkLst>
        </pc:spChg>
        <pc:picChg chg="add mod">
          <ac:chgData name="Nicklas Helgstrand" userId="8447bfba-48c1-411e-aef6-2dccf3b33e10" providerId="ADAL" clId="{79142AF7-754F-46D7-A0E6-58E9B562B413}" dt="2023-12-22T12:36:56.937" v="4888" actId="14100"/>
          <ac:picMkLst>
            <pc:docMk/>
            <pc:sldMk cId="1103210066" sldId="325"/>
            <ac:picMk id="6" creationId="{FC812A58-850B-B1CE-1BEA-ECA3B0078284}"/>
          </ac:picMkLst>
        </pc:picChg>
        <pc:picChg chg="add mod">
          <ac:chgData name="Nicklas Helgstrand" userId="8447bfba-48c1-411e-aef6-2dccf3b33e10" providerId="ADAL" clId="{79142AF7-754F-46D7-A0E6-58E9B562B413}" dt="2023-12-22T12:36:53.013" v="4887" actId="1076"/>
          <ac:picMkLst>
            <pc:docMk/>
            <pc:sldMk cId="1103210066" sldId="325"/>
            <ac:picMk id="8" creationId="{B1B40D27-9586-FD8D-5CBC-3DB8AB35765F}"/>
          </ac:picMkLst>
        </pc:picChg>
      </pc:sldChg>
      <pc:sldChg chg="addSp delSp modSp new mod">
        <pc:chgData name="Nicklas Helgstrand" userId="8447bfba-48c1-411e-aef6-2dccf3b33e10" providerId="ADAL" clId="{79142AF7-754F-46D7-A0E6-58E9B562B413}" dt="2023-12-22T12:39:02.341" v="4908" actId="1076"/>
        <pc:sldMkLst>
          <pc:docMk/>
          <pc:sldMk cId="2664450937" sldId="326"/>
        </pc:sldMkLst>
        <pc:spChg chg="mod">
          <ac:chgData name="Nicklas Helgstrand" userId="8447bfba-48c1-411e-aef6-2dccf3b33e10" providerId="ADAL" clId="{79142AF7-754F-46D7-A0E6-58E9B562B413}" dt="2023-12-22T09:01:36.009" v="2705" actId="14100"/>
          <ac:spMkLst>
            <pc:docMk/>
            <pc:sldMk cId="2664450937" sldId="326"/>
            <ac:spMk id="2" creationId="{3118DBF4-E964-96EC-96E6-4E93A1B6D2A8}"/>
          </ac:spMkLst>
        </pc:spChg>
        <pc:spChg chg="mod">
          <ac:chgData name="Nicklas Helgstrand" userId="8447bfba-48c1-411e-aef6-2dccf3b33e10" providerId="ADAL" clId="{79142AF7-754F-46D7-A0E6-58E9B562B413}" dt="2023-12-22T09:02:15.573" v="2769" actId="20577"/>
          <ac:spMkLst>
            <pc:docMk/>
            <pc:sldMk cId="2664450937" sldId="326"/>
            <ac:spMk id="3" creationId="{5DFA3194-62F8-B91F-18CD-D06299DE40A3}"/>
          </ac:spMkLst>
        </pc:spChg>
        <pc:spChg chg="del">
          <ac:chgData name="Nicklas Helgstrand" userId="8447bfba-48c1-411e-aef6-2dccf3b33e10" providerId="ADAL" clId="{79142AF7-754F-46D7-A0E6-58E9B562B413}" dt="2023-12-12T15:41:06.840" v="1278" actId="931"/>
          <ac:spMkLst>
            <pc:docMk/>
            <pc:sldMk cId="2664450937" sldId="326"/>
            <ac:spMk id="5" creationId="{2365FA37-491C-BE3E-4856-71D7A5D59A9B}"/>
          </ac:spMkLst>
        </pc:spChg>
        <pc:spChg chg="add mod">
          <ac:chgData name="Nicklas Helgstrand" userId="8447bfba-48c1-411e-aef6-2dccf3b33e10" providerId="ADAL" clId="{79142AF7-754F-46D7-A0E6-58E9B562B413}" dt="2023-12-22T10:35:18.013" v="3193" actId="313"/>
          <ac:spMkLst>
            <pc:docMk/>
            <pc:sldMk cId="2664450937" sldId="326"/>
            <ac:spMk id="8" creationId="{ABECC10F-BB5A-1D06-F365-F1D929CB40B4}"/>
          </ac:spMkLst>
        </pc:spChg>
        <pc:picChg chg="add mod">
          <ac:chgData name="Nicklas Helgstrand" userId="8447bfba-48c1-411e-aef6-2dccf3b33e10" providerId="ADAL" clId="{79142AF7-754F-46D7-A0E6-58E9B562B413}" dt="2023-12-22T12:39:02.341" v="4908" actId="1076"/>
          <ac:picMkLst>
            <pc:docMk/>
            <pc:sldMk cId="2664450937" sldId="326"/>
            <ac:picMk id="5" creationId="{DE52C45B-3AC7-8820-6C76-62524EE66F6A}"/>
          </ac:picMkLst>
        </pc:picChg>
        <pc:picChg chg="add mod">
          <ac:chgData name="Nicklas Helgstrand" userId="8447bfba-48c1-411e-aef6-2dccf3b33e10" providerId="ADAL" clId="{79142AF7-754F-46D7-A0E6-58E9B562B413}" dt="2023-12-22T12:38:51.716" v="4906" actId="14100"/>
          <ac:picMkLst>
            <pc:docMk/>
            <pc:sldMk cId="2664450937" sldId="326"/>
            <ac:picMk id="7" creationId="{612CA56F-908D-13D5-B21F-8264D9A09090}"/>
          </ac:picMkLst>
        </pc:picChg>
        <pc:picChg chg="add del mod">
          <ac:chgData name="Nicklas Helgstrand" userId="8447bfba-48c1-411e-aef6-2dccf3b33e10" providerId="ADAL" clId="{79142AF7-754F-46D7-A0E6-58E9B562B413}" dt="2023-12-22T08:45:23.077" v="2633" actId="478"/>
          <ac:picMkLst>
            <pc:docMk/>
            <pc:sldMk cId="2664450937" sldId="326"/>
            <ac:picMk id="10" creationId="{6B80AF2E-660F-4E4E-39A6-33C7CB5CD97E}"/>
          </ac:picMkLst>
        </pc:picChg>
        <pc:picChg chg="add del mod">
          <ac:chgData name="Nicklas Helgstrand" userId="8447bfba-48c1-411e-aef6-2dccf3b33e10" providerId="ADAL" clId="{79142AF7-754F-46D7-A0E6-58E9B562B413}" dt="2023-12-22T08:45:25.739" v="2634" actId="478"/>
          <ac:picMkLst>
            <pc:docMk/>
            <pc:sldMk cId="2664450937" sldId="326"/>
            <ac:picMk id="12" creationId="{54558717-31D6-6AC2-6CF8-653FF6B52134}"/>
          </ac:picMkLst>
        </pc:picChg>
      </pc:sldChg>
      <pc:sldChg chg="modSp add del mod">
        <pc:chgData name="Nicklas Helgstrand" userId="8447bfba-48c1-411e-aef6-2dccf3b33e10" providerId="ADAL" clId="{79142AF7-754F-46D7-A0E6-58E9B562B413}" dt="2023-12-12T15:33:29.987" v="1157"/>
        <pc:sldMkLst>
          <pc:docMk/>
          <pc:sldMk cId="2883681280" sldId="326"/>
        </pc:sldMkLst>
        <pc:picChg chg="mod">
          <ac:chgData name="Nicklas Helgstrand" userId="8447bfba-48c1-411e-aef6-2dccf3b33e10" providerId="ADAL" clId="{79142AF7-754F-46D7-A0E6-58E9B562B413}" dt="2023-12-12T15:33:28.250" v="1156" actId="14100"/>
          <ac:picMkLst>
            <pc:docMk/>
            <pc:sldMk cId="2883681280" sldId="326"/>
            <ac:picMk id="6" creationId="{6636A1AA-7F68-03DF-79D6-E4934625A93D}"/>
          </ac:picMkLst>
        </pc:picChg>
      </pc:sldChg>
      <pc:sldChg chg="delSp modSp mod">
        <pc:chgData name="Nicklas Helgstrand" userId="8447bfba-48c1-411e-aef6-2dccf3b33e10" providerId="ADAL" clId="{79142AF7-754F-46D7-A0E6-58E9B562B413}" dt="2023-12-22T11:33:46.493" v="3863" actId="14100"/>
        <pc:sldMkLst>
          <pc:docMk/>
          <pc:sldMk cId="3337505510" sldId="327"/>
        </pc:sldMkLst>
        <pc:spChg chg="mod">
          <ac:chgData name="Nicklas Helgstrand" userId="8447bfba-48c1-411e-aef6-2dccf3b33e10" providerId="ADAL" clId="{79142AF7-754F-46D7-A0E6-58E9B562B413}" dt="2023-12-22T10:57:12.227" v="3448" actId="20577"/>
          <ac:spMkLst>
            <pc:docMk/>
            <pc:sldMk cId="3337505510" sldId="327"/>
            <ac:spMk id="2" creationId="{6ACAAC0E-D15D-9F6B-8A82-73F57107466D}"/>
          </ac:spMkLst>
        </pc:spChg>
        <pc:graphicFrameChg chg="mod modGraphic">
          <ac:chgData name="Nicklas Helgstrand" userId="8447bfba-48c1-411e-aef6-2dccf3b33e10" providerId="ADAL" clId="{79142AF7-754F-46D7-A0E6-58E9B562B413}" dt="2023-12-22T11:33:46.493" v="3863" actId="14100"/>
          <ac:graphicFrameMkLst>
            <pc:docMk/>
            <pc:sldMk cId="3337505510" sldId="327"/>
            <ac:graphicFrameMk id="20" creationId="{B737C572-CDC2-7EA0-D51D-C404D55CB59A}"/>
          </ac:graphicFrameMkLst>
        </pc:graphicFrameChg>
        <pc:graphicFrameChg chg="del mod">
          <ac:chgData name="Nicklas Helgstrand" userId="8447bfba-48c1-411e-aef6-2dccf3b33e10" providerId="ADAL" clId="{79142AF7-754F-46D7-A0E6-58E9B562B413}" dt="2023-12-22T11:26:25.281" v="3685" actId="478"/>
          <ac:graphicFrameMkLst>
            <pc:docMk/>
            <pc:sldMk cId="3337505510" sldId="327"/>
            <ac:graphicFrameMk id="27" creationId="{663DC02E-F028-A3DE-FC00-EBB2290B32D5}"/>
          </ac:graphicFrameMkLst>
        </pc:graphicFrameChg>
        <pc:picChg chg="mod">
          <ac:chgData name="Nicklas Helgstrand" userId="8447bfba-48c1-411e-aef6-2dccf3b33e10" providerId="ADAL" clId="{79142AF7-754F-46D7-A0E6-58E9B562B413}" dt="2023-12-22T11:27:41.923" v="3711" actId="1076"/>
          <ac:picMkLst>
            <pc:docMk/>
            <pc:sldMk cId="3337505510" sldId="327"/>
            <ac:picMk id="22" creationId="{2A754FDD-7731-16BD-B7C4-81905151FF71}"/>
          </ac:picMkLst>
        </pc:picChg>
        <pc:picChg chg="mod">
          <ac:chgData name="Nicklas Helgstrand" userId="8447bfba-48c1-411e-aef6-2dccf3b33e10" providerId="ADAL" clId="{79142AF7-754F-46D7-A0E6-58E9B562B413}" dt="2023-12-22T11:27:32.098" v="3704" actId="14861"/>
          <ac:picMkLst>
            <pc:docMk/>
            <pc:sldMk cId="3337505510" sldId="327"/>
            <ac:picMk id="24" creationId="{86EC3B7D-4471-07FF-7D16-033D5C622519}"/>
          </ac:picMkLst>
        </pc:picChg>
        <pc:picChg chg="mod">
          <ac:chgData name="Nicklas Helgstrand" userId="8447bfba-48c1-411e-aef6-2dccf3b33e10" providerId="ADAL" clId="{79142AF7-754F-46D7-A0E6-58E9B562B413}" dt="2023-12-22T11:27:26.242" v="3699" actId="14861"/>
          <ac:picMkLst>
            <pc:docMk/>
            <pc:sldMk cId="3337505510" sldId="327"/>
            <ac:picMk id="26" creationId="{236550CD-0EDC-8006-8FB0-4DD9077B25FB}"/>
          </ac:picMkLst>
        </pc:picChg>
      </pc:sldChg>
      <pc:sldChg chg="addSp delSp modSp mod">
        <pc:chgData name="Nicklas Helgstrand" userId="8447bfba-48c1-411e-aef6-2dccf3b33e10" providerId="ADAL" clId="{79142AF7-754F-46D7-A0E6-58E9B562B413}" dt="2023-12-22T12:40:41.050" v="4925" actId="14100"/>
        <pc:sldMkLst>
          <pc:docMk/>
          <pc:sldMk cId="2078803995" sldId="328"/>
        </pc:sldMkLst>
        <pc:spChg chg="mod">
          <ac:chgData name="Nicklas Helgstrand" userId="8447bfba-48c1-411e-aef6-2dccf3b33e10" providerId="ADAL" clId="{79142AF7-754F-46D7-A0E6-58E9B562B413}" dt="2023-12-22T10:57:25.029" v="3449" actId="20577"/>
          <ac:spMkLst>
            <pc:docMk/>
            <pc:sldMk cId="2078803995" sldId="328"/>
            <ac:spMk id="2" creationId="{354D7088-66C5-7755-F3C7-D0872F7BC93F}"/>
          </ac:spMkLst>
        </pc:spChg>
        <pc:graphicFrameChg chg="mod modGraphic">
          <ac:chgData name="Nicklas Helgstrand" userId="8447bfba-48c1-411e-aef6-2dccf3b33e10" providerId="ADAL" clId="{79142AF7-754F-46D7-A0E6-58E9B562B413}" dt="2023-12-22T11:25:58.434" v="3682" actId="14100"/>
          <ac:graphicFrameMkLst>
            <pc:docMk/>
            <pc:sldMk cId="2078803995" sldId="328"/>
            <ac:graphicFrameMk id="9" creationId="{1276C99A-AE1C-6C7C-C2AB-E642F200F130}"/>
          </ac:graphicFrameMkLst>
        </pc:graphicFrameChg>
        <pc:picChg chg="add mod">
          <ac:chgData name="Nicklas Helgstrand" userId="8447bfba-48c1-411e-aef6-2dccf3b33e10" providerId="ADAL" clId="{79142AF7-754F-46D7-A0E6-58E9B562B413}" dt="2023-12-22T11:28:07.313" v="3726" actId="14861"/>
          <ac:picMkLst>
            <pc:docMk/>
            <pc:sldMk cId="2078803995" sldId="328"/>
            <ac:picMk id="6" creationId="{795097F8-DB08-08CE-34FE-D37E95937A41}"/>
          </ac:picMkLst>
        </pc:picChg>
        <pc:picChg chg="add mod">
          <ac:chgData name="Nicklas Helgstrand" userId="8447bfba-48c1-411e-aef6-2dccf3b33e10" providerId="ADAL" clId="{79142AF7-754F-46D7-A0E6-58E9B562B413}" dt="2023-12-22T11:28:11.183" v="3731" actId="14861"/>
          <ac:picMkLst>
            <pc:docMk/>
            <pc:sldMk cId="2078803995" sldId="328"/>
            <ac:picMk id="8" creationId="{9B680AFB-3000-D40E-E2AA-90F0D847E144}"/>
          </ac:picMkLst>
        </pc:picChg>
        <pc:picChg chg="mod">
          <ac:chgData name="Nicklas Helgstrand" userId="8447bfba-48c1-411e-aef6-2dccf3b33e10" providerId="ADAL" clId="{79142AF7-754F-46D7-A0E6-58E9B562B413}" dt="2023-12-22T12:40:28.101" v="4922" actId="14100"/>
          <ac:picMkLst>
            <pc:docMk/>
            <pc:sldMk cId="2078803995" sldId="328"/>
            <ac:picMk id="10" creationId="{8BFF4F56-F802-385E-A146-7392473C2D0B}"/>
          </ac:picMkLst>
        </pc:picChg>
        <pc:picChg chg="mod">
          <ac:chgData name="Nicklas Helgstrand" userId="8447bfba-48c1-411e-aef6-2dccf3b33e10" providerId="ADAL" clId="{79142AF7-754F-46D7-A0E6-58E9B562B413}" dt="2023-12-22T12:40:41.050" v="4925" actId="14100"/>
          <ac:picMkLst>
            <pc:docMk/>
            <pc:sldMk cId="2078803995" sldId="328"/>
            <ac:picMk id="12" creationId="{7ED78B88-3A4E-ABCF-D362-8A87C3F0B738}"/>
          </ac:picMkLst>
        </pc:picChg>
        <pc:picChg chg="del">
          <ac:chgData name="Nicklas Helgstrand" userId="8447bfba-48c1-411e-aef6-2dccf3b33e10" providerId="ADAL" clId="{79142AF7-754F-46D7-A0E6-58E9B562B413}" dt="2023-12-22T08:45:31.314" v="2635" actId="21"/>
          <ac:picMkLst>
            <pc:docMk/>
            <pc:sldMk cId="2078803995" sldId="328"/>
            <ac:picMk id="14" creationId="{C4F64DED-EE2E-F47F-9E09-7B37595BE9EA}"/>
          </ac:picMkLst>
        </pc:picChg>
      </pc:sldChg>
      <pc:sldChg chg="modSp mod">
        <pc:chgData name="Nicklas Helgstrand" userId="8447bfba-48c1-411e-aef6-2dccf3b33e10" providerId="ADAL" clId="{79142AF7-754F-46D7-A0E6-58E9B562B413}" dt="2023-12-22T11:40:21.193" v="3926" actId="14100"/>
        <pc:sldMkLst>
          <pc:docMk/>
          <pc:sldMk cId="2876450343" sldId="330"/>
        </pc:sldMkLst>
        <pc:spChg chg="mod">
          <ac:chgData name="Nicklas Helgstrand" userId="8447bfba-48c1-411e-aef6-2dccf3b33e10" providerId="ADAL" clId="{79142AF7-754F-46D7-A0E6-58E9B562B413}" dt="2023-12-22T11:35:08.138" v="3867" actId="255"/>
          <ac:spMkLst>
            <pc:docMk/>
            <pc:sldMk cId="2876450343" sldId="330"/>
            <ac:spMk id="2" creationId="{809078CC-2F47-0E8F-78F7-1CBCBB4BB7B0}"/>
          </ac:spMkLst>
        </pc:spChg>
        <pc:graphicFrameChg chg="mod modGraphic">
          <ac:chgData name="Nicklas Helgstrand" userId="8447bfba-48c1-411e-aef6-2dccf3b33e10" providerId="ADAL" clId="{79142AF7-754F-46D7-A0E6-58E9B562B413}" dt="2023-12-22T11:39:33.611" v="3908" actId="2711"/>
          <ac:graphicFrameMkLst>
            <pc:docMk/>
            <pc:sldMk cId="2876450343" sldId="330"/>
            <ac:graphicFrameMk id="7" creationId="{E580EE22-CBDC-6066-E7D5-663C03CEEADE}"/>
          </ac:graphicFrameMkLst>
        </pc:graphicFrameChg>
        <pc:picChg chg="mod modCrop">
          <ac:chgData name="Nicklas Helgstrand" userId="8447bfba-48c1-411e-aef6-2dccf3b33e10" providerId="ADAL" clId="{79142AF7-754F-46D7-A0E6-58E9B562B413}" dt="2023-12-22T11:40:21.193" v="3926" actId="14100"/>
          <ac:picMkLst>
            <pc:docMk/>
            <pc:sldMk cId="2876450343" sldId="330"/>
            <ac:picMk id="9" creationId="{FB4211A2-EF2F-AEF0-D23D-F7D84B32A619}"/>
          </ac:picMkLst>
        </pc:picChg>
      </pc:sldChg>
      <pc:sldChg chg="addSp delSp modSp mod">
        <pc:chgData name="Nicklas Helgstrand" userId="8447bfba-48c1-411e-aef6-2dccf3b33e10" providerId="ADAL" clId="{79142AF7-754F-46D7-A0E6-58E9B562B413}" dt="2023-12-22T12:36:04.760" v="4882" actId="14100"/>
        <pc:sldMkLst>
          <pc:docMk/>
          <pc:sldMk cId="157780937" sldId="331"/>
        </pc:sldMkLst>
        <pc:spChg chg="mod">
          <ac:chgData name="Nicklas Helgstrand" userId="8447bfba-48c1-411e-aef6-2dccf3b33e10" providerId="ADAL" clId="{79142AF7-754F-46D7-A0E6-58E9B562B413}" dt="2023-12-22T11:40:46.942" v="3929" actId="20577"/>
          <ac:spMkLst>
            <pc:docMk/>
            <pc:sldMk cId="157780937" sldId="331"/>
            <ac:spMk id="2" creationId="{29B00A18-0408-2217-9911-874265F9D7E2}"/>
          </ac:spMkLst>
        </pc:spChg>
        <pc:graphicFrameChg chg="add mod modGraphic">
          <ac:chgData name="Nicklas Helgstrand" userId="8447bfba-48c1-411e-aef6-2dccf3b33e10" providerId="ADAL" clId="{79142AF7-754F-46D7-A0E6-58E9B562B413}" dt="2023-12-22T11:44:03.073" v="3962" actId="14100"/>
          <ac:graphicFrameMkLst>
            <pc:docMk/>
            <pc:sldMk cId="157780937" sldId="331"/>
            <ac:graphicFrameMk id="5" creationId="{3F46C566-FE75-FBDA-B8A9-2ABE263A5889}"/>
          </ac:graphicFrameMkLst>
        </pc:graphicFrameChg>
        <pc:graphicFrameChg chg="mod modGraphic">
          <ac:chgData name="Nicklas Helgstrand" userId="8447bfba-48c1-411e-aef6-2dccf3b33e10" providerId="ADAL" clId="{79142AF7-754F-46D7-A0E6-58E9B562B413}" dt="2023-12-22T11:45:55.857" v="3977" actId="14734"/>
          <ac:graphicFrameMkLst>
            <pc:docMk/>
            <pc:sldMk cId="157780937" sldId="331"/>
            <ac:graphicFrameMk id="6" creationId="{B9D4589B-20AE-F506-597F-CA8996912E82}"/>
          </ac:graphicFrameMkLst>
        </pc:graphicFrameChg>
        <pc:picChg chg="add mod">
          <ac:chgData name="Nicklas Helgstrand" userId="8447bfba-48c1-411e-aef6-2dccf3b33e10" providerId="ADAL" clId="{79142AF7-754F-46D7-A0E6-58E9B562B413}" dt="2023-12-22T12:36:04.760" v="4882" actId="14100"/>
          <ac:picMkLst>
            <pc:docMk/>
            <pc:sldMk cId="157780937" sldId="331"/>
            <ac:picMk id="7" creationId="{6B608196-EAAD-7206-C899-00A160554780}"/>
          </ac:picMkLst>
        </pc:picChg>
        <pc:picChg chg="mod">
          <ac:chgData name="Nicklas Helgstrand" userId="8447bfba-48c1-411e-aef6-2dccf3b33e10" providerId="ADAL" clId="{79142AF7-754F-46D7-A0E6-58E9B562B413}" dt="2023-12-22T12:36:00.532" v="4881" actId="14100"/>
          <ac:picMkLst>
            <pc:docMk/>
            <pc:sldMk cId="157780937" sldId="331"/>
            <ac:picMk id="10" creationId="{3F480CD4-55B4-77CD-5AF0-3971ECD45203}"/>
          </ac:picMkLst>
        </pc:picChg>
        <pc:picChg chg="del">
          <ac:chgData name="Nicklas Helgstrand" userId="8447bfba-48c1-411e-aef6-2dccf3b33e10" providerId="ADAL" clId="{79142AF7-754F-46D7-A0E6-58E9B562B413}" dt="2023-12-22T11:46:19.741" v="3978" actId="478"/>
          <ac:picMkLst>
            <pc:docMk/>
            <pc:sldMk cId="157780937" sldId="331"/>
            <ac:picMk id="12" creationId="{2E43F5D9-9C6E-A131-3D00-9AF3D2B27FDF}"/>
          </ac:picMkLst>
        </pc:picChg>
        <pc:picChg chg="del">
          <ac:chgData name="Nicklas Helgstrand" userId="8447bfba-48c1-411e-aef6-2dccf3b33e10" providerId="ADAL" clId="{79142AF7-754F-46D7-A0E6-58E9B562B413}" dt="2023-12-22T10:47:58.724" v="3424" actId="478"/>
          <ac:picMkLst>
            <pc:docMk/>
            <pc:sldMk cId="157780937" sldId="331"/>
            <ac:picMk id="14" creationId="{1843089D-161A-E79F-E11D-14D1CDD4B5EE}"/>
          </ac:picMkLst>
        </pc:picChg>
      </pc:sldChg>
      <pc:sldChg chg="modSp mod">
        <pc:chgData name="Nicklas Helgstrand" userId="8447bfba-48c1-411e-aef6-2dccf3b33e10" providerId="ADAL" clId="{79142AF7-754F-46D7-A0E6-58E9B562B413}" dt="2023-12-22T11:57:34.475" v="4507" actId="20577"/>
        <pc:sldMkLst>
          <pc:docMk/>
          <pc:sldMk cId="4051203671" sldId="333"/>
        </pc:sldMkLst>
        <pc:spChg chg="mod">
          <ac:chgData name="Nicklas Helgstrand" userId="8447bfba-48c1-411e-aef6-2dccf3b33e10" providerId="ADAL" clId="{79142AF7-754F-46D7-A0E6-58E9B562B413}" dt="2023-12-22T11:52:45.300" v="4328" actId="14100"/>
          <ac:spMkLst>
            <pc:docMk/>
            <pc:sldMk cId="4051203671" sldId="333"/>
            <ac:spMk id="2" creationId="{10E311F0-225F-B075-49C0-A61D32F6956E}"/>
          </ac:spMkLst>
        </pc:spChg>
        <pc:spChg chg="mod">
          <ac:chgData name="Nicklas Helgstrand" userId="8447bfba-48c1-411e-aef6-2dccf3b33e10" providerId="ADAL" clId="{79142AF7-754F-46D7-A0E6-58E9B562B413}" dt="2023-12-22T11:52:14.969" v="4325" actId="20577"/>
          <ac:spMkLst>
            <pc:docMk/>
            <pc:sldMk cId="4051203671" sldId="333"/>
            <ac:spMk id="3" creationId="{CB313349-6283-F670-630F-6E4B6C9A4FED}"/>
          </ac:spMkLst>
        </pc:spChg>
        <pc:graphicFrameChg chg="modGraphic">
          <ac:chgData name="Nicklas Helgstrand" userId="8447bfba-48c1-411e-aef6-2dccf3b33e10" providerId="ADAL" clId="{79142AF7-754F-46D7-A0E6-58E9B562B413}" dt="2023-12-22T11:57:34.475" v="4507" actId="20577"/>
          <ac:graphicFrameMkLst>
            <pc:docMk/>
            <pc:sldMk cId="4051203671" sldId="333"/>
            <ac:graphicFrameMk id="6" creationId="{0623C4A5-A084-243F-4389-52C39075D435}"/>
          </ac:graphicFrameMkLst>
        </pc:graphicFrameChg>
        <pc:picChg chg="mod">
          <ac:chgData name="Nicklas Helgstrand" userId="8447bfba-48c1-411e-aef6-2dccf3b33e10" providerId="ADAL" clId="{79142AF7-754F-46D7-A0E6-58E9B562B413}" dt="2023-12-22T11:57:11.707" v="4502" actId="14100"/>
          <ac:picMkLst>
            <pc:docMk/>
            <pc:sldMk cId="4051203671" sldId="333"/>
            <ac:picMk id="8" creationId="{65DF1E65-55F6-19D5-20A6-613712A04E3C}"/>
          </ac:picMkLst>
        </pc:picChg>
        <pc:picChg chg="mod">
          <ac:chgData name="Nicklas Helgstrand" userId="8447bfba-48c1-411e-aef6-2dccf3b33e10" providerId="ADAL" clId="{79142AF7-754F-46D7-A0E6-58E9B562B413}" dt="2023-12-22T11:57:24.338" v="4504" actId="1076"/>
          <ac:picMkLst>
            <pc:docMk/>
            <pc:sldMk cId="4051203671" sldId="333"/>
            <ac:picMk id="10" creationId="{C55EAC20-2C31-3C2C-9B94-582890E8F599}"/>
          </ac:picMkLst>
        </pc:picChg>
      </pc:sldChg>
      <pc:sldChg chg="addSp delSp modSp mod">
        <pc:chgData name="Nicklas Helgstrand" userId="8447bfba-48c1-411e-aef6-2dccf3b33e10" providerId="ADAL" clId="{79142AF7-754F-46D7-A0E6-58E9B562B413}" dt="2023-12-22T12:32:36.415" v="4845" actId="14861"/>
        <pc:sldMkLst>
          <pc:docMk/>
          <pc:sldMk cId="61291250" sldId="334"/>
        </pc:sldMkLst>
        <pc:spChg chg="mod">
          <ac:chgData name="Nicklas Helgstrand" userId="8447bfba-48c1-411e-aef6-2dccf3b33e10" providerId="ADAL" clId="{79142AF7-754F-46D7-A0E6-58E9B562B413}" dt="2023-12-22T11:57:58.759" v="4509" actId="20577"/>
          <ac:spMkLst>
            <pc:docMk/>
            <pc:sldMk cId="61291250" sldId="334"/>
            <ac:spMk id="2" creationId="{D8EC3771-217E-029A-99EE-C7B3D174E693}"/>
          </ac:spMkLst>
        </pc:spChg>
        <pc:spChg chg="add del">
          <ac:chgData name="Nicklas Helgstrand" userId="8447bfba-48c1-411e-aef6-2dccf3b33e10" providerId="ADAL" clId="{79142AF7-754F-46D7-A0E6-58E9B562B413}" dt="2023-12-22T12:27:57.498" v="4831"/>
          <ac:spMkLst>
            <pc:docMk/>
            <pc:sldMk cId="61291250" sldId="334"/>
            <ac:spMk id="15" creationId="{83009837-3E36-0D18-7159-0AE7678E0964}"/>
          </ac:spMkLst>
        </pc:spChg>
        <pc:graphicFrameChg chg="mod modGraphic">
          <ac:chgData name="Nicklas Helgstrand" userId="8447bfba-48c1-411e-aef6-2dccf3b33e10" providerId="ADAL" clId="{79142AF7-754F-46D7-A0E6-58E9B562B413}" dt="2023-12-22T12:04:16.460" v="4644" actId="14100"/>
          <ac:graphicFrameMkLst>
            <pc:docMk/>
            <pc:sldMk cId="61291250" sldId="334"/>
            <ac:graphicFrameMk id="6" creationId="{62E0FA6D-E15F-D50C-D7AC-331A91D1BAEC}"/>
          </ac:graphicFrameMkLst>
        </pc:graphicFrameChg>
        <pc:picChg chg="add mod">
          <ac:chgData name="Nicklas Helgstrand" userId="8447bfba-48c1-411e-aef6-2dccf3b33e10" providerId="ADAL" clId="{79142AF7-754F-46D7-A0E6-58E9B562B413}" dt="2023-12-22T12:10:04.334" v="4666" actId="1076"/>
          <ac:picMkLst>
            <pc:docMk/>
            <pc:sldMk cId="61291250" sldId="334"/>
            <ac:picMk id="3" creationId="{8CF38EDC-2DBE-01F1-9F36-EA761B643833}"/>
          </ac:picMkLst>
        </pc:picChg>
        <pc:picChg chg="add mod">
          <ac:chgData name="Nicklas Helgstrand" userId="8447bfba-48c1-411e-aef6-2dccf3b33e10" providerId="ADAL" clId="{79142AF7-754F-46D7-A0E6-58E9B562B413}" dt="2023-12-22T12:09:52.409" v="4664" actId="14861"/>
          <ac:picMkLst>
            <pc:docMk/>
            <pc:sldMk cId="61291250" sldId="334"/>
            <ac:picMk id="5" creationId="{1EB004B3-386B-6FF6-8D27-AC06C451710A}"/>
          </ac:picMkLst>
        </pc:picChg>
        <pc:picChg chg="add del mod">
          <ac:chgData name="Nicklas Helgstrand" userId="8447bfba-48c1-411e-aef6-2dccf3b33e10" providerId="ADAL" clId="{79142AF7-754F-46D7-A0E6-58E9B562B413}" dt="2023-12-22T12:21:40.614" v="4792" actId="21"/>
          <ac:picMkLst>
            <pc:docMk/>
            <pc:sldMk cId="61291250" sldId="334"/>
            <ac:picMk id="7" creationId="{CCD07760-3DDC-176D-3D08-C4867A92DBB7}"/>
          </ac:picMkLst>
        </pc:picChg>
        <pc:picChg chg="del">
          <ac:chgData name="Nicklas Helgstrand" userId="8447bfba-48c1-411e-aef6-2dccf3b33e10" providerId="ADAL" clId="{79142AF7-754F-46D7-A0E6-58E9B562B413}" dt="2023-12-22T08:43:02.019" v="2615" actId="21"/>
          <ac:picMkLst>
            <pc:docMk/>
            <pc:sldMk cId="61291250" sldId="334"/>
            <ac:picMk id="8" creationId="{44C3AC52-7868-A11D-3164-3B43B14B029D}"/>
          </ac:picMkLst>
        </pc:picChg>
        <pc:picChg chg="del mod">
          <ac:chgData name="Nicklas Helgstrand" userId="8447bfba-48c1-411e-aef6-2dccf3b33e10" providerId="ADAL" clId="{79142AF7-754F-46D7-A0E6-58E9B562B413}" dt="2023-12-22T12:10:10.121" v="4667" actId="478"/>
          <ac:picMkLst>
            <pc:docMk/>
            <pc:sldMk cId="61291250" sldId="334"/>
            <ac:picMk id="10" creationId="{827FAB94-CF20-4245-0699-B900771A3031}"/>
          </ac:picMkLst>
        </pc:picChg>
        <pc:picChg chg="add mod">
          <ac:chgData name="Nicklas Helgstrand" userId="8447bfba-48c1-411e-aef6-2dccf3b33e10" providerId="ADAL" clId="{79142AF7-754F-46D7-A0E6-58E9B562B413}" dt="2023-12-22T12:32:28.956" v="4839" actId="14100"/>
          <ac:picMkLst>
            <pc:docMk/>
            <pc:sldMk cId="61291250" sldId="334"/>
            <ac:picMk id="11" creationId="{AF3BBD38-8A5C-41AB-144A-D40D1762E2AA}"/>
          </ac:picMkLst>
        </pc:picChg>
        <pc:picChg chg="del mod">
          <ac:chgData name="Nicklas Helgstrand" userId="8447bfba-48c1-411e-aef6-2dccf3b33e10" providerId="ADAL" clId="{79142AF7-754F-46D7-A0E6-58E9B562B413}" dt="2023-12-22T12:09:19.901" v="4651" actId="478"/>
          <ac:picMkLst>
            <pc:docMk/>
            <pc:sldMk cId="61291250" sldId="334"/>
            <ac:picMk id="12" creationId="{233A2C99-F47B-4E59-CCC6-99CA89CD5479}"/>
          </ac:picMkLst>
        </pc:picChg>
        <pc:picChg chg="add del mod">
          <ac:chgData name="Nicklas Helgstrand" userId="8447bfba-48c1-411e-aef6-2dccf3b33e10" providerId="ADAL" clId="{79142AF7-754F-46D7-A0E6-58E9B562B413}" dt="2023-12-22T12:25:18.765" v="4829" actId="478"/>
          <ac:picMkLst>
            <pc:docMk/>
            <pc:sldMk cId="61291250" sldId="334"/>
            <ac:picMk id="14" creationId="{458CAEB5-02D5-103F-F46C-4FAE54EC6AFC}"/>
          </ac:picMkLst>
        </pc:picChg>
        <pc:picChg chg="add mod">
          <ac:chgData name="Nicklas Helgstrand" userId="8447bfba-48c1-411e-aef6-2dccf3b33e10" providerId="ADAL" clId="{79142AF7-754F-46D7-A0E6-58E9B562B413}" dt="2023-12-22T12:32:36.415" v="4845" actId="14861"/>
          <ac:picMkLst>
            <pc:docMk/>
            <pc:sldMk cId="61291250" sldId="334"/>
            <ac:picMk id="17" creationId="{9B3BCEE4-EE00-D9EA-5A55-CC23C0CEAD65}"/>
          </ac:picMkLst>
        </pc:picChg>
      </pc:sldChg>
    </pc:docChg>
  </pc:docChgLst>
  <pc:docChgLst>
    <pc:chgData name="Nicklas Helgstrand" userId="8447bfba-48c1-411e-aef6-2dccf3b33e10" providerId="ADAL" clId="{6023BFA0-F659-4147-87A3-CAF58FB0E2A5}"/>
    <pc:docChg chg="undo custSel addSld delSld modSld sldOrd">
      <pc:chgData name="Nicklas Helgstrand" userId="8447bfba-48c1-411e-aef6-2dccf3b33e10" providerId="ADAL" clId="{6023BFA0-F659-4147-87A3-CAF58FB0E2A5}" dt="2023-12-14T11:08:52.652" v="958" actId="1076"/>
      <pc:docMkLst>
        <pc:docMk/>
      </pc:docMkLst>
      <pc:sldChg chg="addSp delSp modSp mod">
        <pc:chgData name="Nicklas Helgstrand" userId="8447bfba-48c1-411e-aef6-2dccf3b33e10" providerId="ADAL" clId="{6023BFA0-F659-4147-87A3-CAF58FB0E2A5}" dt="2023-12-14T10:43:30.076" v="864" actId="14100"/>
        <pc:sldMkLst>
          <pc:docMk/>
          <pc:sldMk cId="768284055" sldId="259"/>
        </pc:sldMkLst>
        <pc:picChg chg="add del mod">
          <ac:chgData name="Nicklas Helgstrand" userId="8447bfba-48c1-411e-aef6-2dccf3b33e10" providerId="ADAL" clId="{6023BFA0-F659-4147-87A3-CAF58FB0E2A5}" dt="2023-12-14T10:42:26.879" v="854" actId="478"/>
          <ac:picMkLst>
            <pc:docMk/>
            <pc:sldMk cId="768284055" sldId="259"/>
            <ac:picMk id="3" creationId="{7EEC45A1-1170-65A3-A165-3DF04CFFBF8E}"/>
          </ac:picMkLst>
        </pc:picChg>
        <pc:picChg chg="add mod">
          <ac:chgData name="Nicklas Helgstrand" userId="8447bfba-48c1-411e-aef6-2dccf3b33e10" providerId="ADAL" clId="{6023BFA0-F659-4147-87A3-CAF58FB0E2A5}" dt="2023-12-14T10:43:21.688" v="862" actId="14100"/>
          <ac:picMkLst>
            <pc:docMk/>
            <pc:sldMk cId="768284055" sldId="259"/>
            <ac:picMk id="9" creationId="{6C14BFB7-3742-0AA8-C552-6E9B99F2E717}"/>
          </ac:picMkLst>
        </pc:picChg>
        <pc:picChg chg="mod">
          <ac:chgData name="Nicklas Helgstrand" userId="8447bfba-48c1-411e-aef6-2dccf3b33e10" providerId="ADAL" clId="{6023BFA0-F659-4147-87A3-CAF58FB0E2A5}" dt="2023-12-14T10:43:07.005" v="861" actId="14100"/>
          <ac:picMkLst>
            <pc:docMk/>
            <pc:sldMk cId="768284055" sldId="259"/>
            <ac:picMk id="11" creationId="{3D2923E1-BB3D-C4E7-68AA-8F8A2BA74496}"/>
          </ac:picMkLst>
        </pc:picChg>
        <pc:picChg chg="mod">
          <ac:chgData name="Nicklas Helgstrand" userId="8447bfba-48c1-411e-aef6-2dccf3b33e10" providerId="ADAL" clId="{6023BFA0-F659-4147-87A3-CAF58FB0E2A5}" dt="2023-12-14T10:43:30.076" v="864" actId="14100"/>
          <ac:picMkLst>
            <pc:docMk/>
            <pc:sldMk cId="768284055" sldId="259"/>
            <ac:picMk id="13" creationId="{4A479D75-4A99-2153-DC67-B8D3FE43BC8A}"/>
          </ac:picMkLst>
        </pc:picChg>
      </pc:sldChg>
      <pc:sldChg chg="add ord">
        <pc:chgData name="Nicklas Helgstrand" userId="8447bfba-48c1-411e-aef6-2dccf3b33e10" providerId="ADAL" clId="{6023BFA0-F659-4147-87A3-CAF58FB0E2A5}" dt="2023-12-14T10:07:16.218" v="571"/>
        <pc:sldMkLst>
          <pc:docMk/>
          <pc:sldMk cId="3954873527" sldId="260"/>
        </pc:sldMkLst>
      </pc:sldChg>
      <pc:sldChg chg="addSp delSp modSp mod">
        <pc:chgData name="Nicklas Helgstrand" userId="8447bfba-48c1-411e-aef6-2dccf3b33e10" providerId="ADAL" clId="{6023BFA0-F659-4147-87A3-CAF58FB0E2A5}" dt="2023-12-14T11:08:52.652" v="958" actId="1076"/>
        <pc:sldMkLst>
          <pc:docMk/>
          <pc:sldMk cId="1253353942" sldId="296"/>
        </pc:sldMkLst>
        <pc:picChg chg="add del mod">
          <ac:chgData name="Nicklas Helgstrand" userId="8447bfba-48c1-411e-aef6-2dccf3b33e10" providerId="ADAL" clId="{6023BFA0-F659-4147-87A3-CAF58FB0E2A5}" dt="2023-12-14T10:40:36.444" v="835" actId="478"/>
          <ac:picMkLst>
            <pc:docMk/>
            <pc:sldMk cId="1253353942" sldId="296"/>
            <ac:picMk id="3" creationId="{1A334E41-5DE7-5A8E-B246-E760675E0462}"/>
          </ac:picMkLst>
        </pc:picChg>
        <pc:picChg chg="mod">
          <ac:chgData name="Nicklas Helgstrand" userId="8447bfba-48c1-411e-aef6-2dccf3b33e10" providerId="ADAL" clId="{6023BFA0-F659-4147-87A3-CAF58FB0E2A5}" dt="2023-12-14T10:41:05.499" v="843" actId="14100"/>
          <ac:picMkLst>
            <pc:docMk/>
            <pc:sldMk cId="1253353942" sldId="296"/>
            <ac:picMk id="5" creationId="{CBADF4B1-CADC-E318-F776-0CCEDF806331}"/>
          </ac:picMkLst>
        </pc:picChg>
        <pc:picChg chg="add mod">
          <ac:chgData name="Nicklas Helgstrand" userId="8447bfba-48c1-411e-aef6-2dccf3b33e10" providerId="ADAL" clId="{6023BFA0-F659-4147-87A3-CAF58FB0E2A5}" dt="2023-12-14T10:41:01.106" v="842" actId="14100"/>
          <ac:picMkLst>
            <pc:docMk/>
            <pc:sldMk cId="1253353942" sldId="296"/>
            <ac:picMk id="6" creationId="{F90902AC-47DA-47AD-8AED-135B0899BDDD}"/>
          </ac:picMkLst>
        </pc:picChg>
        <pc:picChg chg="mod">
          <ac:chgData name="Nicklas Helgstrand" userId="8447bfba-48c1-411e-aef6-2dccf3b33e10" providerId="ADAL" clId="{6023BFA0-F659-4147-87A3-CAF58FB0E2A5}" dt="2023-12-14T11:08:52.652" v="958" actId="1076"/>
          <ac:picMkLst>
            <pc:docMk/>
            <pc:sldMk cId="1253353942" sldId="296"/>
            <ac:picMk id="11" creationId="{00000000-0000-0000-0000-000000000000}"/>
          </ac:picMkLst>
        </pc:picChg>
        <pc:picChg chg="mod">
          <ac:chgData name="Nicklas Helgstrand" userId="8447bfba-48c1-411e-aef6-2dccf3b33e10" providerId="ADAL" clId="{6023BFA0-F659-4147-87A3-CAF58FB0E2A5}" dt="2023-12-14T11:08:44.748" v="956" actId="1076"/>
          <ac:picMkLst>
            <pc:docMk/>
            <pc:sldMk cId="1253353942" sldId="296"/>
            <ac:picMk id="1026" creationId="{00000000-0000-0000-0000-000000000000}"/>
          </ac:picMkLst>
        </pc:picChg>
      </pc:sldChg>
      <pc:sldChg chg="modSp mod">
        <pc:chgData name="Nicklas Helgstrand" userId="8447bfba-48c1-411e-aef6-2dccf3b33e10" providerId="ADAL" clId="{6023BFA0-F659-4147-87A3-CAF58FB0E2A5}" dt="2023-12-14T09:49:40.061" v="564" actId="20577"/>
        <pc:sldMkLst>
          <pc:docMk/>
          <pc:sldMk cId="2601566477" sldId="297"/>
        </pc:sldMkLst>
        <pc:spChg chg="mod">
          <ac:chgData name="Nicklas Helgstrand" userId="8447bfba-48c1-411e-aef6-2dccf3b33e10" providerId="ADAL" clId="{6023BFA0-F659-4147-87A3-CAF58FB0E2A5}" dt="2023-12-14T09:49:40.061" v="564" actId="20577"/>
          <ac:spMkLst>
            <pc:docMk/>
            <pc:sldMk cId="2601566477" sldId="297"/>
            <ac:spMk id="4" creationId="{00000000-0000-0000-0000-000000000000}"/>
          </ac:spMkLst>
        </pc:spChg>
      </pc:sldChg>
      <pc:sldChg chg="modSp mod">
        <pc:chgData name="Nicklas Helgstrand" userId="8447bfba-48c1-411e-aef6-2dccf3b33e10" providerId="ADAL" clId="{6023BFA0-F659-4147-87A3-CAF58FB0E2A5}" dt="2023-12-14T10:46:42.145" v="954" actId="14100"/>
        <pc:sldMkLst>
          <pc:docMk/>
          <pc:sldMk cId="3512414542" sldId="299"/>
        </pc:sldMkLst>
        <pc:spChg chg="mod">
          <ac:chgData name="Nicklas Helgstrand" userId="8447bfba-48c1-411e-aef6-2dccf3b33e10" providerId="ADAL" clId="{6023BFA0-F659-4147-87A3-CAF58FB0E2A5}" dt="2023-12-14T10:36:33.591" v="802" actId="14100"/>
          <ac:spMkLst>
            <pc:docMk/>
            <pc:sldMk cId="3512414542" sldId="299"/>
            <ac:spMk id="2" creationId="{00000000-0000-0000-0000-000000000000}"/>
          </ac:spMkLst>
        </pc:spChg>
        <pc:picChg chg="mod">
          <ac:chgData name="Nicklas Helgstrand" userId="8447bfba-48c1-411e-aef6-2dccf3b33e10" providerId="ADAL" clId="{6023BFA0-F659-4147-87A3-CAF58FB0E2A5}" dt="2023-12-14T10:46:42.145" v="954" actId="14100"/>
          <ac:picMkLst>
            <pc:docMk/>
            <pc:sldMk cId="3512414542" sldId="299"/>
            <ac:picMk id="3" creationId="{3361D961-9323-25DB-49C6-011E8FC69C97}"/>
          </ac:picMkLst>
        </pc:picChg>
      </pc:sldChg>
      <pc:sldChg chg="addSp delSp modSp mod">
        <pc:chgData name="Nicklas Helgstrand" userId="8447bfba-48c1-411e-aef6-2dccf3b33e10" providerId="ADAL" clId="{6023BFA0-F659-4147-87A3-CAF58FB0E2A5}" dt="2023-12-14T10:39:33.463" v="821" actId="14100"/>
        <pc:sldMkLst>
          <pc:docMk/>
          <pc:sldMk cId="697073497" sldId="302"/>
        </pc:sldMkLst>
        <pc:picChg chg="mod">
          <ac:chgData name="Nicklas Helgstrand" userId="8447bfba-48c1-411e-aef6-2dccf3b33e10" providerId="ADAL" clId="{6023BFA0-F659-4147-87A3-CAF58FB0E2A5}" dt="2023-12-14T10:39:22.402" v="820" actId="14100"/>
          <ac:picMkLst>
            <pc:docMk/>
            <pc:sldMk cId="697073497" sldId="302"/>
            <ac:picMk id="7" creationId="{E2527CA8-F316-A322-D448-FCB2FCE4AC06}"/>
          </ac:picMkLst>
        </pc:picChg>
        <pc:picChg chg="del">
          <ac:chgData name="Nicklas Helgstrand" userId="8447bfba-48c1-411e-aef6-2dccf3b33e10" providerId="ADAL" clId="{6023BFA0-F659-4147-87A3-CAF58FB0E2A5}" dt="2023-12-14T10:37:41.070" v="805" actId="21"/>
          <ac:picMkLst>
            <pc:docMk/>
            <pc:sldMk cId="697073497" sldId="302"/>
            <ac:picMk id="8" creationId="{9707F021-E2BB-32D7-A698-04DD453C300F}"/>
          </ac:picMkLst>
        </pc:picChg>
        <pc:picChg chg="add mod">
          <ac:chgData name="Nicklas Helgstrand" userId="8447bfba-48c1-411e-aef6-2dccf3b33e10" providerId="ADAL" clId="{6023BFA0-F659-4147-87A3-CAF58FB0E2A5}" dt="2023-12-14T10:39:33.463" v="821" actId="14100"/>
          <ac:picMkLst>
            <pc:docMk/>
            <pc:sldMk cId="697073497" sldId="302"/>
            <ac:picMk id="9" creationId="{3D98D18D-1825-82DE-BA69-59E9DAFF78FC}"/>
          </ac:picMkLst>
        </pc:picChg>
      </pc:sldChg>
      <pc:sldChg chg="addSp modSp mod">
        <pc:chgData name="Nicklas Helgstrand" userId="8447bfba-48c1-411e-aef6-2dccf3b33e10" providerId="ADAL" clId="{6023BFA0-F659-4147-87A3-CAF58FB0E2A5}" dt="2023-12-14T10:38:21.098" v="814" actId="14100"/>
        <pc:sldMkLst>
          <pc:docMk/>
          <pc:sldMk cId="2887208787" sldId="303"/>
        </pc:sldMkLst>
        <pc:picChg chg="add mod">
          <ac:chgData name="Nicklas Helgstrand" userId="8447bfba-48c1-411e-aef6-2dccf3b33e10" providerId="ADAL" clId="{6023BFA0-F659-4147-87A3-CAF58FB0E2A5}" dt="2023-12-14T10:38:21.098" v="814" actId="14100"/>
          <ac:picMkLst>
            <pc:docMk/>
            <pc:sldMk cId="2887208787" sldId="303"/>
            <ac:picMk id="6" creationId="{20F44DB5-6817-6994-2EAA-9E3153163075}"/>
          </ac:picMkLst>
        </pc:picChg>
        <pc:picChg chg="mod">
          <ac:chgData name="Nicklas Helgstrand" userId="8447bfba-48c1-411e-aef6-2dccf3b33e10" providerId="ADAL" clId="{6023BFA0-F659-4147-87A3-CAF58FB0E2A5}" dt="2023-12-14T10:38:05.270" v="811" actId="14100"/>
          <ac:picMkLst>
            <pc:docMk/>
            <pc:sldMk cId="2887208787" sldId="303"/>
            <ac:picMk id="7" creationId="{34CD4FDD-1DD6-46EB-BABE-E08A669B7BD0}"/>
          </ac:picMkLst>
        </pc:picChg>
      </pc:sldChg>
      <pc:sldChg chg="del">
        <pc:chgData name="Nicklas Helgstrand" userId="8447bfba-48c1-411e-aef6-2dccf3b33e10" providerId="ADAL" clId="{6023BFA0-F659-4147-87A3-CAF58FB0E2A5}" dt="2023-12-14T09:21:04.274" v="0" actId="2696"/>
        <pc:sldMkLst>
          <pc:docMk/>
          <pc:sldMk cId="1018722978" sldId="309"/>
        </pc:sldMkLst>
      </pc:sldChg>
      <pc:sldChg chg="del">
        <pc:chgData name="Nicklas Helgstrand" userId="8447bfba-48c1-411e-aef6-2dccf3b33e10" providerId="ADAL" clId="{6023BFA0-F659-4147-87A3-CAF58FB0E2A5}" dt="2023-12-14T09:48:35.365" v="515" actId="2696"/>
        <pc:sldMkLst>
          <pc:docMk/>
          <pc:sldMk cId="1596521604" sldId="312"/>
        </pc:sldMkLst>
      </pc:sldChg>
      <pc:sldChg chg="del">
        <pc:chgData name="Nicklas Helgstrand" userId="8447bfba-48c1-411e-aef6-2dccf3b33e10" providerId="ADAL" clId="{6023BFA0-F659-4147-87A3-CAF58FB0E2A5}" dt="2023-12-14T09:21:18.893" v="1" actId="2696"/>
        <pc:sldMkLst>
          <pc:docMk/>
          <pc:sldMk cId="2904319939" sldId="324"/>
        </pc:sldMkLst>
      </pc:sldChg>
      <pc:sldChg chg="delSp modSp mod">
        <pc:chgData name="Nicklas Helgstrand" userId="8447bfba-48c1-411e-aef6-2dccf3b33e10" providerId="ADAL" clId="{6023BFA0-F659-4147-87A3-CAF58FB0E2A5}" dt="2023-12-14T10:45:38.558" v="950" actId="20577"/>
        <pc:sldMkLst>
          <pc:docMk/>
          <pc:sldMk cId="1103210066" sldId="325"/>
        </pc:sldMkLst>
        <pc:spChg chg="mod">
          <ac:chgData name="Nicklas Helgstrand" userId="8447bfba-48c1-411e-aef6-2dccf3b33e10" providerId="ADAL" clId="{6023BFA0-F659-4147-87A3-CAF58FB0E2A5}" dt="2023-12-14T10:45:38.558" v="950" actId="20577"/>
          <ac:spMkLst>
            <pc:docMk/>
            <pc:sldMk cId="1103210066" sldId="325"/>
            <ac:spMk id="5" creationId="{23A9C9FD-C219-0C1F-6392-C8F13A0E26AB}"/>
          </ac:spMkLst>
        </pc:spChg>
        <pc:picChg chg="del mod">
          <ac:chgData name="Nicklas Helgstrand" userId="8447bfba-48c1-411e-aef6-2dccf3b33e10" providerId="ADAL" clId="{6023BFA0-F659-4147-87A3-CAF58FB0E2A5}" dt="2023-12-14T09:56:43.736" v="567"/>
          <ac:picMkLst>
            <pc:docMk/>
            <pc:sldMk cId="1103210066" sldId="325"/>
            <ac:picMk id="7" creationId="{FD3178F6-161C-7F67-2108-16443FBEBEA8}"/>
          </ac:picMkLst>
        </pc:picChg>
      </pc:sldChg>
      <pc:sldChg chg="addSp delSp modSp new mod ord">
        <pc:chgData name="Nicklas Helgstrand" userId="8447bfba-48c1-411e-aef6-2dccf3b33e10" providerId="ADAL" clId="{6023BFA0-F659-4147-87A3-CAF58FB0E2A5}" dt="2023-12-14T10:13:32.006" v="621" actId="14100"/>
        <pc:sldMkLst>
          <pc:docMk/>
          <pc:sldMk cId="3337505510" sldId="327"/>
        </pc:sldMkLst>
        <pc:spChg chg="mod">
          <ac:chgData name="Nicklas Helgstrand" userId="8447bfba-48c1-411e-aef6-2dccf3b33e10" providerId="ADAL" clId="{6023BFA0-F659-4147-87A3-CAF58FB0E2A5}" dt="2023-12-14T09:36:33.017" v="280" actId="14100"/>
          <ac:spMkLst>
            <pc:docMk/>
            <pc:sldMk cId="3337505510" sldId="327"/>
            <ac:spMk id="2" creationId="{6ACAAC0E-D15D-9F6B-8A82-73F57107466D}"/>
          </ac:spMkLst>
        </pc:spChg>
        <pc:spChg chg="mod">
          <ac:chgData name="Nicklas Helgstrand" userId="8447bfba-48c1-411e-aef6-2dccf3b33e10" providerId="ADAL" clId="{6023BFA0-F659-4147-87A3-CAF58FB0E2A5}" dt="2023-12-14T09:29:14.498" v="112" actId="20577"/>
          <ac:spMkLst>
            <pc:docMk/>
            <pc:sldMk cId="3337505510" sldId="327"/>
            <ac:spMk id="3" creationId="{38340BBC-DCB7-B7AC-866C-062975D7FC1A}"/>
          </ac:spMkLst>
        </pc:spChg>
        <pc:spChg chg="del">
          <ac:chgData name="Nicklas Helgstrand" userId="8447bfba-48c1-411e-aef6-2dccf3b33e10" providerId="ADAL" clId="{6023BFA0-F659-4147-87A3-CAF58FB0E2A5}" dt="2023-12-14T09:23:20.143" v="5"/>
          <ac:spMkLst>
            <pc:docMk/>
            <pc:sldMk cId="3337505510" sldId="327"/>
            <ac:spMk id="5" creationId="{956222D5-09F8-E888-BFCF-686C31FDF01C}"/>
          </ac:spMkLst>
        </pc:spChg>
        <pc:spChg chg="add del mod">
          <ac:chgData name="Nicklas Helgstrand" userId="8447bfba-48c1-411e-aef6-2dccf3b33e10" providerId="ADAL" clId="{6023BFA0-F659-4147-87A3-CAF58FB0E2A5}" dt="2023-12-14T09:27:24.067" v="35"/>
          <ac:spMkLst>
            <pc:docMk/>
            <pc:sldMk cId="3337505510" sldId="327"/>
            <ac:spMk id="8" creationId="{F1D3F6C8-CAC1-CCED-FE81-97DC5BDF6B4D}"/>
          </ac:spMkLst>
        </pc:spChg>
        <pc:spChg chg="add del mod">
          <ac:chgData name="Nicklas Helgstrand" userId="8447bfba-48c1-411e-aef6-2dccf3b33e10" providerId="ADAL" clId="{6023BFA0-F659-4147-87A3-CAF58FB0E2A5}" dt="2023-12-14T09:28:39.415" v="44"/>
          <ac:spMkLst>
            <pc:docMk/>
            <pc:sldMk cId="3337505510" sldId="327"/>
            <ac:spMk id="11" creationId="{F91EE2E5-E39A-D0BD-CD9D-BF3B0A8435FB}"/>
          </ac:spMkLst>
        </pc:spChg>
        <pc:spChg chg="add del mod">
          <ac:chgData name="Nicklas Helgstrand" userId="8447bfba-48c1-411e-aef6-2dccf3b33e10" providerId="ADAL" clId="{6023BFA0-F659-4147-87A3-CAF58FB0E2A5}" dt="2023-12-14T09:29:17.309" v="114"/>
          <ac:spMkLst>
            <pc:docMk/>
            <pc:sldMk cId="3337505510" sldId="327"/>
            <ac:spMk id="12" creationId="{6D9FAFD4-9296-A5C8-7323-775A3B53E8FB}"/>
          </ac:spMkLst>
        </pc:spChg>
        <pc:spChg chg="add del mod">
          <ac:chgData name="Nicklas Helgstrand" userId="8447bfba-48c1-411e-aef6-2dccf3b33e10" providerId="ADAL" clId="{6023BFA0-F659-4147-87A3-CAF58FB0E2A5}" dt="2023-12-14T09:33:20.919" v="240"/>
          <ac:spMkLst>
            <pc:docMk/>
            <pc:sldMk cId="3337505510" sldId="327"/>
            <ac:spMk id="15" creationId="{32F7120B-E9DD-0F79-0D45-A7148CB3173F}"/>
          </ac:spMkLst>
        </pc:spChg>
        <pc:spChg chg="add del mod">
          <ac:chgData name="Nicklas Helgstrand" userId="8447bfba-48c1-411e-aef6-2dccf3b33e10" providerId="ADAL" clId="{6023BFA0-F659-4147-87A3-CAF58FB0E2A5}" dt="2023-12-14T09:33:37.898" v="246"/>
          <ac:spMkLst>
            <pc:docMk/>
            <pc:sldMk cId="3337505510" sldId="327"/>
            <ac:spMk id="16" creationId="{019D5655-9E5F-02EE-0B8E-90A384F68A40}"/>
          </ac:spMkLst>
        </pc:spChg>
        <pc:spChg chg="add del mod">
          <ac:chgData name="Nicklas Helgstrand" userId="8447bfba-48c1-411e-aef6-2dccf3b33e10" providerId="ADAL" clId="{6023BFA0-F659-4147-87A3-CAF58FB0E2A5}" dt="2023-12-14T09:34:41.688" v="249"/>
          <ac:spMkLst>
            <pc:docMk/>
            <pc:sldMk cId="3337505510" sldId="327"/>
            <ac:spMk id="19" creationId="{651B5589-AB58-05C6-55FF-F9E5B980CD03}"/>
          </ac:spMkLst>
        </pc:spChg>
        <pc:graphicFrameChg chg="add del mod modGraphic">
          <ac:chgData name="Nicklas Helgstrand" userId="8447bfba-48c1-411e-aef6-2dccf3b33e10" providerId="ADAL" clId="{6023BFA0-F659-4147-87A3-CAF58FB0E2A5}" dt="2023-12-14T09:25:26.204" v="22" actId="478"/>
          <ac:graphicFrameMkLst>
            <pc:docMk/>
            <pc:sldMk cId="3337505510" sldId="327"/>
            <ac:graphicFrameMk id="6" creationId="{1C9D9F61-074C-98C6-E912-AAB11511BC58}"/>
          </ac:graphicFrameMkLst>
        </pc:graphicFrameChg>
        <pc:graphicFrameChg chg="add del mod modGraphic">
          <ac:chgData name="Nicklas Helgstrand" userId="8447bfba-48c1-411e-aef6-2dccf3b33e10" providerId="ADAL" clId="{6023BFA0-F659-4147-87A3-CAF58FB0E2A5}" dt="2023-12-14T09:28:07.600" v="42" actId="478"/>
          <ac:graphicFrameMkLst>
            <pc:docMk/>
            <pc:sldMk cId="3337505510" sldId="327"/>
            <ac:graphicFrameMk id="9" creationId="{D57A5124-8115-05FE-61D9-DF86499BF7DE}"/>
          </ac:graphicFrameMkLst>
        </pc:graphicFrameChg>
        <pc:graphicFrameChg chg="add del mod modGraphic">
          <ac:chgData name="Nicklas Helgstrand" userId="8447bfba-48c1-411e-aef6-2dccf3b33e10" providerId="ADAL" clId="{6023BFA0-F659-4147-87A3-CAF58FB0E2A5}" dt="2023-12-14T09:32:46.363" v="238" actId="478"/>
          <ac:graphicFrameMkLst>
            <pc:docMk/>
            <pc:sldMk cId="3337505510" sldId="327"/>
            <ac:graphicFrameMk id="13" creationId="{D58A0DAD-8149-09CC-532E-93E42545F1B5}"/>
          </ac:graphicFrameMkLst>
        </pc:graphicFrameChg>
        <pc:graphicFrameChg chg="add del mod modGraphic">
          <ac:chgData name="Nicklas Helgstrand" userId="8447bfba-48c1-411e-aef6-2dccf3b33e10" providerId="ADAL" clId="{6023BFA0-F659-4147-87A3-CAF58FB0E2A5}" dt="2023-12-14T09:33:39.956" v="247" actId="478"/>
          <ac:graphicFrameMkLst>
            <pc:docMk/>
            <pc:sldMk cId="3337505510" sldId="327"/>
            <ac:graphicFrameMk id="17" creationId="{C956A600-D568-9D22-F5B1-DCB150041ED1}"/>
          </ac:graphicFrameMkLst>
        </pc:graphicFrameChg>
        <pc:graphicFrameChg chg="add mod modGraphic">
          <ac:chgData name="Nicklas Helgstrand" userId="8447bfba-48c1-411e-aef6-2dccf3b33e10" providerId="ADAL" clId="{6023BFA0-F659-4147-87A3-CAF58FB0E2A5}" dt="2023-12-14T09:36:41.922" v="282" actId="14100"/>
          <ac:graphicFrameMkLst>
            <pc:docMk/>
            <pc:sldMk cId="3337505510" sldId="327"/>
            <ac:graphicFrameMk id="20" creationId="{B737C572-CDC2-7EA0-D51D-C404D55CB59A}"/>
          </ac:graphicFrameMkLst>
        </pc:graphicFrameChg>
        <pc:graphicFrameChg chg="add mod">
          <ac:chgData name="Nicklas Helgstrand" userId="8447bfba-48c1-411e-aef6-2dccf3b33e10" providerId="ADAL" clId="{6023BFA0-F659-4147-87A3-CAF58FB0E2A5}" dt="2023-12-14T10:13:32.006" v="621" actId="14100"/>
          <ac:graphicFrameMkLst>
            <pc:docMk/>
            <pc:sldMk cId="3337505510" sldId="327"/>
            <ac:graphicFrameMk id="27" creationId="{663DC02E-F028-A3DE-FC00-EBB2290B32D5}"/>
          </ac:graphicFrameMkLst>
        </pc:graphicFrameChg>
        <pc:picChg chg="add mod">
          <ac:chgData name="Nicklas Helgstrand" userId="8447bfba-48c1-411e-aef6-2dccf3b33e10" providerId="ADAL" clId="{6023BFA0-F659-4147-87A3-CAF58FB0E2A5}" dt="2023-12-14T10:10:32.953" v="588" actId="14100"/>
          <ac:picMkLst>
            <pc:docMk/>
            <pc:sldMk cId="3337505510" sldId="327"/>
            <ac:picMk id="22" creationId="{2A754FDD-7731-16BD-B7C4-81905151FF71}"/>
          </ac:picMkLst>
        </pc:picChg>
        <pc:picChg chg="add mod">
          <ac:chgData name="Nicklas Helgstrand" userId="8447bfba-48c1-411e-aef6-2dccf3b33e10" providerId="ADAL" clId="{6023BFA0-F659-4147-87A3-CAF58FB0E2A5}" dt="2023-12-14T10:12:03.614" v="607" actId="14100"/>
          <ac:picMkLst>
            <pc:docMk/>
            <pc:sldMk cId="3337505510" sldId="327"/>
            <ac:picMk id="24" creationId="{86EC3B7D-4471-07FF-7D16-033D5C622519}"/>
          </ac:picMkLst>
        </pc:picChg>
        <pc:picChg chg="add mod">
          <ac:chgData name="Nicklas Helgstrand" userId="8447bfba-48c1-411e-aef6-2dccf3b33e10" providerId="ADAL" clId="{6023BFA0-F659-4147-87A3-CAF58FB0E2A5}" dt="2023-12-14T10:12:38.653" v="613" actId="14100"/>
          <ac:picMkLst>
            <pc:docMk/>
            <pc:sldMk cId="3337505510" sldId="327"/>
            <ac:picMk id="26" creationId="{236550CD-0EDC-8006-8FB0-4DD9077B25FB}"/>
          </ac:picMkLst>
        </pc:picChg>
      </pc:sldChg>
      <pc:sldChg chg="addSp delSp modSp new mod">
        <pc:chgData name="Nicklas Helgstrand" userId="8447bfba-48c1-411e-aef6-2dccf3b33e10" providerId="ADAL" clId="{6023BFA0-F659-4147-87A3-CAF58FB0E2A5}" dt="2023-12-14T10:11:20.615" v="599" actId="14100"/>
        <pc:sldMkLst>
          <pc:docMk/>
          <pc:sldMk cId="2078803995" sldId="328"/>
        </pc:sldMkLst>
        <pc:spChg chg="mod">
          <ac:chgData name="Nicklas Helgstrand" userId="8447bfba-48c1-411e-aef6-2dccf3b33e10" providerId="ADAL" clId="{6023BFA0-F659-4147-87A3-CAF58FB0E2A5}" dt="2023-12-14T09:36:02.578" v="269" actId="14100"/>
          <ac:spMkLst>
            <pc:docMk/>
            <pc:sldMk cId="2078803995" sldId="328"/>
            <ac:spMk id="2" creationId="{354D7088-66C5-7755-F3C7-D0872F7BC93F}"/>
          </ac:spMkLst>
        </pc:spChg>
        <pc:spChg chg="mod">
          <ac:chgData name="Nicklas Helgstrand" userId="8447bfba-48c1-411e-aef6-2dccf3b33e10" providerId="ADAL" clId="{6023BFA0-F659-4147-87A3-CAF58FB0E2A5}" dt="2023-12-14T09:29:39.531" v="176" actId="20577"/>
          <ac:spMkLst>
            <pc:docMk/>
            <pc:sldMk cId="2078803995" sldId="328"/>
            <ac:spMk id="3" creationId="{8C8A85D5-E953-2CD6-A788-E0D737DF44F3}"/>
          </ac:spMkLst>
        </pc:spChg>
        <pc:spChg chg="del">
          <ac:chgData name="Nicklas Helgstrand" userId="8447bfba-48c1-411e-aef6-2dccf3b33e10" providerId="ADAL" clId="{6023BFA0-F659-4147-87A3-CAF58FB0E2A5}" dt="2023-12-14T09:24:44.780" v="14"/>
          <ac:spMkLst>
            <pc:docMk/>
            <pc:sldMk cId="2078803995" sldId="328"/>
            <ac:spMk id="5" creationId="{9350905F-F00C-F63A-98D3-B6FA951B2130}"/>
          </ac:spMkLst>
        </pc:spChg>
        <pc:spChg chg="add del mod">
          <ac:chgData name="Nicklas Helgstrand" userId="8447bfba-48c1-411e-aef6-2dccf3b33e10" providerId="ADAL" clId="{6023BFA0-F659-4147-87A3-CAF58FB0E2A5}" dt="2023-12-14T09:30:35.726" v="192"/>
          <ac:spMkLst>
            <pc:docMk/>
            <pc:sldMk cId="2078803995" sldId="328"/>
            <ac:spMk id="8" creationId="{C00F8FD3-3940-D96C-751A-A0725B3D9AD6}"/>
          </ac:spMkLst>
        </pc:spChg>
        <pc:graphicFrameChg chg="add del mod modGraphic">
          <ac:chgData name="Nicklas Helgstrand" userId="8447bfba-48c1-411e-aef6-2dccf3b33e10" providerId="ADAL" clId="{6023BFA0-F659-4147-87A3-CAF58FB0E2A5}" dt="2023-12-14T09:29:21.562" v="115" actId="478"/>
          <ac:graphicFrameMkLst>
            <pc:docMk/>
            <pc:sldMk cId="2078803995" sldId="328"/>
            <ac:graphicFrameMk id="6" creationId="{92903A2C-7AA8-A31D-60CB-1DCDC9EA50E6}"/>
          </ac:graphicFrameMkLst>
        </pc:graphicFrameChg>
        <pc:graphicFrameChg chg="add mod modGraphic">
          <ac:chgData name="Nicklas Helgstrand" userId="8447bfba-48c1-411e-aef6-2dccf3b33e10" providerId="ADAL" clId="{6023BFA0-F659-4147-87A3-CAF58FB0E2A5}" dt="2023-12-14T09:36:11.188" v="271" actId="14100"/>
          <ac:graphicFrameMkLst>
            <pc:docMk/>
            <pc:sldMk cId="2078803995" sldId="328"/>
            <ac:graphicFrameMk id="9" creationId="{1276C99A-AE1C-6C7C-C2AB-E642F200F130}"/>
          </ac:graphicFrameMkLst>
        </pc:graphicFrameChg>
        <pc:picChg chg="add mod">
          <ac:chgData name="Nicklas Helgstrand" userId="8447bfba-48c1-411e-aef6-2dccf3b33e10" providerId="ADAL" clId="{6023BFA0-F659-4147-87A3-CAF58FB0E2A5}" dt="2023-12-14T10:10:58.867" v="594" actId="1076"/>
          <ac:picMkLst>
            <pc:docMk/>
            <pc:sldMk cId="2078803995" sldId="328"/>
            <ac:picMk id="10" creationId="{8BFF4F56-F802-385E-A146-7392473C2D0B}"/>
          </ac:picMkLst>
        </pc:picChg>
        <pc:picChg chg="add mod">
          <ac:chgData name="Nicklas Helgstrand" userId="8447bfba-48c1-411e-aef6-2dccf3b33e10" providerId="ADAL" clId="{6023BFA0-F659-4147-87A3-CAF58FB0E2A5}" dt="2023-12-14T10:11:13.785" v="598" actId="14100"/>
          <ac:picMkLst>
            <pc:docMk/>
            <pc:sldMk cId="2078803995" sldId="328"/>
            <ac:picMk id="12" creationId="{7ED78B88-3A4E-ABCF-D362-8A87C3F0B738}"/>
          </ac:picMkLst>
        </pc:picChg>
        <pc:picChg chg="add mod">
          <ac:chgData name="Nicklas Helgstrand" userId="8447bfba-48c1-411e-aef6-2dccf3b33e10" providerId="ADAL" clId="{6023BFA0-F659-4147-87A3-CAF58FB0E2A5}" dt="2023-12-14T10:11:20.615" v="599" actId="14100"/>
          <ac:picMkLst>
            <pc:docMk/>
            <pc:sldMk cId="2078803995" sldId="328"/>
            <ac:picMk id="14" creationId="{C4F64DED-EE2E-F47F-9E09-7B37595BE9EA}"/>
          </ac:picMkLst>
        </pc:picChg>
      </pc:sldChg>
      <pc:sldChg chg="addSp delSp modSp new del mod">
        <pc:chgData name="Nicklas Helgstrand" userId="8447bfba-48c1-411e-aef6-2dccf3b33e10" providerId="ADAL" clId="{6023BFA0-F659-4147-87A3-CAF58FB0E2A5}" dt="2023-12-14T09:44:06.893" v="426" actId="47"/>
        <pc:sldMkLst>
          <pc:docMk/>
          <pc:sldMk cId="1843572584" sldId="329"/>
        </pc:sldMkLst>
        <pc:spChg chg="mod">
          <ac:chgData name="Nicklas Helgstrand" userId="8447bfba-48c1-411e-aef6-2dccf3b33e10" providerId="ADAL" clId="{6023BFA0-F659-4147-87A3-CAF58FB0E2A5}" dt="2023-12-14T09:37:36.215" v="325" actId="14100"/>
          <ac:spMkLst>
            <pc:docMk/>
            <pc:sldMk cId="1843572584" sldId="329"/>
            <ac:spMk id="2" creationId="{809078CC-2F47-0E8F-78F7-1CBCBB4BB7B0}"/>
          </ac:spMkLst>
        </pc:spChg>
        <pc:spChg chg="mod">
          <ac:chgData name="Nicklas Helgstrand" userId="8447bfba-48c1-411e-aef6-2dccf3b33e10" providerId="ADAL" clId="{6023BFA0-F659-4147-87A3-CAF58FB0E2A5}" dt="2023-12-14T09:43:31.396" v="423" actId="20577"/>
          <ac:spMkLst>
            <pc:docMk/>
            <pc:sldMk cId="1843572584" sldId="329"/>
            <ac:spMk id="3" creationId="{81BAF4A7-DADE-E780-ACEF-9EA03FE527C2}"/>
          </ac:spMkLst>
        </pc:spChg>
        <pc:spChg chg="del">
          <ac:chgData name="Nicklas Helgstrand" userId="8447bfba-48c1-411e-aef6-2dccf3b33e10" providerId="ADAL" clId="{6023BFA0-F659-4147-87A3-CAF58FB0E2A5}" dt="2023-12-14T09:37:51.423" v="326"/>
          <ac:spMkLst>
            <pc:docMk/>
            <pc:sldMk cId="1843572584" sldId="329"/>
            <ac:spMk id="5" creationId="{184DDA49-B552-EE65-C018-451106EA199C}"/>
          </ac:spMkLst>
        </pc:spChg>
        <pc:spChg chg="add del mod">
          <ac:chgData name="Nicklas Helgstrand" userId="8447bfba-48c1-411e-aef6-2dccf3b33e10" providerId="ADAL" clId="{6023BFA0-F659-4147-87A3-CAF58FB0E2A5}" dt="2023-12-14T09:41:34.368" v="353"/>
          <ac:spMkLst>
            <pc:docMk/>
            <pc:sldMk cId="1843572584" sldId="329"/>
            <ac:spMk id="8" creationId="{7DC3D695-A579-92D8-DA99-DB591A746EC5}"/>
          </ac:spMkLst>
        </pc:spChg>
        <pc:graphicFrameChg chg="add del mod modGraphic">
          <ac:chgData name="Nicklas Helgstrand" userId="8447bfba-48c1-411e-aef6-2dccf3b33e10" providerId="ADAL" clId="{6023BFA0-F659-4147-87A3-CAF58FB0E2A5}" dt="2023-12-14T09:39:34.076" v="340" actId="478"/>
          <ac:graphicFrameMkLst>
            <pc:docMk/>
            <pc:sldMk cId="1843572584" sldId="329"/>
            <ac:graphicFrameMk id="6" creationId="{E048425A-B2EA-6BC7-244A-E48DD45CDD95}"/>
          </ac:graphicFrameMkLst>
        </pc:graphicFrameChg>
        <pc:graphicFrameChg chg="add del mod modGraphic">
          <ac:chgData name="Nicklas Helgstrand" userId="8447bfba-48c1-411e-aef6-2dccf3b33e10" providerId="ADAL" clId="{6023BFA0-F659-4147-87A3-CAF58FB0E2A5}" dt="2023-12-14T09:41:09.391" v="352"/>
          <ac:graphicFrameMkLst>
            <pc:docMk/>
            <pc:sldMk cId="1843572584" sldId="329"/>
            <ac:graphicFrameMk id="9" creationId="{579C66DD-BDD9-4C67-8BF8-25787E51464F}"/>
          </ac:graphicFrameMkLst>
        </pc:graphicFrameChg>
        <pc:graphicFrameChg chg="add mod modGraphic">
          <ac:chgData name="Nicklas Helgstrand" userId="8447bfba-48c1-411e-aef6-2dccf3b33e10" providerId="ADAL" clId="{6023BFA0-F659-4147-87A3-CAF58FB0E2A5}" dt="2023-12-14T09:43:43.595" v="424" actId="14100"/>
          <ac:graphicFrameMkLst>
            <pc:docMk/>
            <pc:sldMk cId="1843572584" sldId="329"/>
            <ac:graphicFrameMk id="10" creationId="{9F711CDB-C8A1-5D38-35D6-24E8442BFF7D}"/>
          </ac:graphicFrameMkLst>
        </pc:graphicFrameChg>
      </pc:sldChg>
      <pc:sldChg chg="addSp delSp modSp mod">
        <pc:chgData name="Nicklas Helgstrand" userId="8447bfba-48c1-411e-aef6-2dccf3b33e10" providerId="ADAL" clId="{6023BFA0-F659-4147-87A3-CAF58FB0E2A5}" dt="2023-12-14T10:14:22.885" v="628" actId="14100"/>
        <pc:sldMkLst>
          <pc:docMk/>
          <pc:sldMk cId="2876450343" sldId="330"/>
        </pc:sldMkLst>
        <pc:spChg chg="add del mod">
          <ac:chgData name="Nicklas Helgstrand" userId="8447bfba-48c1-411e-aef6-2dccf3b33e10" providerId="ADAL" clId="{6023BFA0-F659-4147-87A3-CAF58FB0E2A5}" dt="2023-12-14T09:44:33.247" v="427"/>
          <ac:spMkLst>
            <pc:docMk/>
            <pc:sldMk cId="2876450343" sldId="330"/>
            <ac:spMk id="6" creationId="{EEAE6FAF-6D2B-BA9B-77FB-D20F27B3859D}"/>
          </ac:spMkLst>
        </pc:spChg>
        <pc:graphicFrameChg chg="add mod modGraphic">
          <ac:chgData name="Nicklas Helgstrand" userId="8447bfba-48c1-411e-aef6-2dccf3b33e10" providerId="ADAL" clId="{6023BFA0-F659-4147-87A3-CAF58FB0E2A5}" dt="2023-12-14T09:44:55.253" v="431" actId="255"/>
          <ac:graphicFrameMkLst>
            <pc:docMk/>
            <pc:sldMk cId="2876450343" sldId="330"/>
            <ac:graphicFrameMk id="7" creationId="{E580EE22-CBDC-6066-E7D5-663C03CEEADE}"/>
          </ac:graphicFrameMkLst>
        </pc:graphicFrameChg>
        <pc:graphicFrameChg chg="del">
          <ac:chgData name="Nicklas Helgstrand" userId="8447bfba-48c1-411e-aef6-2dccf3b33e10" providerId="ADAL" clId="{6023BFA0-F659-4147-87A3-CAF58FB0E2A5}" dt="2023-12-14T09:44:04.117" v="425" actId="478"/>
          <ac:graphicFrameMkLst>
            <pc:docMk/>
            <pc:sldMk cId="2876450343" sldId="330"/>
            <ac:graphicFrameMk id="10" creationId="{9F711CDB-C8A1-5D38-35D6-24E8442BFF7D}"/>
          </ac:graphicFrameMkLst>
        </pc:graphicFrameChg>
        <pc:picChg chg="add mod">
          <ac:chgData name="Nicklas Helgstrand" userId="8447bfba-48c1-411e-aef6-2dccf3b33e10" providerId="ADAL" clId="{6023BFA0-F659-4147-87A3-CAF58FB0E2A5}" dt="2023-12-14T10:14:22.885" v="628" actId="14100"/>
          <ac:picMkLst>
            <pc:docMk/>
            <pc:sldMk cId="2876450343" sldId="330"/>
            <ac:picMk id="9" creationId="{FB4211A2-EF2F-AEF0-D23D-F7D84B32A619}"/>
          </ac:picMkLst>
        </pc:picChg>
      </pc:sldChg>
      <pc:sldChg chg="addSp delSp modSp new mod">
        <pc:chgData name="Nicklas Helgstrand" userId="8447bfba-48c1-411e-aef6-2dccf3b33e10" providerId="ADAL" clId="{6023BFA0-F659-4147-87A3-CAF58FB0E2A5}" dt="2023-12-14T10:48:57.207" v="955" actId="14100"/>
        <pc:sldMkLst>
          <pc:docMk/>
          <pc:sldMk cId="157780937" sldId="331"/>
        </pc:sldMkLst>
        <pc:spChg chg="mod">
          <ac:chgData name="Nicklas Helgstrand" userId="8447bfba-48c1-411e-aef6-2dccf3b33e10" providerId="ADAL" clId="{6023BFA0-F659-4147-87A3-CAF58FB0E2A5}" dt="2023-12-14T09:47:08.678" v="509" actId="14100"/>
          <ac:spMkLst>
            <pc:docMk/>
            <pc:sldMk cId="157780937" sldId="331"/>
            <ac:spMk id="2" creationId="{29B00A18-0408-2217-9911-874265F9D7E2}"/>
          </ac:spMkLst>
        </pc:spChg>
        <pc:spChg chg="mod">
          <ac:chgData name="Nicklas Helgstrand" userId="8447bfba-48c1-411e-aef6-2dccf3b33e10" providerId="ADAL" clId="{6023BFA0-F659-4147-87A3-CAF58FB0E2A5}" dt="2023-12-14T09:46:16.637" v="503" actId="20577"/>
          <ac:spMkLst>
            <pc:docMk/>
            <pc:sldMk cId="157780937" sldId="331"/>
            <ac:spMk id="3" creationId="{EBF61B56-0D1D-5031-386E-C0998BF12A0B}"/>
          </ac:spMkLst>
        </pc:spChg>
        <pc:spChg chg="del">
          <ac:chgData name="Nicklas Helgstrand" userId="8447bfba-48c1-411e-aef6-2dccf3b33e10" providerId="ADAL" clId="{6023BFA0-F659-4147-87A3-CAF58FB0E2A5}" dt="2023-12-14T09:45:23.891" v="433"/>
          <ac:spMkLst>
            <pc:docMk/>
            <pc:sldMk cId="157780937" sldId="331"/>
            <ac:spMk id="5" creationId="{66D6BB6E-3DC0-B600-6532-98157FA02AF8}"/>
          </ac:spMkLst>
        </pc:spChg>
        <pc:graphicFrameChg chg="add mod modGraphic">
          <ac:chgData name="Nicklas Helgstrand" userId="8447bfba-48c1-411e-aef6-2dccf3b33e10" providerId="ADAL" clId="{6023BFA0-F659-4147-87A3-CAF58FB0E2A5}" dt="2023-12-14T09:47:13.429" v="510" actId="14100"/>
          <ac:graphicFrameMkLst>
            <pc:docMk/>
            <pc:sldMk cId="157780937" sldId="331"/>
            <ac:graphicFrameMk id="6" creationId="{B9D4589B-20AE-F506-597F-CA8996912E82}"/>
          </ac:graphicFrameMkLst>
        </pc:graphicFrameChg>
        <pc:picChg chg="add del mod">
          <ac:chgData name="Nicklas Helgstrand" userId="8447bfba-48c1-411e-aef6-2dccf3b33e10" providerId="ADAL" clId="{6023BFA0-F659-4147-87A3-CAF58FB0E2A5}" dt="2023-12-14T10:15:09.793" v="636" actId="478"/>
          <ac:picMkLst>
            <pc:docMk/>
            <pc:sldMk cId="157780937" sldId="331"/>
            <ac:picMk id="8" creationId="{B210D861-D5A8-511C-1B48-6B1BF56BD847}"/>
          </ac:picMkLst>
        </pc:picChg>
        <pc:picChg chg="add mod">
          <ac:chgData name="Nicklas Helgstrand" userId="8447bfba-48c1-411e-aef6-2dccf3b33e10" providerId="ADAL" clId="{6023BFA0-F659-4147-87A3-CAF58FB0E2A5}" dt="2023-12-14T10:16:13.672" v="643" actId="14100"/>
          <ac:picMkLst>
            <pc:docMk/>
            <pc:sldMk cId="157780937" sldId="331"/>
            <ac:picMk id="10" creationId="{3F480CD4-55B4-77CD-5AF0-3971ECD45203}"/>
          </ac:picMkLst>
        </pc:picChg>
        <pc:picChg chg="add mod">
          <ac:chgData name="Nicklas Helgstrand" userId="8447bfba-48c1-411e-aef6-2dccf3b33e10" providerId="ADAL" clId="{6023BFA0-F659-4147-87A3-CAF58FB0E2A5}" dt="2023-12-14T10:48:57.207" v="955" actId="14100"/>
          <ac:picMkLst>
            <pc:docMk/>
            <pc:sldMk cId="157780937" sldId="331"/>
            <ac:picMk id="12" creationId="{2E43F5D9-9C6E-A131-3D00-9AF3D2B27FDF}"/>
          </ac:picMkLst>
        </pc:picChg>
        <pc:picChg chg="add mod">
          <ac:chgData name="Nicklas Helgstrand" userId="8447bfba-48c1-411e-aef6-2dccf3b33e10" providerId="ADAL" clId="{6023BFA0-F659-4147-87A3-CAF58FB0E2A5}" dt="2023-12-14T10:26:36.445" v="655" actId="14100"/>
          <ac:picMkLst>
            <pc:docMk/>
            <pc:sldMk cId="157780937" sldId="331"/>
            <ac:picMk id="14" creationId="{1843089D-161A-E79F-E11D-14D1CDD4B5EE}"/>
          </ac:picMkLst>
        </pc:picChg>
      </pc:sldChg>
      <pc:sldChg chg="new del">
        <pc:chgData name="Nicklas Helgstrand" userId="8447bfba-48c1-411e-aef6-2dccf3b33e10" providerId="ADAL" clId="{6023BFA0-F659-4147-87A3-CAF58FB0E2A5}" dt="2023-12-14T10:35:20.472" v="790" actId="2696"/>
        <pc:sldMkLst>
          <pc:docMk/>
          <pc:sldMk cId="725016802" sldId="332"/>
        </pc:sldMkLst>
      </pc:sldChg>
      <pc:sldChg chg="addSp delSp modSp new mod">
        <pc:chgData name="Nicklas Helgstrand" userId="8447bfba-48c1-411e-aef6-2dccf3b33e10" providerId="ADAL" clId="{6023BFA0-F659-4147-87A3-CAF58FB0E2A5}" dt="2023-12-14T10:32:52.767" v="766" actId="14100"/>
        <pc:sldMkLst>
          <pc:docMk/>
          <pc:sldMk cId="4051203671" sldId="333"/>
        </pc:sldMkLst>
        <pc:spChg chg="mod">
          <ac:chgData name="Nicklas Helgstrand" userId="8447bfba-48c1-411e-aef6-2dccf3b33e10" providerId="ADAL" clId="{6023BFA0-F659-4147-87A3-CAF58FB0E2A5}" dt="2023-12-14T10:29:21.740" v="707" actId="14100"/>
          <ac:spMkLst>
            <pc:docMk/>
            <pc:sldMk cId="4051203671" sldId="333"/>
            <ac:spMk id="2" creationId="{10E311F0-225F-B075-49C0-A61D32F6956E}"/>
          </ac:spMkLst>
        </pc:spChg>
        <pc:spChg chg="del">
          <ac:chgData name="Nicklas Helgstrand" userId="8447bfba-48c1-411e-aef6-2dccf3b33e10" providerId="ADAL" clId="{6023BFA0-F659-4147-87A3-CAF58FB0E2A5}" dt="2023-12-14T10:27:51.662" v="675"/>
          <ac:spMkLst>
            <pc:docMk/>
            <pc:sldMk cId="4051203671" sldId="333"/>
            <ac:spMk id="5" creationId="{49A67EE3-5833-8EE2-AE7C-B4A849D5C74C}"/>
          </ac:spMkLst>
        </pc:spChg>
        <pc:graphicFrameChg chg="add mod modGraphic">
          <ac:chgData name="Nicklas Helgstrand" userId="8447bfba-48c1-411e-aef6-2dccf3b33e10" providerId="ADAL" clId="{6023BFA0-F659-4147-87A3-CAF58FB0E2A5}" dt="2023-12-14T10:28:13.184" v="680" actId="255"/>
          <ac:graphicFrameMkLst>
            <pc:docMk/>
            <pc:sldMk cId="4051203671" sldId="333"/>
            <ac:graphicFrameMk id="6" creationId="{0623C4A5-A084-243F-4389-52C39075D435}"/>
          </ac:graphicFrameMkLst>
        </pc:graphicFrameChg>
        <pc:picChg chg="add mod">
          <ac:chgData name="Nicklas Helgstrand" userId="8447bfba-48c1-411e-aef6-2dccf3b33e10" providerId="ADAL" clId="{6023BFA0-F659-4147-87A3-CAF58FB0E2A5}" dt="2023-12-14T10:32:24.926" v="759" actId="14100"/>
          <ac:picMkLst>
            <pc:docMk/>
            <pc:sldMk cId="4051203671" sldId="333"/>
            <ac:picMk id="8" creationId="{65DF1E65-55F6-19D5-20A6-613712A04E3C}"/>
          </ac:picMkLst>
        </pc:picChg>
        <pc:picChg chg="add mod">
          <ac:chgData name="Nicklas Helgstrand" userId="8447bfba-48c1-411e-aef6-2dccf3b33e10" providerId="ADAL" clId="{6023BFA0-F659-4147-87A3-CAF58FB0E2A5}" dt="2023-12-14T10:32:52.767" v="766" actId="14100"/>
          <ac:picMkLst>
            <pc:docMk/>
            <pc:sldMk cId="4051203671" sldId="333"/>
            <ac:picMk id="10" creationId="{C55EAC20-2C31-3C2C-9B94-582890E8F599}"/>
          </ac:picMkLst>
        </pc:picChg>
      </pc:sldChg>
      <pc:sldChg chg="addSp delSp modSp new mod">
        <pc:chgData name="Nicklas Helgstrand" userId="8447bfba-48c1-411e-aef6-2dccf3b33e10" providerId="ADAL" clId="{6023BFA0-F659-4147-87A3-CAF58FB0E2A5}" dt="2023-12-14T10:34:33.249" v="789" actId="14100"/>
        <pc:sldMkLst>
          <pc:docMk/>
          <pc:sldMk cId="61291250" sldId="334"/>
        </pc:sldMkLst>
        <pc:spChg chg="mod">
          <ac:chgData name="Nicklas Helgstrand" userId="8447bfba-48c1-411e-aef6-2dccf3b33e10" providerId="ADAL" clId="{6023BFA0-F659-4147-87A3-CAF58FB0E2A5}" dt="2023-12-14T10:30:27.435" v="745" actId="20577"/>
          <ac:spMkLst>
            <pc:docMk/>
            <pc:sldMk cId="61291250" sldId="334"/>
            <ac:spMk id="2" creationId="{D8EC3771-217E-029A-99EE-C7B3D174E693}"/>
          </ac:spMkLst>
        </pc:spChg>
        <pc:spChg chg="del">
          <ac:chgData name="Nicklas Helgstrand" userId="8447bfba-48c1-411e-aef6-2dccf3b33e10" providerId="ADAL" clId="{6023BFA0-F659-4147-87A3-CAF58FB0E2A5}" dt="2023-12-14T10:31:24.326" v="752" actId="478"/>
          <ac:spMkLst>
            <pc:docMk/>
            <pc:sldMk cId="61291250" sldId="334"/>
            <ac:spMk id="3" creationId="{9E0BC4A7-2051-1EA2-3210-50E6BF3A4E4C}"/>
          </ac:spMkLst>
        </pc:spChg>
        <pc:spChg chg="del">
          <ac:chgData name="Nicklas Helgstrand" userId="8447bfba-48c1-411e-aef6-2dccf3b33e10" providerId="ADAL" clId="{6023BFA0-F659-4147-87A3-CAF58FB0E2A5}" dt="2023-12-14T10:30:54.397" v="746"/>
          <ac:spMkLst>
            <pc:docMk/>
            <pc:sldMk cId="61291250" sldId="334"/>
            <ac:spMk id="5" creationId="{F4103E87-647D-4208-AE20-86A67BCF9F78}"/>
          </ac:spMkLst>
        </pc:spChg>
        <pc:graphicFrameChg chg="add mod modGraphic">
          <ac:chgData name="Nicklas Helgstrand" userId="8447bfba-48c1-411e-aef6-2dccf3b33e10" providerId="ADAL" clId="{6023BFA0-F659-4147-87A3-CAF58FB0E2A5}" dt="2023-12-14T10:31:15.350" v="751" actId="255"/>
          <ac:graphicFrameMkLst>
            <pc:docMk/>
            <pc:sldMk cId="61291250" sldId="334"/>
            <ac:graphicFrameMk id="6" creationId="{62E0FA6D-E15F-D50C-D7AC-331A91D1BAEC}"/>
          </ac:graphicFrameMkLst>
        </pc:graphicFrameChg>
        <pc:picChg chg="add mod">
          <ac:chgData name="Nicklas Helgstrand" userId="8447bfba-48c1-411e-aef6-2dccf3b33e10" providerId="ADAL" clId="{6023BFA0-F659-4147-87A3-CAF58FB0E2A5}" dt="2023-12-14T10:33:21.644" v="773" actId="14100"/>
          <ac:picMkLst>
            <pc:docMk/>
            <pc:sldMk cId="61291250" sldId="334"/>
            <ac:picMk id="8" creationId="{44C3AC52-7868-A11D-3164-3B43B14B029D}"/>
          </ac:picMkLst>
        </pc:picChg>
        <pc:picChg chg="add mod">
          <ac:chgData name="Nicklas Helgstrand" userId="8447bfba-48c1-411e-aef6-2dccf3b33e10" providerId="ADAL" clId="{6023BFA0-F659-4147-87A3-CAF58FB0E2A5}" dt="2023-12-14T10:34:33.249" v="789" actId="14100"/>
          <ac:picMkLst>
            <pc:docMk/>
            <pc:sldMk cId="61291250" sldId="334"/>
            <ac:picMk id="10" creationId="{827FAB94-CF20-4245-0699-B900771A3031}"/>
          </ac:picMkLst>
        </pc:picChg>
        <pc:picChg chg="add mod">
          <ac:chgData name="Nicklas Helgstrand" userId="8447bfba-48c1-411e-aef6-2dccf3b33e10" providerId="ADAL" clId="{6023BFA0-F659-4147-87A3-CAF58FB0E2A5}" dt="2023-12-14T10:34:26.100" v="788" actId="14100"/>
          <ac:picMkLst>
            <pc:docMk/>
            <pc:sldMk cId="61291250" sldId="334"/>
            <ac:picMk id="12" creationId="{233A2C99-F47B-4E59-CCC6-99CA89CD547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F5049-557D-450D-AAB6-D3B04023915F}" type="datetimeFigureOut">
              <a:rPr lang="nb-NO" smtClean="0"/>
              <a:t>02.09.2024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C976F-4E3B-4A15-A881-7A7EB248188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3680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49389-FA74-4755-8516-52ECAB17066F}" type="datetimeFigureOut">
              <a:rPr lang="nb-NO" smtClean="0"/>
              <a:t>02.09.2024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CBD6E-25FC-4466-A0C0-3A9D3F9BE0C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964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Kystverket avtale med Indre Oslofjord</a:t>
            </a:r>
          </a:p>
          <a:p>
            <a:r>
              <a:rPr lang="nb-NO" dirty="0"/>
              <a:t>JON M - ledere for Oslo</a:t>
            </a:r>
            <a:r>
              <a:rPr lang="nb-NO" baseline="0" dirty="0"/>
              <a:t> Indrefjord</a:t>
            </a:r>
          </a:p>
          <a:p>
            <a:r>
              <a:rPr lang="nb-NO" baseline="0" dirty="0"/>
              <a:t>Representantskapet</a:t>
            </a:r>
            <a:endParaRPr lang="nb-NO" dirty="0"/>
          </a:p>
          <a:p>
            <a:r>
              <a:rPr lang="nb-NO" dirty="0"/>
              <a:t>Beredskapsstyret</a:t>
            </a:r>
          </a:p>
          <a:p>
            <a:r>
              <a:rPr lang="nb-NO" dirty="0"/>
              <a:t>NH -</a:t>
            </a:r>
            <a:r>
              <a:rPr lang="nb-NO" baseline="0" dirty="0"/>
              <a:t> </a:t>
            </a:r>
            <a:r>
              <a:rPr lang="nb-NO" dirty="0"/>
              <a:t>Drifter IUA Indre</a:t>
            </a:r>
            <a:r>
              <a:rPr lang="nb-NO" baseline="0" dirty="0"/>
              <a:t> Oslofjord</a:t>
            </a:r>
            <a:endParaRPr lang="nb-NO" dirty="0"/>
          </a:p>
          <a:p>
            <a:r>
              <a:rPr lang="nb-NO" dirty="0"/>
              <a:t>Asker</a:t>
            </a:r>
          </a:p>
          <a:p>
            <a:r>
              <a:rPr lang="nb-NO" dirty="0"/>
              <a:t>Bærum</a:t>
            </a:r>
          </a:p>
          <a:p>
            <a:r>
              <a:rPr lang="nb-NO" dirty="0"/>
              <a:t>Oslo</a:t>
            </a:r>
          </a:p>
          <a:p>
            <a:r>
              <a:rPr lang="nb-NO" dirty="0"/>
              <a:t>Follo</a:t>
            </a:r>
            <a:r>
              <a:rPr lang="nb-NO" baseline="0" dirty="0"/>
              <a:t> Brannvesen IKS</a:t>
            </a:r>
            <a:endParaRPr lang="nb-NO" dirty="0"/>
          </a:p>
          <a:p>
            <a:r>
              <a:rPr lang="nb-NO" dirty="0"/>
              <a:t>Vestby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BD6E-25FC-4466-A0C0-3A9D3F9BE0C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14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65861" b="-1188"/>
          <a:stretch/>
        </p:blipFill>
        <p:spPr>
          <a:xfrm>
            <a:off x="846105" y="3483769"/>
            <a:ext cx="1420371" cy="184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6000" y="781298"/>
            <a:ext cx="1307126" cy="13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56095" y="774097"/>
            <a:ext cx="3960495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561" y="7312786"/>
            <a:ext cx="5349251" cy="246889"/>
          </a:xfrm>
          <a:prstGeom prst="rect">
            <a:avLst/>
          </a:prstGeom>
        </p:spPr>
      </p:pic>
      <p:sp>
        <p:nvSpPr>
          <p:cNvPr id="16" name="Plassholder for dato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1A80-1A2C-40A1-8826-758766F1D3D1}" type="datetime1">
              <a:rPr lang="nb-NO" smtClean="0"/>
              <a:t>02.09.2024</a:t>
            </a:fld>
            <a:endParaRPr lang="nb-NO"/>
          </a:p>
        </p:txBody>
      </p:sp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18" name="Plassholder for lysbilde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"/>
          </p:nvPr>
        </p:nvSpPr>
        <p:spPr>
          <a:xfrm>
            <a:off x="757739" y="1612800"/>
            <a:ext cx="3960495" cy="4399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Rektangel 3"/>
          <p:cNvSpPr/>
          <p:nvPr userDrawn="1"/>
        </p:nvSpPr>
        <p:spPr>
          <a:xfrm>
            <a:off x="5345144" y="0"/>
            <a:ext cx="5346669" cy="75609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02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snakkeb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56095" y="774097"/>
            <a:ext cx="3960495" cy="72009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4"/>
          </p:nvPr>
        </p:nvSpPr>
        <p:spPr>
          <a:xfrm>
            <a:off x="5544693" y="774097"/>
            <a:ext cx="3632400" cy="574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360000" tIns="1080000" rIns="360000" bIns="360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dato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1395810-DF6C-4D6B-89D0-505158B3CB24}" type="datetime1">
              <a:rPr lang="nb-NO" smtClean="0"/>
              <a:t>02.09.2024</a:t>
            </a:fld>
            <a:endParaRPr lang="nb-NO"/>
          </a:p>
        </p:txBody>
      </p:sp>
      <p:sp>
        <p:nvSpPr>
          <p:cNvPr id="16" name="Plassholder for bunntekst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17" name="Plassholder for lysbildenumm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sz="half" idx="1"/>
          </p:nvPr>
        </p:nvSpPr>
        <p:spPr>
          <a:xfrm>
            <a:off x="757739" y="1612800"/>
            <a:ext cx="3960495" cy="4399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079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307858" y="2231157"/>
            <a:ext cx="4408258" cy="4154984"/>
          </a:xfrm>
        </p:spPr>
        <p:txBody>
          <a:bodyPr wrap="none" anchor="ctr">
            <a:spAutoFit/>
          </a:bodyPr>
          <a:lstStyle>
            <a:lvl1pPr algn="ctr">
              <a:lnSpc>
                <a:spcPct val="100000"/>
              </a:lnSpc>
              <a:defRPr sz="270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00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429479" y="2280475"/>
            <a:ext cx="4561199" cy="5550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429479" y="5785923"/>
            <a:ext cx="4388415" cy="19202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ul tekst med rød bakgru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1025366" y="2781300"/>
            <a:ext cx="8641080" cy="326955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5BEA83-F38F-46E6-8DD4-1575684CC98C}" type="datetime1">
              <a:rPr lang="nb-NO" smtClean="0"/>
              <a:t>02.09.2024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6" name="Rett linje 12"/>
          <p:cNvCxnSpPr/>
          <p:nvPr userDrawn="1"/>
        </p:nvCxnSpPr>
        <p:spPr>
          <a:xfrm>
            <a:off x="1182050" y="6997351"/>
            <a:ext cx="0" cy="10801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651"/>
            <a:ext cx="10689358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2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sz="half" idx="13"/>
          </p:nvPr>
        </p:nvSpPr>
        <p:spPr>
          <a:xfrm>
            <a:off x="5436679" y="1612800"/>
            <a:ext cx="3960495" cy="4399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D36F-46C8-4947-A1EC-8664E8AF9635}" type="datetime1">
              <a:rPr lang="nb-NO" smtClean="0"/>
              <a:t>02.09.2024</a:t>
            </a:fld>
            <a:endParaRPr lang="nb-NO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"/>
          </p:nvPr>
        </p:nvSpPr>
        <p:spPr>
          <a:xfrm>
            <a:off x="757739" y="1612800"/>
            <a:ext cx="3960495" cy="4399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56094" y="2152868"/>
            <a:ext cx="3960495" cy="385913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6094" y="1612800"/>
            <a:ext cx="3960495" cy="54006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700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441615" y="1612800"/>
            <a:ext cx="3960495" cy="54006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700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436679" y="2152868"/>
            <a:ext cx="3960495" cy="385913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23C5-6B41-4909-BFEB-B11A553EBFB7}" type="datetime1">
              <a:rPr lang="nb-NO" smtClean="0"/>
              <a:t>02.09.2024</a:t>
            </a:fld>
            <a:endParaRPr lang="nb-NO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16" name="Plassholder for lysbilde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341A-A38F-4C99-BF81-C030ACDEF3F9}" type="datetime1">
              <a:rPr lang="nb-NO" smtClean="0"/>
              <a:t>02.09.2024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73200" y="1166400"/>
            <a:ext cx="8164800" cy="5079600"/>
          </a:xfrm>
        </p:spPr>
        <p:txBody>
          <a:bodyPr lIns="90000" tIns="46800" rIns="90000" bIns="46800"/>
          <a:lstStyle>
            <a:lvl1pPr marL="0" indent="-584200">
              <a:lnSpc>
                <a:spcPct val="100000"/>
              </a:lnSpc>
              <a:spcAft>
                <a:spcPts val="4800"/>
              </a:spcAft>
              <a:buFont typeface="Tahoma" panose="020B0604030504040204" pitchFamily="34" charset="0"/>
              <a:buChar char="—"/>
              <a:defRPr sz="3600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b="1" cap="all" baseline="0"/>
            </a:lvl2pPr>
          </a:lstStyle>
          <a:p>
            <a:r>
              <a:rPr lang="en-US" sz="3600" dirty="0"/>
              <a:t>If you can drop off a printout of your deck and it works just as well without you, you have not created a presentation. You have created a handout. If your audience can get your content without you there, ask yourself </a:t>
            </a:r>
            <a:r>
              <a:rPr lang="en-US" sz="3600" i="1" dirty="0"/>
              <a:t>why am I here?</a:t>
            </a:r>
            <a:endParaRPr lang="en-US" sz="3600" dirty="0"/>
          </a:p>
          <a:p>
            <a:pPr lvl="1"/>
            <a:r>
              <a:rPr lang="en-US" dirty="0"/>
              <a:t>NIC LINDH, DEATH BY POWERPOINT</a:t>
            </a:r>
          </a:p>
        </p:txBody>
      </p:sp>
    </p:spTree>
    <p:extLst>
      <p:ext uri="{BB962C8B-B14F-4D97-AF65-F5344CB8AC3E}">
        <p14:creationId xmlns:p14="http://schemas.microsoft.com/office/powerpoint/2010/main" val="1434409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vslutningsside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343" y="4977945"/>
            <a:ext cx="1307126" cy="13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7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Bilde #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92343" y="4977945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68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Bilde #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92343" y="4977945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142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bilde #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81299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Bilde #3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92343" y="4977945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317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Bilde #4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92343" y="4977945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8988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Bilde #5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92343" y="4977945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478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 Bilde #6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79944" y="1800225"/>
            <a:ext cx="8641080" cy="2609850"/>
          </a:xfrm>
        </p:spPr>
        <p:txBody>
          <a:bodyPr anchor="b">
            <a:noAutofit/>
          </a:bodyPr>
          <a:lstStyle>
            <a:lvl1pPr algn="ctr">
              <a:lnSpc>
                <a:spcPct val="110000"/>
              </a:lnSpc>
              <a:defRPr sz="5600" b="1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dirty="0"/>
              <a:t>Legg til </a:t>
            </a:r>
            <a:br>
              <a:rPr lang="nb-NO" dirty="0"/>
            </a:br>
            <a:r>
              <a:rPr lang="nb-NO" dirty="0"/>
              <a:t>tekst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692343" y="4977945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201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D290-FDC2-4F15-9FAD-9906D0438E61}" type="datetime1">
              <a:rPr lang="nb-NO" smtClean="0"/>
              <a:t>02.09.2024</a:t>
            </a:fld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341A-A38F-4C99-BF81-C030ACDEF3F9}" type="datetime1">
              <a:rPr lang="nb-NO" smtClean="0"/>
              <a:t>02.09.2024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bilde #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81299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</p:spTree>
    <p:extLst>
      <p:ext uri="{BB962C8B-B14F-4D97-AF65-F5344CB8AC3E}">
        <p14:creationId xmlns:p14="http://schemas.microsoft.com/office/powerpoint/2010/main" val="343952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bilde #3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81299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</p:spTree>
    <p:extLst>
      <p:ext uri="{BB962C8B-B14F-4D97-AF65-F5344CB8AC3E}">
        <p14:creationId xmlns:p14="http://schemas.microsoft.com/office/powerpoint/2010/main" val="107261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bilde #4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81299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</p:spTree>
    <p:extLst>
      <p:ext uri="{BB962C8B-B14F-4D97-AF65-F5344CB8AC3E}">
        <p14:creationId xmlns:p14="http://schemas.microsoft.com/office/powerpoint/2010/main" val="90827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bilde #5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81299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</p:spTree>
    <p:extLst>
      <p:ext uri="{BB962C8B-B14F-4D97-AF65-F5344CB8AC3E}">
        <p14:creationId xmlns:p14="http://schemas.microsoft.com/office/powerpoint/2010/main" val="274599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bilde #6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0691813" cy="75596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56000" y="781299"/>
            <a:ext cx="1307126" cy="133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92098" y="4606755"/>
            <a:ext cx="9456801" cy="70027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l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92099" y="5321130"/>
            <a:ext cx="9456800" cy="5284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9" y="4011350"/>
            <a:ext cx="2520315" cy="51302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chemeClr val="lt1"/>
                </a:solidFill>
              </a:defRPr>
            </a:lvl1pPr>
          </a:lstStyle>
          <a:p>
            <a:pPr lvl="0"/>
            <a:r>
              <a:rPr lang="nb-NO" dirty="0"/>
              <a:t>dd.mm.åååå</a:t>
            </a:r>
          </a:p>
        </p:txBody>
      </p:sp>
    </p:spTree>
    <p:extLst>
      <p:ext uri="{BB962C8B-B14F-4D97-AF65-F5344CB8AC3E}">
        <p14:creationId xmlns:p14="http://schemas.microsoft.com/office/powerpoint/2010/main" val="230002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DFB71-F1A4-44DC-A393-EA6E8B7223FF}" type="datetime1">
              <a:rPr lang="nb-NO" smtClean="0"/>
              <a:t>02.09.2024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57739" y="1612800"/>
            <a:ext cx="3960495" cy="43992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756095" y="774097"/>
            <a:ext cx="3960495" cy="72009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 hasCustomPrompt="1"/>
          </p:nvPr>
        </p:nvSpPr>
        <p:spPr>
          <a:xfrm>
            <a:off x="5345144" y="-1"/>
            <a:ext cx="5346669" cy="756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1800000" rIns="0" bIns="0" anchor="t" anchorCtr="1"/>
          <a:lstStyle>
            <a:lvl1pPr marL="0" indent="0" algn="ctr">
              <a:buNone/>
              <a:defRPr sz="1400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03F88E-BAB5-4804-A3F3-D2214D74C9D2}" type="datetime1">
              <a:rPr lang="nb-NO" smtClean="0"/>
              <a:t>02.09.2024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36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image" Target="../media/image16.png"/><Relationship Id="rId47" Type="http://schemas.openxmlformats.org/officeDocument/2006/relationships/image" Target="../media/image21.png"/><Relationship Id="rId63" Type="http://schemas.openxmlformats.org/officeDocument/2006/relationships/image" Target="../media/image37.png"/><Relationship Id="rId68" Type="http://schemas.openxmlformats.org/officeDocument/2006/relationships/image" Target="../media/image42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6.png"/><Relationship Id="rId37" Type="http://schemas.openxmlformats.org/officeDocument/2006/relationships/image" Target="../media/image11.png"/><Relationship Id="rId40" Type="http://schemas.openxmlformats.org/officeDocument/2006/relationships/image" Target="../media/image14.png"/><Relationship Id="rId45" Type="http://schemas.openxmlformats.org/officeDocument/2006/relationships/image" Target="../media/image19.png"/><Relationship Id="rId53" Type="http://schemas.openxmlformats.org/officeDocument/2006/relationships/image" Target="../media/image27.png"/><Relationship Id="rId58" Type="http://schemas.openxmlformats.org/officeDocument/2006/relationships/image" Target="../media/image32.png"/><Relationship Id="rId66" Type="http://schemas.openxmlformats.org/officeDocument/2006/relationships/image" Target="../media/image40.png"/><Relationship Id="rId74" Type="http://schemas.openxmlformats.org/officeDocument/2006/relationships/image" Target="../media/image48.png"/><Relationship Id="rId79" Type="http://schemas.openxmlformats.org/officeDocument/2006/relationships/image" Target="../media/image53.png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35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Relationship Id="rId35" Type="http://schemas.openxmlformats.org/officeDocument/2006/relationships/image" Target="../media/image9.png"/><Relationship Id="rId43" Type="http://schemas.openxmlformats.org/officeDocument/2006/relationships/image" Target="../media/image17.png"/><Relationship Id="rId48" Type="http://schemas.openxmlformats.org/officeDocument/2006/relationships/image" Target="../media/image22.png"/><Relationship Id="rId56" Type="http://schemas.openxmlformats.org/officeDocument/2006/relationships/image" Target="../media/image30.png"/><Relationship Id="rId64" Type="http://schemas.openxmlformats.org/officeDocument/2006/relationships/image" Target="../media/image38.png"/><Relationship Id="rId69" Type="http://schemas.openxmlformats.org/officeDocument/2006/relationships/image" Target="../media/image43.png"/><Relationship Id="rId77" Type="http://schemas.openxmlformats.org/officeDocument/2006/relationships/image" Target="../media/image51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5.png"/><Relationship Id="rId72" Type="http://schemas.openxmlformats.org/officeDocument/2006/relationships/image" Target="../media/image46.png"/><Relationship Id="rId80" Type="http://schemas.openxmlformats.org/officeDocument/2006/relationships/image" Target="../media/image54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7.png"/><Relationship Id="rId38" Type="http://schemas.openxmlformats.org/officeDocument/2006/relationships/image" Target="../media/image12.png"/><Relationship Id="rId46" Type="http://schemas.openxmlformats.org/officeDocument/2006/relationships/image" Target="../media/image20.png"/><Relationship Id="rId59" Type="http://schemas.openxmlformats.org/officeDocument/2006/relationships/image" Target="../media/image33.png"/><Relationship Id="rId67" Type="http://schemas.openxmlformats.org/officeDocument/2006/relationships/image" Target="../media/image41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15.png"/><Relationship Id="rId54" Type="http://schemas.openxmlformats.org/officeDocument/2006/relationships/image" Target="../media/image28.png"/><Relationship Id="rId62" Type="http://schemas.openxmlformats.org/officeDocument/2006/relationships/image" Target="../media/image36.png"/><Relationship Id="rId70" Type="http://schemas.openxmlformats.org/officeDocument/2006/relationships/image" Target="../media/image44.png"/><Relationship Id="rId7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36" Type="http://schemas.openxmlformats.org/officeDocument/2006/relationships/image" Target="../media/image10.png"/><Relationship Id="rId49" Type="http://schemas.openxmlformats.org/officeDocument/2006/relationships/image" Target="../media/image23.png"/><Relationship Id="rId57" Type="http://schemas.openxmlformats.org/officeDocument/2006/relationships/image" Target="../media/image31.png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5.png"/><Relationship Id="rId44" Type="http://schemas.openxmlformats.org/officeDocument/2006/relationships/image" Target="../media/image18.png"/><Relationship Id="rId52" Type="http://schemas.openxmlformats.org/officeDocument/2006/relationships/image" Target="../media/image26.png"/><Relationship Id="rId60" Type="http://schemas.openxmlformats.org/officeDocument/2006/relationships/image" Target="../media/image34.png"/><Relationship Id="rId65" Type="http://schemas.openxmlformats.org/officeDocument/2006/relationships/image" Target="../media/image39.png"/><Relationship Id="rId73" Type="http://schemas.openxmlformats.org/officeDocument/2006/relationships/image" Target="../media/image47.png"/><Relationship Id="rId78" Type="http://schemas.openxmlformats.org/officeDocument/2006/relationships/image" Target="../media/image5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image" Target="../media/image13.png"/><Relationship Id="rId34" Type="http://schemas.openxmlformats.org/officeDocument/2006/relationships/image" Target="../media/image8.png"/><Relationship Id="rId50" Type="http://schemas.openxmlformats.org/officeDocument/2006/relationships/image" Target="../media/image24.png"/><Relationship Id="rId55" Type="http://schemas.openxmlformats.org/officeDocument/2006/relationships/image" Target="../media/image29.png"/><Relationship Id="rId76" Type="http://schemas.openxmlformats.org/officeDocument/2006/relationships/image" Target="../media/image50.png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56094" y="774097"/>
            <a:ext cx="8641080" cy="7200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56094" y="1612233"/>
            <a:ext cx="8641080" cy="44005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655078" y="6948557"/>
            <a:ext cx="742096" cy="2035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800" cap="all" baseline="0">
                <a:solidFill>
                  <a:srgbClr val="797979"/>
                </a:solidFill>
              </a:defRPr>
            </a:lvl1pPr>
          </a:lstStyle>
          <a:p>
            <a:fld id="{567CA118-BA6E-49A6-9A73-FE9640D20F15}" type="datetime1">
              <a:rPr lang="nb-NO" smtClean="0"/>
              <a:t>02.09.2024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44987" y="6947064"/>
            <a:ext cx="6527633" cy="2035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800" cap="all" baseline="0">
                <a:solidFill>
                  <a:srgbClr val="797979"/>
                </a:solidFill>
              </a:defRPr>
            </a:lvl1pPr>
          </a:lstStyle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56094" y="6947065"/>
            <a:ext cx="423574" cy="2035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800" cap="all" baseline="0">
                <a:solidFill>
                  <a:srgbClr val="797979"/>
                </a:solidFill>
              </a:defRPr>
            </a:lvl1pPr>
          </a:lstStyle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3" name="Rett linje 12"/>
          <p:cNvCxnSpPr/>
          <p:nvPr/>
        </p:nvCxnSpPr>
        <p:spPr>
          <a:xfrm>
            <a:off x="1182050" y="6997351"/>
            <a:ext cx="0" cy="108014"/>
          </a:xfrm>
          <a:prstGeom prst="line">
            <a:avLst/>
          </a:prstGeom>
          <a:ln w="9525">
            <a:solidFill>
              <a:srgbClr val="7979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1890_gard" hidden="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34037" y="1463244"/>
            <a:ext cx="2148615" cy="1937182"/>
          </a:xfrm>
          <a:prstGeom prst="rect">
            <a:avLst/>
          </a:prstGeom>
        </p:spPr>
      </p:pic>
      <p:pic>
        <p:nvPicPr>
          <p:cNvPr id="10" name="a1890_gard_brann" hidden="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34037" y="1463244"/>
            <a:ext cx="2148615" cy="1937182"/>
          </a:xfrm>
          <a:prstGeom prst="rect">
            <a:avLst/>
          </a:prstGeom>
        </p:spPr>
      </p:pic>
      <p:pic>
        <p:nvPicPr>
          <p:cNvPr id="12" name="Alarmanlegg_1" hidden="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19812" y="1429927"/>
            <a:ext cx="1565746" cy="2137186"/>
          </a:xfrm>
          <a:prstGeom prst="rect">
            <a:avLst/>
          </a:prstGeom>
        </p:spPr>
      </p:pic>
      <p:pic>
        <p:nvPicPr>
          <p:cNvPr id="14" name="Alarmanlegg_2" hidden="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81650" y="1466098"/>
            <a:ext cx="2211473" cy="1920039"/>
          </a:xfrm>
          <a:prstGeom prst="rect">
            <a:avLst/>
          </a:prstGeom>
        </p:spPr>
      </p:pic>
      <p:pic>
        <p:nvPicPr>
          <p:cNvPr id="15" name="Batteri_9v" hidden="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91275" y="1399942"/>
            <a:ext cx="1240025" cy="2317190"/>
          </a:xfrm>
          <a:prstGeom prst="rect">
            <a:avLst/>
          </a:prstGeom>
        </p:spPr>
      </p:pic>
      <p:pic>
        <p:nvPicPr>
          <p:cNvPr id="16" name="Brannbat_redningen" hidden="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38712" y="1396134"/>
            <a:ext cx="2982917" cy="2340047"/>
          </a:xfrm>
          <a:prstGeom prst="rect">
            <a:avLst/>
          </a:prstGeom>
        </p:spPr>
      </p:pic>
      <p:pic>
        <p:nvPicPr>
          <p:cNvPr id="17" name="Brannbil" hidden="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38712" y="1384235"/>
            <a:ext cx="2982917" cy="2411477"/>
          </a:xfrm>
          <a:prstGeom prst="rect">
            <a:avLst/>
          </a:prstGeom>
        </p:spPr>
      </p:pic>
      <p:pic>
        <p:nvPicPr>
          <p:cNvPr id="18" name="Brannkonstabel_110" hidden="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274593" y="1172438"/>
            <a:ext cx="1380028" cy="3682932"/>
          </a:xfrm>
          <a:prstGeom prst="rect">
            <a:avLst/>
          </a:prstGeom>
        </p:spPr>
      </p:pic>
      <p:pic>
        <p:nvPicPr>
          <p:cNvPr id="19" name="Brannkonstabel_kvinne" hidden="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274593" y="1182908"/>
            <a:ext cx="1380028" cy="3620073"/>
          </a:xfrm>
          <a:prstGeom prst="rect">
            <a:avLst/>
          </a:prstGeom>
        </p:spPr>
      </p:pic>
      <p:pic>
        <p:nvPicPr>
          <p:cNvPr id="20" name="Brannkonstabel_mann" hidden="1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74593" y="1178150"/>
            <a:ext cx="1380028" cy="3648645"/>
          </a:xfrm>
          <a:prstGeom prst="rect">
            <a:avLst/>
          </a:prstGeom>
        </p:spPr>
      </p:pic>
      <p:pic>
        <p:nvPicPr>
          <p:cNvPr id="21" name="Brannkonstabel_tilsyn" hidden="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105525" y="1178150"/>
            <a:ext cx="1582889" cy="3648645"/>
          </a:xfrm>
          <a:prstGeom prst="rect">
            <a:avLst/>
          </a:prstGeom>
        </p:spPr>
      </p:pic>
      <p:pic>
        <p:nvPicPr>
          <p:cNvPr id="22" name="Brannkonstabel_undervisning" hidden="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983957" y="1143406"/>
            <a:ext cx="2928630" cy="3857220"/>
          </a:xfrm>
          <a:prstGeom prst="rect">
            <a:avLst/>
          </a:prstGeom>
        </p:spPr>
      </p:pic>
      <p:pic>
        <p:nvPicPr>
          <p:cNvPr id="23" name="Brigadesjef" hidden="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738937" y="1467052"/>
            <a:ext cx="822874" cy="1914324"/>
          </a:xfrm>
          <a:prstGeom prst="rect">
            <a:avLst/>
          </a:prstGeom>
        </p:spPr>
      </p:pic>
      <p:pic>
        <p:nvPicPr>
          <p:cNvPr id="24" name="Container_farlig_gods" hidden="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626893" y="1442778"/>
            <a:ext cx="2157187" cy="2060042"/>
          </a:xfrm>
          <a:prstGeom prst="rect">
            <a:avLst/>
          </a:prstGeom>
        </p:spPr>
      </p:pic>
      <p:pic>
        <p:nvPicPr>
          <p:cNvPr id="25" name="Container_forpleining" hidden="1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626893" y="1442778"/>
            <a:ext cx="2157187" cy="2060042"/>
          </a:xfrm>
          <a:prstGeom prst="rect">
            <a:avLst/>
          </a:prstGeom>
        </p:spPr>
      </p:pic>
      <p:pic>
        <p:nvPicPr>
          <p:cNvPr id="26" name="Container_roykdykker_1" hidden="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626893" y="1442778"/>
            <a:ext cx="2157187" cy="2060042"/>
          </a:xfrm>
          <a:prstGeom prst="rect">
            <a:avLst/>
          </a:prstGeom>
        </p:spPr>
      </p:pic>
      <p:pic>
        <p:nvPicPr>
          <p:cNvPr id="27" name="Container_roykdykker_2" hidden="1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26893" y="1442778"/>
            <a:ext cx="2157187" cy="2060042"/>
          </a:xfrm>
          <a:prstGeom prst="rect">
            <a:avLst/>
          </a:prstGeom>
        </p:spPr>
      </p:pic>
      <p:pic>
        <p:nvPicPr>
          <p:cNvPr id="28" name="Container_USAR" hidden="1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626893" y="1442778"/>
            <a:ext cx="2157187" cy="2060042"/>
          </a:xfrm>
          <a:prstGeom prst="rect">
            <a:avLst/>
          </a:prstGeom>
        </p:spPr>
      </p:pic>
      <p:pic>
        <p:nvPicPr>
          <p:cNvPr id="29" name="Dykkerbil" hidden="1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255418" y="1404702"/>
            <a:ext cx="2602910" cy="2288618"/>
          </a:xfrm>
          <a:prstGeom prst="rect">
            <a:avLst/>
          </a:prstGeom>
        </p:spPr>
      </p:pic>
      <p:pic>
        <p:nvPicPr>
          <p:cNvPr id="30" name="Enebolig" hidden="1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560218" y="1503700"/>
            <a:ext cx="2237188" cy="1694320"/>
          </a:xfrm>
          <a:prstGeom prst="rect">
            <a:avLst/>
          </a:prstGeom>
        </p:spPr>
      </p:pic>
      <p:pic>
        <p:nvPicPr>
          <p:cNvPr id="31" name="Enebolig_brann" hidden="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560218" y="1439446"/>
            <a:ext cx="2237188" cy="2080042"/>
          </a:xfrm>
          <a:prstGeom prst="rect">
            <a:avLst/>
          </a:prstGeom>
        </p:spPr>
      </p:pic>
      <p:pic>
        <p:nvPicPr>
          <p:cNvPr id="32" name="Kipvogn_1" hidden="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229225" y="1377573"/>
            <a:ext cx="2634339" cy="2451478"/>
          </a:xfrm>
          <a:prstGeom prst="rect">
            <a:avLst/>
          </a:prstGeom>
        </p:spPr>
      </p:pic>
      <p:pic>
        <p:nvPicPr>
          <p:cNvPr id="33" name="Kipvogn_2" hidden="1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112543" y="1425168"/>
            <a:ext cx="2774342" cy="2165758"/>
          </a:xfrm>
          <a:prstGeom prst="rect">
            <a:avLst/>
          </a:prstGeom>
        </p:spPr>
      </p:pic>
      <p:pic>
        <p:nvPicPr>
          <p:cNvPr id="34" name="Kjemikaliedykker" hidden="1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043612" y="1151497"/>
            <a:ext cx="1657176" cy="3808648"/>
          </a:xfrm>
          <a:prstGeom prst="rect">
            <a:avLst/>
          </a:prstGeom>
        </p:spPr>
      </p:pic>
      <p:pic>
        <p:nvPicPr>
          <p:cNvPr id="35" name="Krasjet_sivil_containerlastebil" hidden="1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217193" y="1332358"/>
            <a:ext cx="3848649" cy="2722912"/>
          </a:xfrm>
          <a:prstGeom prst="rect">
            <a:avLst/>
          </a:prstGeom>
        </p:spPr>
      </p:pic>
      <p:pic>
        <p:nvPicPr>
          <p:cNvPr id="36" name="Krasjet_sivil_containerlastebil_gassky.ai" hidden="1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876676" y="1028701"/>
            <a:ext cx="4257228" cy="4545806"/>
          </a:xfrm>
          <a:prstGeom prst="rect">
            <a:avLst/>
          </a:prstGeom>
        </p:spPr>
      </p:pic>
      <p:pic>
        <p:nvPicPr>
          <p:cNvPr id="37" name="Krokbil" hidden="1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4598193" y="1302847"/>
            <a:ext cx="3391498" cy="2900059"/>
          </a:xfrm>
          <a:prstGeom prst="rect">
            <a:avLst/>
          </a:prstGeom>
        </p:spPr>
      </p:pic>
      <p:pic>
        <p:nvPicPr>
          <p:cNvPr id="38" name="Krokbil_m_container" hidden="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4598193" y="1315224"/>
            <a:ext cx="3391497" cy="2825771"/>
          </a:xfrm>
          <a:prstGeom prst="rect">
            <a:avLst/>
          </a:prstGeom>
        </p:spPr>
      </p:pic>
      <p:pic>
        <p:nvPicPr>
          <p:cNvPr id="39" name="LUF_60" hidden="1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822157" y="1482282"/>
            <a:ext cx="1922896" cy="1822894"/>
          </a:xfrm>
          <a:prstGeom prst="rect">
            <a:avLst/>
          </a:prstGeom>
        </p:spPr>
      </p:pic>
      <p:pic>
        <p:nvPicPr>
          <p:cNvPr id="40" name="LUF_60_m_henger" hidden="1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610100" y="1332832"/>
            <a:ext cx="3377211" cy="2720055"/>
          </a:xfrm>
          <a:prstGeom prst="rect">
            <a:avLst/>
          </a:prstGeom>
        </p:spPr>
      </p:pic>
      <p:pic>
        <p:nvPicPr>
          <p:cNvPr id="41" name="Mann_drukner" hidden="1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536407" y="1487994"/>
            <a:ext cx="2265760" cy="1788607"/>
          </a:xfrm>
          <a:prstGeom prst="rect">
            <a:avLst/>
          </a:prstGeom>
        </p:spPr>
      </p:pic>
      <p:pic>
        <p:nvPicPr>
          <p:cNvPr id="42" name="Naeringsbygg" hidden="1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991100" y="1452297"/>
            <a:ext cx="2920059" cy="2002898"/>
          </a:xfrm>
          <a:prstGeom prst="rect">
            <a:avLst/>
          </a:prstGeom>
        </p:spPr>
      </p:pic>
      <p:pic>
        <p:nvPicPr>
          <p:cNvPr id="43" name="Naeringsbygg_brann" hidden="1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991100" y="1421836"/>
            <a:ext cx="2920059" cy="2185759"/>
          </a:xfrm>
          <a:prstGeom prst="rect">
            <a:avLst/>
          </a:prstGeom>
        </p:spPr>
      </p:pic>
      <p:pic>
        <p:nvPicPr>
          <p:cNvPr id="44" name="Personbil" hidden="1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5381626" y="1471811"/>
            <a:ext cx="2451478" cy="1885752"/>
          </a:xfrm>
          <a:prstGeom prst="rect">
            <a:avLst/>
          </a:prstGeom>
        </p:spPr>
      </p:pic>
      <p:pic>
        <p:nvPicPr>
          <p:cNvPr id="45" name="Personbil_brann" hidden="1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381626" y="1289522"/>
            <a:ext cx="2451478" cy="2980060"/>
          </a:xfrm>
          <a:prstGeom prst="rect">
            <a:avLst/>
          </a:prstGeom>
        </p:spPr>
      </p:pic>
      <p:pic>
        <p:nvPicPr>
          <p:cNvPr id="46" name="Pulverapparat" hidden="1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6267450" y="1367102"/>
            <a:ext cx="1388599" cy="2514336"/>
          </a:xfrm>
          <a:prstGeom prst="rect">
            <a:avLst/>
          </a:prstGeom>
        </p:spPr>
      </p:pic>
      <p:pic>
        <p:nvPicPr>
          <p:cNvPr id="47" name="Redningsbil" hidden="1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5074443" y="1392326"/>
            <a:ext cx="2820057" cy="2362905"/>
          </a:xfrm>
          <a:prstGeom prst="rect">
            <a:avLst/>
          </a:prstGeom>
        </p:spPr>
      </p:pic>
      <p:pic>
        <p:nvPicPr>
          <p:cNvPr id="48" name="Redningsdykker" hidden="1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5945982" y="1101998"/>
            <a:ext cx="1774322" cy="4105797"/>
          </a:xfrm>
          <a:prstGeom prst="rect">
            <a:avLst/>
          </a:prstGeom>
        </p:spPr>
      </p:pic>
      <p:pic>
        <p:nvPicPr>
          <p:cNvPr id="49" name="Redningsmann" hidden="1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5786437" y="1151497"/>
            <a:ext cx="1965754" cy="3808648"/>
          </a:xfrm>
          <a:prstGeom prst="rect">
            <a:avLst/>
          </a:prstGeom>
        </p:spPr>
      </p:pic>
      <p:pic>
        <p:nvPicPr>
          <p:cNvPr id="50" name="Roykdykker" hidden="1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6053137" y="1148165"/>
            <a:ext cx="1645747" cy="3828648"/>
          </a:xfrm>
          <a:prstGeom prst="rect">
            <a:avLst/>
          </a:prstGeom>
        </p:spPr>
      </p:pic>
      <p:pic>
        <p:nvPicPr>
          <p:cNvPr id="51" name="Roykdykkerleder" hidden="1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6053137" y="1148165"/>
            <a:ext cx="1645747" cy="3828648"/>
          </a:xfrm>
          <a:prstGeom prst="rect">
            <a:avLst/>
          </a:prstGeom>
        </p:spPr>
      </p:pic>
      <p:pic>
        <p:nvPicPr>
          <p:cNvPr id="52" name="Roykdykkerleder_utstyr" hidden="1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045993" y="1148165"/>
            <a:ext cx="1654319" cy="3828648"/>
          </a:xfrm>
          <a:prstGeom prst="rect">
            <a:avLst/>
          </a:prstGeom>
        </p:spPr>
      </p:pic>
      <p:pic>
        <p:nvPicPr>
          <p:cNvPr id="53" name="Roykdykker_utstyr" hidden="1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6045993" y="1148165"/>
            <a:ext cx="1654319" cy="3828648"/>
          </a:xfrm>
          <a:prstGeom prst="rect">
            <a:avLst/>
          </a:prstGeom>
        </p:spPr>
      </p:pic>
      <p:pic>
        <p:nvPicPr>
          <p:cNvPr id="54" name="Roykvarsler" hidden="1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5662612" y="1532257"/>
            <a:ext cx="2114328" cy="1522888"/>
          </a:xfrm>
          <a:prstGeom prst="rect">
            <a:avLst/>
          </a:prstGeom>
        </p:spPr>
      </p:pic>
      <p:pic>
        <p:nvPicPr>
          <p:cNvPr id="55" name="Sagene_brannstasjon" hidden="1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4526756" y="1346159"/>
            <a:ext cx="3477213" cy="2640053"/>
          </a:xfrm>
          <a:prstGeom prst="rect">
            <a:avLst/>
          </a:prstGeom>
        </p:spPr>
      </p:pic>
      <p:pic>
        <p:nvPicPr>
          <p:cNvPr id="56" name="Sprinkelanlegg" hidden="1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017293" y="1438495"/>
            <a:ext cx="2888629" cy="2085756"/>
          </a:xfrm>
          <a:prstGeom prst="rect">
            <a:avLst/>
          </a:prstGeom>
        </p:spPr>
      </p:pic>
      <p:pic>
        <p:nvPicPr>
          <p:cNvPr id="57" name="Stigebil" hidden="1"/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407693" y="1324267"/>
            <a:ext cx="3620073" cy="2771484"/>
          </a:xfrm>
          <a:prstGeom prst="rect">
            <a:avLst/>
          </a:prstGeom>
        </p:spPr>
      </p:pic>
      <p:pic>
        <p:nvPicPr>
          <p:cNvPr id="58" name="Utrykningsleder" hidden="1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6050756" y="1148165"/>
            <a:ext cx="1648605" cy="3828648"/>
          </a:xfrm>
          <a:prstGeom prst="rect">
            <a:avLst/>
          </a:prstGeom>
        </p:spPr>
      </p:pic>
      <p:pic>
        <p:nvPicPr>
          <p:cNvPr id="59" name="Utsatt_gruppe" hidden="1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5469732" y="1372813"/>
            <a:ext cx="2345762" cy="2480050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651"/>
            <a:ext cx="10689358" cy="192024"/>
          </a:xfrm>
          <a:prstGeom prst="rect">
            <a:avLst/>
          </a:prstGeom>
        </p:spPr>
      </p:pic>
      <p:pic>
        <p:nvPicPr>
          <p:cNvPr id="7" name="Kommandobil" hidden="1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40" y="3217479"/>
            <a:ext cx="2483674" cy="1885752"/>
          </a:xfrm>
          <a:prstGeom prst="rect">
            <a:avLst/>
          </a:prstGeom>
        </p:spPr>
      </p:pic>
      <p:pic>
        <p:nvPicPr>
          <p:cNvPr id="8" name="Logo" hidden="1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5979379" y="105785"/>
            <a:ext cx="3203455" cy="3264415"/>
          </a:xfrm>
          <a:prstGeom prst="rect">
            <a:avLst/>
          </a:prstGeom>
        </p:spPr>
      </p:pic>
      <p:pic>
        <p:nvPicPr>
          <p:cNvPr id="11" name="Logo_110" hidden="1"/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6145837" y="-496922"/>
            <a:ext cx="2542037" cy="2542037"/>
          </a:xfrm>
          <a:prstGeom prst="rect">
            <a:avLst/>
          </a:prstGeom>
        </p:spPr>
      </p:pic>
      <p:pic>
        <p:nvPicPr>
          <p:cNvPr id="60" name="Logo_liggende" hidden="1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6780495" y="-720283"/>
            <a:ext cx="31760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50" r:id="rId8"/>
    <p:sldLayoutId id="2147483656" r:id="rId9"/>
    <p:sldLayoutId id="2147483657" r:id="rId10"/>
    <p:sldLayoutId id="2147483658" r:id="rId11"/>
    <p:sldLayoutId id="2147483651" r:id="rId12"/>
    <p:sldLayoutId id="2147483659" r:id="rId13"/>
    <p:sldLayoutId id="2147483652" r:id="rId14"/>
    <p:sldLayoutId id="2147483653" r:id="rId15"/>
    <p:sldLayoutId id="2147483675" r:id="rId16"/>
    <p:sldLayoutId id="2147483660" r:id="rId17"/>
    <p:sldLayoutId id="2147483670" r:id="rId18"/>
    <p:sldLayoutId id="2147483669" r:id="rId19"/>
    <p:sldLayoutId id="2147483671" r:id="rId20"/>
    <p:sldLayoutId id="2147483672" r:id="rId21"/>
    <p:sldLayoutId id="2147483673" r:id="rId22"/>
    <p:sldLayoutId id="2147483674" r:id="rId23"/>
    <p:sldLayoutId id="2147483654" r:id="rId24"/>
    <p:sldLayoutId id="2147483655" r:id="rId25"/>
  </p:sldLayoutIdLst>
  <p:hf hdr="0" dt="0"/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23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801929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801929" rtl="0" eaLnBrk="1" latinLnBrk="0" hangingPunct="1">
        <a:lnSpc>
          <a:spcPct val="140000"/>
        </a:lnSpc>
        <a:spcBef>
          <a:spcPts val="2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801929" rtl="0" eaLnBrk="1" latinLnBrk="0" hangingPunct="1">
        <a:lnSpc>
          <a:spcPct val="140000"/>
        </a:lnSpc>
        <a:spcBef>
          <a:spcPts val="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801929" rtl="0" eaLnBrk="1" latinLnBrk="0" hangingPunct="1">
        <a:lnSpc>
          <a:spcPct val="14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801929" rtl="0" eaLnBrk="1" latinLnBrk="0" hangingPunct="1">
        <a:lnSpc>
          <a:spcPct val="14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hyperlink" Target="https://www.flickr.com/photos/ob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r="2860"/>
          <a:stretch>
            <a:fillRect/>
          </a:stretch>
        </p:blipFill>
        <p:spPr>
          <a:xfrm>
            <a:off x="0" y="-1"/>
            <a:ext cx="10691813" cy="7559675"/>
          </a:xfrm>
        </p:spPr>
      </p:pic>
      <p:sp>
        <p:nvSpPr>
          <p:cNvPr id="8" name="TekstSylinder 7"/>
          <p:cNvSpPr txBox="1"/>
          <p:nvPr/>
        </p:nvSpPr>
        <p:spPr>
          <a:xfrm>
            <a:off x="-3298787" y="-92598"/>
            <a:ext cx="277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Bruk bildebanken </a:t>
            </a:r>
            <a:r>
              <a:rPr lang="nb-NO" sz="1200" dirty="0"/>
              <a:t>hvis du vil ha et annet bilde: </a:t>
            </a:r>
            <a:r>
              <a:rPr lang="nb-NO" sz="1200" dirty="0">
                <a:hlinkClick r:id="rId4"/>
              </a:rPr>
              <a:t>https://www.flickr.com/photos/obre</a:t>
            </a:r>
            <a:endParaRPr lang="nb-NO" sz="1200" dirty="0"/>
          </a:p>
          <a:p>
            <a:endParaRPr lang="nb-NO" sz="1200" dirty="0"/>
          </a:p>
          <a:p>
            <a:r>
              <a:rPr lang="nb-NO" sz="1200" dirty="0"/>
              <a:t>Klikk på lenka, last ned og lagre bildene du vil bruke i en mappe på maskinen din. </a:t>
            </a:r>
          </a:p>
          <a:p>
            <a:endParaRPr lang="nb-NO" sz="1200" dirty="0"/>
          </a:p>
          <a:p>
            <a:r>
              <a:rPr lang="nb-NO" sz="1200" dirty="0"/>
              <a:t>Klikk på det lille fjellikonet plassert i midten av </a:t>
            </a:r>
            <a:r>
              <a:rPr lang="nb-NO" sz="1200" dirty="0" err="1"/>
              <a:t>malsiden</a:t>
            </a:r>
            <a:r>
              <a:rPr lang="nb-NO" sz="1200" dirty="0"/>
              <a:t>, og sett inn nytt bilde fra mappa di.</a:t>
            </a:r>
          </a:p>
          <a:p>
            <a:endParaRPr lang="nb-NO" sz="12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639113" y="313923"/>
            <a:ext cx="630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  <a:latin typeface="Oslo Sans Office" panose="02000000000000000000" pitchFamily="2" charset="0"/>
              </a:rPr>
              <a:t>IUA Indre Oslofjord</a:t>
            </a:r>
          </a:p>
          <a:p>
            <a:r>
              <a:rPr lang="nb-NO" sz="2400" b="1" dirty="0">
                <a:solidFill>
                  <a:schemeClr val="bg1"/>
                </a:solidFill>
                <a:latin typeface="Oslo Sans Office" panose="02000000000000000000" pitchFamily="2" charset="0"/>
              </a:rPr>
              <a:t>02.09.24 Svolvær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367" y="585347"/>
            <a:ext cx="753334" cy="830997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73" y="1772973"/>
            <a:ext cx="738382" cy="62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BA8C23BE-8993-FD91-10FA-BC136175A1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53550" y="2811129"/>
            <a:ext cx="764704" cy="694071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85F45ED-A4BC-A75E-D9D6-397A596DE92D}"/>
              </a:ext>
            </a:extLst>
          </p:cNvPr>
          <p:cNvSpPr txBox="1"/>
          <p:nvPr/>
        </p:nvSpPr>
        <p:spPr>
          <a:xfrm>
            <a:off x="4410075" y="6638924"/>
            <a:ext cx="253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Oslo Sans Office" panose="02000000000000000000" pitchFamily="2" charset="0"/>
              </a:rPr>
              <a:t>Nicklas Helgstrand</a:t>
            </a:r>
          </a:p>
        </p:txBody>
      </p:sp>
    </p:spTree>
    <p:extLst>
      <p:ext uri="{BB962C8B-B14F-4D97-AF65-F5344CB8AC3E}">
        <p14:creationId xmlns:p14="http://schemas.microsoft.com/office/powerpoint/2010/main" val="3267752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056DFAE-7135-6EC8-B01E-4AE8260DE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094" y="2152867"/>
            <a:ext cx="3960495" cy="4135515"/>
          </a:xfrm>
        </p:spPr>
        <p:txBody>
          <a:bodyPr/>
          <a:lstStyle/>
          <a:p>
            <a:r>
              <a:rPr lang="nb-NO" sz="2800" dirty="0">
                <a:latin typeface="Oslo Sans Office" panose="02000000000000000000" pitchFamily="2" charset="0"/>
              </a:rPr>
              <a:t>-19 grader</a:t>
            </a:r>
          </a:p>
          <a:p>
            <a:r>
              <a:rPr lang="nb-NO" sz="2800" dirty="0">
                <a:latin typeface="Oslo Sans Office" panose="02000000000000000000" pitchFamily="2" charset="0"/>
              </a:rPr>
              <a:t>Is </a:t>
            </a:r>
          </a:p>
          <a:p>
            <a:r>
              <a:rPr lang="nb-NO" sz="2800" dirty="0">
                <a:latin typeface="Oslo Sans Office" panose="02000000000000000000" pitchFamily="2" charset="0"/>
              </a:rPr>
              <a:t>52 cm snø</a:t>
            </a:r>
          </a:p>
          <a:p>
            <a:r>
              <a:rPr lang="nb-NO" sz="2800" dirty="0">
                <a:latin typeface="Oslo Sans Office" panose="02000000000000000000" pitchFamily="2" charset="0"/>
              </a:rPr>
              <a:t>Regn</a:t>
            </a:r>
          </a:p>
          <a:p>
            <a:r>
              <a:rPr lang="nb-NO" sz="2800" dirty="0">
                <a:latin typeface="Oslo Sans Office" panose="02000000000000000000" pitchFamily="2" charset="0"/>
              </a:rPr>
              <a:t>Vind</a:t>
            </a:r>
          </a:p>
          <a:p>
            <a:r>
              <a:rPr lang="nb-NO" sz="2800" dirty="0">
                <a:latin typeface="Oslo Sans Office" panose="02000000000000000000" pitchFamily="2" charset="0"/>
              </a:rPr>
              <a:t>+6</a:t>
            </a:r>
          </a:p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1ED4D6-62E4-0279-8D56-987FE593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6" y="1612800"/>
            <a:ext cx="4402264" cy="540068"/>
          </a:xfrm>
        </p:spPr>
        <p:txBody>
          <a:bodyPr>
            <a:normAutofit/>
          </a:bodyPr>
          <a:lstStyle/>
          <a:p>
            <a:r>
              <a:rPr lang="nb-NO" sz="2000" dirty="0">
                <a:latin typeface="Oslo Sans Office" panose="02000000000000000000" pitchFamily="2" charset="0"/>
              </a:rPr>
              <a:t>Uke 3/2024: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29D266D-D84B-07F9-789C-9471F2DEE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F62B14F1-A128-8D48-C701-ED63D763AC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16588" y="3609975"/>
            <a:ext cx="5975225" cy="3940018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5B2E4BE1-17A5-D526-2A38-A185427A2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774097"/>
            <a:ext cx="9082848" cy="720090"/>
          </a:xfrm>
        </p:spPr>
        <p:txBody>
          <a:bodyPr>
            <a:noAutofit/>
          </a:bodyPr>
          <a:lstStyle/>
          <a:p>
            <a:r>
              <a:rPr lang="nb-NO" sz="2800" dirty="0">
                <a:latin typeface="Oslo Sans Office" panose="02000000000000000000" pitchFamily="2" charset="0"/>
              </a:rPr>
              <a:t>IUA Lager </a:t>
            </a:r>
            <a:br>
              <a:rPr lang="nb-NO" sz="2800" dirty="0">
                <a:latin typeface="Oslo Sans Office" panose="02000000000000000000" pitchFamily="2" charset="0"/>
              </a:rPr>
            </a:br>
            <a:r>
              <a:rPr lang="nb-NO" sz="2800" dirty="0">
                <a:latin typeface="Oslo Sans Office" panose="02000000000000000000" pitchFamily="2" charset="0"/>
              </a:rPr>
              <a:t>Oslo Vippetangen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09BD29E-D511-2951-2A7B-B0D16CC6E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dirty="0"/>
              <a:t>IUA Indre Oslofjord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37476249-39DE-2A60-D016-4B95B6D1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2</a:t>
            </a:fld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8AEBFCC-9473-6B79-5FE5-B39368039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89" y="9682"/>
            <a:ext cx="5975225" cy="360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FB88D83-15B7-CA7F-CD22-670F4A70C6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1615" y="3601780"/>
            <a:ext cx="5250199" cy="3949303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4BB715E-5DE9-FA9C-4736-4CA13BB41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416" y="1612799"/>
            <a:ext cx="5250199" cy="513364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Store arealer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Materiell og verktøy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Lys og mørker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Vær skifte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Snø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Regn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Vind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98CEBA9-199F-C6F2-3EC3-94E429A98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39E4295B-42E0-E2F6-9673-8B77ECEBCD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41615" y="8592"/>
            <a:ext cx="5250199" cy="3593188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DE85670D-3CF5-CB2C-BC27-324D1F20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774097"/>
            <a:ext cx="9035224" cy="720090"/>
          </a:xfrm>
        </p:spPr>
        <p:txBody>
          <a:bodyPr>
            <a:normAutofit/>
          </a:bodyPr>
          <a:lstStyle/>
          <a:p>
            <a:r>
              <a:rPr lang="nb-NO" sz="2800" dirty="0">
                <a:latin typeface="Oslo Sans Office" panose="02000000000000000000" pitchFamily="2" charset="0"/>
              </a:rPr>
              <a:t>utfordringer: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91307B86-9407-10F5-FC04-106500A9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B7556147-8283-D4E0-99E7-09DE59BF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920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6B9B9249-C94A-B8BA-4F3B-6334FC1E4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51378" y="3857625"/>
            <a:ext cx="5140435" cy="3702050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5E49DC-806D-045B-BE06-9E9FD6AD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094" y="1612799"/>
            <a:ext cx="3960495" cy="44641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Personell</a:t>
            </a:r>
          </a:p>
          <a:p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Vernetøy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Ledelse</a:t>
            </a:r>
          </a:p>
          <a:p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Tid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391AA0D-E1FE-DF93-D016-699505B92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77DADFAD-F064-691D-9166-482EF6D9B5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51378" y="0"/>
            <a:ext cx="5140435" cy="3857625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D07A684D-2228-045C-30B6-9B3CBD4E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Innsatsplan/Aksjonsplan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3A50786F-A462-F554-2C10-7987E305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OSLO BRANN- OG REDNINGSETAT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23B1D92-C646-A438-C4B8-76076B4F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9898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759A7B1A-45B4-7945-439D-6EDE6FDCC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1616" y="1701"/>
            <a:ext cx="5250198" cy="3762266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37223C-8362-1FBA-3613-CFBF41860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B1D524-0676-A1A7-0E17-87B1A647E4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260AD85E-B601-802D-ADCC-8F5034630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2A5906D6-B747-890C-2F59-88B1BBD0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dirty="0"/>
              <a:t>IUA Indre Oslofjord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CB5934A-8826-5FBB-1925-20648BB3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E35EF55-40B6-30DF-CCCE-A43F072F9F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41615" y="3763967"/>
            <a:ext cx="5250198" cy="360663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9257069-5CD6-FD5F-1E5B-80692A476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44161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EF5F4AB-E246-B74E-9A39-E75FE48914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1614" y="3943351"/>
            <a:ext cx="5250199" cy="3609701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674CD17-6885-992A-EF33-BB4B31746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5" y="1612799"/>
            <a:ext cx="4936789" cy="467558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Lukt og synlig forurensning</a:t>
            </a:r>
          </a:p>
          <a:p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Vassdrag</a:t>
            </a:r>
          </a:p>
          <a:p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Miljøsårbare 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Drikke vannkilde</a:t>
            </a:r>
          </a:p>
          <a:p>
            <a:endParaRPr lang="nb-NO" sz="2800" b="0" dirty="0">
              <a:latin typeface="Oslo Sans Office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15 000 L fyringsolje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2A5807-5E7C-F9AF-8977-149501A66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Plassholder for innhold 1">
            <a:extLst>
              <a:ext uri="{FF2B5EF4-FFF2-40B4-BE49-F238E27FC236}">
                <a16:creationId xmlns:a16="http://schemas.microsoft.com/office/drawing/2014/main" id="{2D3E872E-85AD-D42C-DA03-C48C3D410D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41614" y="6623"/>
            <a:ext cx="5250199" cy="3936728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C53B77A-3C71-85ED-1F4C-BDC4BDF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774097"/>
            <a:ext cx="9225724" cy="720090"/>
          </a:xfrm>
        </p:spPr>
        <p:txBody>
          <a:bodyPr/>
          <a:lstStyle/>
          <a:p>
            <a:r>
              <a:rPr lang="nb-NO" dirty="0"/>
              <a:t>Nordre Follo Brannvesen IKS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FB11BCEB-0D6A-0FD3-41B4-6AF66CAB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dirty="0"/>
              <a:t>IUA Indre Oslofjord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A5DFACEC-F769-485D-0389-A5F0586A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634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E3F61900-44C5-1111-B2CD-28BBEDCBCE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5223" y="3467101"/>
            <a:ext cx="4716590" cy="4092574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BB70E3-2A05-36E7-792B-C9C565F62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352550"/>
            <a:ext cx="5648325" cy="51244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Læring og erfaring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God forsyningslinje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Materiell og verktøy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Begrense, stopp og samle opp forurensning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800" b="0" dirty="0">
              <a:latin typeface="Oslo Sans Office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0" dirty="0">
                <a:latin typeface="Oslo Sans Office" panose="02000000000000000000" pitchFamily="2" charset="0"/>
              </a:rPr>
              <a:t>Ikke vente på vår-sommer perioden!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3C8BCB3-4B7A-6360-C10D-3AF65911C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95A456CB-B4A8-5C2E-26C4-F9B6A4CE9A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75225" y="0"/>
            <a:ext cx="4716588" cy="3571875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954A66AD-8ECF-0832-6CE8-70329375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774097"/>
            <a:ext cx="8749474" cy="720090"/>
          </a:xfrm>
        </p:spPr>
        <p:txBody>
          <a:bodyPr>
            <a:normAutofit/>
          </a:bodyPr>
          <a:lstStyle/>
          <a:p>
            <a:r>
              <a:rPr lang="nb-NO" sz="2800" dirty="0"/>
              <a:t>Fremtidens oljevern 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ADDDAF62-419B-9F37-4EA2-9960D586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dirty="0"/>
              <a:t>IUA Indre Oslofjord</a:t>
            </a:r>
            <a:endParaRPr lang="nb-NO" dirty="0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1898A2EB-6CEB-45BE-A689-94F2276B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Side </a:t>
            </a:r>
            <a:fld id="{5751DFAA-887F-4071-8EAD-E8CA316FCF06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7416001"/>
      </p:ext>
    </p:extLst>
  </p:cSld>
  <p:clrMapOvr>
    <a:masterClrMapping/>
  </p:clrMapOvr>
</p:sld>
</file>

<file path=ppt/theme/theme1.xml><?xml version="1.0" encoding="utf-8"?>
<a:theme xmlns:a="http://schemas.openxmlformats.org/drawingml/2006/main" name="OBRE powerpointmal 2017_v01">
  <a:themeElements>
    <a:clrScheme name="Oslo Brann og redningseta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0A2C"/>
      </a:accent1>
      <a:accent2>
        <a:srgbClr val="FFDB00"/>
      </a:accent2>
      <a:accent3>
        <a:srgbClr val="7D868C"/>
      </a:accent3>
      <a:accent4>
        <a:srgbClr val="D1D3D3"/>
      </a:accent4>
      <a:accent5>
        <a:srgbClr val="000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Oslo_Brann_Og_RedningsetatV2-7.potx" id="{23A8D0C6-A178-4ADF-9024-236ABA11CEEC}" vid="{CC8DA74B-4594-438E-BB6E-920045E8649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0513d4-9e07-42dd-ba17-1a209df011a7">
      <Terms xmlns="http://schemas.microsoft.com/office/infopath/2007/PartnerControls"/>
    </lcf76f155ced4ddcb4097134ff3c332f>
    <TaxCatchAll xmlns="44e840e3-b3fd-4fbb-beed-9adaab6ab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7C50E205AE40145B02BAEFCC43E4902" ma:contentTypeVersion="14" ma:contentTypeDescription="Opprett et nytt dokument." ma:contentTypeScope="" ma:versionID="e7e733779154291b0e14c5457826fb81">
  <xsd:schema xmlns:xsd="http://www.w3.org/2001/XMLSchema" xmlns:xs="http://www.w3.org/2001/XMLSchema" xmlns:p="http://schemas.microsoft.com/office/2006/metadata/properties" xmlns:ns2="d50513d4-9e07-42dd-ba17-1a209df011a7" xmlns:ns3="44e840e3-b3fd-4fbb-beed-9adaab6ab2a5" targetNamespace="http://schemas.microsoft.com/office/2006/metadata/properties" ma:root="true" ma:fieldsID="6b84094812a9f51bd989fd2b107a0e26" ns2:_="" ns3:_="">
    <xsd:import namespace="d50513d4-9e07-42dd-ba17-1a209df011a7"/>
    <xsd:import namespace="44e840e3-b3fd-4fbb-beed-9adaab6ab2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513d4-9e07-42dd-ba17-1a209df011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9dbf3f2-ddb5-431c-b95e-910844d857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840e3-b3fd-4fbb-beed-9adaab6ab2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2f47918-4cdb-49ad-860d-dd9d887a36a5}" ma:internalName="TaxCatchAll" ma:showField="CatchAllData" ma:web="44e840e3-b3fd-4fbb-beed-9adaab6ab2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7D30F6-48E1-4186-B405-5CD1DA139BFA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d50513d4-9e07-42dd-ba17-1a209df011a7"/>
    <ds:schemaRef ds:uri="http://purl.org/dc/dcmitype/"/>
    <ds:schemaRef ds:uri="http://schemas.microsoft.com/office/2006/documentManagement/types"/>
    <ds:schemaRef ds:uri="http://schemas.microsoft.com/office/infopath/2007/PartnerControls"/>
    <ds:schemaRef ds:uri="44e840e3-b3fd-4fbb-beed-9adaab6ab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E19B5A-18F9-4108-B977-4A2638625F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0513d4-9e07-42dd-ba17-1a209df011a7"/>
    <ds:schemaRef ds:uri="44e840e3-b3fd-4fbb-beed-9adaab6ab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F10D9E-73A8-4324-A81A-04D4569F15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OBRE powerpointmal 2017_v01</Template>
  <TotalTime>1943</TotalTime>
  <Words>210</Words>
  <Application>Microsoft Office PowerPoint</Application>
  <PresentationFormat>Egendefinert</PresentationFormat>
  <Paragraphs>80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Oslo Sans Office</vt:lpstr>
      <vt:lpstr>Tahoma</vt:lpstr>
      <vt:lpstr>OBRE powerpointmal 2017_v01</vt:lpstr>
      <vt:lpstr>PowerPoint-presentasjon</vt:lpstr>
      <vt:lpstr>IUA Lager  Oslo Vippetangen</vt:lpstr>
      <vt:lpstr>utfordringer:</vt:lpstr>
      <vt:lpstr>Innsatsplan/Aksjonsplan</vt:lpstr>
      <vt:lpstr>PowerPoint-presentasjon</vt:lpstr>
      <vt:lpstr>Nordre Follo Brannvesen IKS</vt:lpstr>
      <vt:lpstr>Fremtidens oljevern 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Ragnar Kvennodd</dc:creator>
  <cp:lastModifiedBy>Nicklas Helgstrand</cp:lastModifiedBy>
  <cp:revision>436</cp:revision>
  <cp:lastPrinted>2018-01-08T12:27:14Z</cp:lastPrinted>
  <dcterms:created xsi:type="dcterms:W3CDTF">2017-11-23T11:51:14Z</dcterms:created>
  <dcterms:modified xsi:type="dcterms:W3CDTF">2024-09-02T04:27:32Z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2396b7-5846-48ff-8468-5f49f8ad722a_Enabled">
    <vt:lpwstr>true</vt:lpwstr>
  </property>
  <property fmtid="{D5CDD505-2E9C-101B-9397-08002B2CF9AE}" pid="3" name="MSIP_Label_7a2396b7-5846-48ff-8468-5f49f8ad722a_SetDate">
    <vt:lpwstr>2022-10-12T05:59:14Z</vt:lpwstr>
  </property>
  <property fmtid="{D5CDD505-2E9C-101B-9397-08002B2CF9AE}" pid="4" name="MSIP_Label_7a2396b7-5846-48ff-8468-5f49f8ad722a_Method">
    <vt:lpwstr>Standard</vt:lpwstr>
  </property>
  <property fmtid="{D5CDD505-2E9C-101B-9397-08002B2CF9AE}" pid="5" name="MSIP_Label_7a2396b7-5846-48ff-8468-5f49f8ad722a_Name">
    <vt:lpwstr>Lav</vt:lpwstr>
  </property>
  <property fmtid="{D5CDD505-2E9C-101B-9397-08002B2CF9AE}" pid="6" name="MSIP_Label_7a2396b7-5846-48ff-8468-5f49f8ad722a_SiteId">
    <vt:lpwstr>e6795081-6391-442e-9ab4-5e9ef74f18ea</vt:lpwstr>
  </property>
  <property fmtid="{D5CDD505-2E9C-101B-9397-08002B2CF9AE}" pid="7" name="MSIP_Label_7a2396b7-5846-48ff-8468-5f49f8ad722a_ActionId">
    <vt:lpwstr>40c243f8-8bc2-4679-a81e-5ee0b30e2cb0</vt:lpwstr>
  </property>
  <property fmtid="{D5CDD505-2E9C-101B-9397-08002B2CF9AE}" pid="8" name="MSIP_Label_7a2396b7-5846-48ff-8468-5f49f8ad722a_ContentBits">
    <vt:lpwstr>0</vt:lpwstr>
  </property>
  <property fmtid="{D5CDD505-2E9C-101B-9397-08002B2CF9AE}" pid="9" name="ContentTypeId">
    <vt:lpwstr>0x01010057C50E205AE40145B02BAEFCC43E4902</vt:lpwstr>
  </property>
  <property fmtid="{D5CDD505-2E9C-101B-9397-08002B2CF9AE}" pid="10" name="MediaServiceImageTags">
    <vt:lpwstr/>
  </property>
</Properties>
</file>