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305" r:id="rId5"/>
    <p:sldId id="301" r:id="rId6"/>
    <p:sldId id="308" r:id="rId7"/>
    <p:sldId id="309" r:id="rId8"/>
    <p:sldId id="321" r:id="rId9"/>
    <p:sldId id="323" r:id="rId10"/>
    <p:sldId id="310" r:id="rId11"/>
    <p:sldId id="315" r:id="rId12"/>
    <p:sldId id="322" r:id="rId13"/>
    <p:sldId id="311" r:id="rId14"/>
    <p:sldId id="313" r:id="rId15"/>
    <p:sldId id="312" r:id="rId16"/>
    <p:sldId id="317" r:id="rId17"/>
    <p:sldId id="325" r:id="rId18"/>
    <p:sldId id="291" r:id="rId19"/>
    <p:sldId id="318" r:id="rId20"/>
    <p:sldId id="324" r:id="rId21"/>
    <p:sldId id="316" r:id="rId22"/>
    <p:sldId id="320" r:id="rId23"/>
    <p:sldId id="319" r:id="rId24"/>
    <p:sldId id="282" r:id="rId25"/>
    <p:sldId id="302" r:id="rId26"/>
  </p:sldIdLst>
  <p:sldSz cx="9144000" cy="5143500" type="screen16x9"/>
  <p:notesSz cx="6858000" cy="9144000"/>
  <p:defaultTextStyle>
    <a:defPPr>
      <a:defRPr lang="nb-NO"/>
    </a:defPPr>
    <a:lvl1pPr marL="0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83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31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14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063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8B2A3C-2EDF-4A4B-990D-DA671E15DA7A}" v="110" dt="2024-09-01T15:37:42.2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3941" autoAdjust="0"/>
  </p:normalViewPr>
  <p:slideViewPr>
    <p:cSldViewPr snapToGrid="0">
      <p:cViewPr varScale="1">
        <p:scale>
          <a:sx n="74" d="100"/>
          <a:sy n="74" d="100"/>
        </p:scale>
        <p:origin x="10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dreiten, Martin" userId="36cb4fbd-a222-41e7-b89c-12ee187f69b0" providerId="ADAL" clId="{368B2A3C-2EDF-4A4B-990D-DA671E15DA7A}"/>
    <pc:docChg chg="undo custSel addSld delSld modSld sldOrd">
      <pc:chgData name="Indreiten, Martin" userId="36cb4fbd-a222-41e7-b89c-12ee187f69b0" providerId="ADAL" clId="{368B2A3C-2EDF-4A4B-990D-DA671E15DA7A}" dt="2024-09-01T15:40:31.127" v="7723" actId="478"/>
      <pc:docMkLst>
        <pc:docMk/>
      </pc:docMkLst>
      <pc:sldChg chg="del">
        <pc:chgData name="Indreiten, Martin" userId="36cb4fbd-a222-41e7-b89c-12ee187f69b0" providerId="ADAL" clId="{368B2A3C-2EDF-4A4B-990D-DA671E15DA7A}" dt="2024-08-30T12:06:30.419" v="109" actId="47"/>
        <pc:sldMkLst>
          <pc:docMk/>
          <pc:sldMk cId="1057498038" sldId="259"/>
        </pc:sldMkLst>
      </pc:sldChg>
      <pc:sldChg chg="addSp delSp modSp del mod">
        <pc:chgData name="Indreiten, Martin" userId="36cb4fbd-a222-41e7-b89c-12ee187f69b0" providerId="ADAL" clId="{368B2A3C-2EDF-4A4B-990D-DA671E15DA7A}" dt="2024-08-30T13:20:41.993" v="602" actId="47"/>
        <pc:sldMkLst>
          <pc:docMk/>
          <pc:sldMk cId="3426302972" sldId="273"/>
        </pc:sldMkLst>
        <pc:picChg chg="add del mod modCrop">
          <ac:chgData name="Indreiten, Martin" userId="36cb4fbd-a222-41e7-b89c-12ee187f69b0" providerId="ADAL" clId="{368B2A3C-2EDF-4A4B-990D-DA671E15DA7A}" dt="2024-08-30T13:17:51.315" v="597" actId="1076"/>
          <ac:picMkLst>
            <pc:docMk/>
            <pc:sldMk cId="3426302972" sldId="273"/>
            <ac:picMk id="3" creationId="{F2AA3915-64DC-D59E-D57E-28CC3723ED20}"/>
          </ac:picMkLst>
        </pc:picChg>
        <pc:picChg chg="add del mod modCrop">
          <ac:chgData name="Indreiten, Martin" userId="36cb4fbd-a222-41e7-b89c-12ee187f69b0" providerId="ADAL" clId="{368B2A3C-2EDF-4A4B-990D-DA671E15DA7A}" dt="2024-08-30T12:25:05.298" v="446" actId="478"/>
          <ac:picMkLst>
            <pc:docMk/>
            <pc:sldMk cId="3426302972" sldId="273"/>
            <ac:picMk id="4" creationId="{5921E956-011F-22DB-5DDB-11B43E53ACC0}"/>
          </ac:picMkLst>
        </pc:picChg>
        <pc:picChg chg="add del mod">
          <ac:chgData name="Indreiten, Martin" userId="36cb4fbd-a222-41e7-b89c-12ee187f69b0" providerId="ADAL" clId="{368B2A3C-2EDF-4A4B-990D-DA671E15DA7A}" dt="2024-08-30T13:16:53.090" v="588" actId="1076"/>
          <ac:picMkLst>
            <pc:docMk/>
            <pc:sldMk cId="3426302972" sldId="273"/>
            <ac:picMk id="6" creationId="{09879742-2F5E-848B-4AF9-F91DA63CE7A6}"/>
          </ac:picMkLst>
        </pc:picChg>
      </pc:sldChg>
      <pc:sldChg chg="addSp delSp del mod">
        <pc:chgData name="Indreiten, Martin" userId="36cb4fbd-a222-41e7-b89c-12ee187f69b0" providerId="ADAL" clId="{368B2A3C-2EDF-4A4B-990D-DA671E15DA7A}" dt="2024-08-30T22:06:41.070" v="1919" actId="47"/>
        <pc:sldMkLst>
          <pc:docMk/>
          <pc:sldMk cId="3381657014" sldId="277"/>
        </pc:sldMkLst>
        <pc:picChg chg="add del">
          <ac:chgData name="Indreiten, Martin" userId="36cb4fbd-a222-41e7-b89c-12ee187f69b0" providerId="ADAL" clId="{368B2A3C-2EDF-4A4B-990D-DA671E15DA7A}" dt="2024-08-30T12:23:05.795" v="435" actId="22"/>
          <ac:picMkLst>
            <pc:docMk/>
            <pc:sldMk cId="3381657014" sldId="277"/>
            <ac:picMk id="3" creationId="{5C0024BF-9AB6-02B4-EBC0-8F2D03C4F7A9}"/>
          </ac:picMkLst>
        </pc:picChg>
      </pc:sldChg>
      <pc:sldChg chg="addSp delSp modSp del mod">
        <pc:chgData name="Indreiten, Martin" userId="36cb4fbd-a222-41e7-b89c-12ee187f69b0" providerId="ADAL" clId="{368B2A3C-2EDF-4A4B-990D-DA671E15DA7A}" dt="2024-08-30T13:34:07.096" v="709" actId="47"/>
        <pc:sldMkLst>
          <pc:docMk/>
          <pc:sldMk cId="4020144511" sldId="281"/>
        </pc:sldMkLst>
        <pc:spChg chg="add del">
          <ac:chgData name="Indreiten, Martin" userId="36cb4fbd-a222-41e7-b89c-12ee187f69b0" providerId="ADAL" clId="{368B2A3C-2EDF-4A4B-990D-DA671E15DA7A}" dt="2024-08-30T12:23:09.656" v="436" actId="22"/>
          <ac:spMkLst>
            <pc:docMk/>
            <pc:sldMk cId="4020144511" sldId="281"/>
            <ac:spMk id="9" creationId="{896DEFFE-194F-4B60-A2D9-8BC4A6B258C9}"/>
          </ac:spMkLst>
        </pc:spChg>
        <pc:picChg chg="add del mod ord">
          <ac:chgData name="Indreiten, Martin" userId="36cb4fbd-a222-41e7-b89c-12ee187f69b0" providerId="ADAL" clId="{368B2A3C-2EDF-4A4B-990D-DA671E15DA7A}" dt="2024-08-30T12:23:09.656" v="436" actId="22"/>
          <ac:picMkLst>
            <pc:docMk/>
            <pc:sldMk cId="4020144511" sldId="281"/>
            <ac:picMk id="3" creationId="{FF893D3D-A3D0-0E20-8E3A-BE8640F606F3}"/>
          </ac:picMkLst>
        </pc:picChg>
      </pc:sldChg>
      <pc:sldChg chg="addSp delSp modSp mod modNotesTx">
        <pc:chgData name="Indreiten, Martin" userId="36cb4fbd-a222-41e7-b89c-12ee187f69b0" providerId="ADAL" clId="{368B2A3C-2EDF-4A4B-990D-DA671E15DA7A}" dt="2024-09-01T15:39:32.090" v="7722" actId="5793"/>
        <pc:sldMkLst>
          <pc:docMk/>
          <pc:sldMk cId="988053474" sldId="282"/>
        </pc:sldMkLst>
        <pc:spChg chg="del">
          <ac:chgData name="Indreiten, Martin" userId="36cb4fbd-a222-41e7-b89c-12ee187f69b0" providerId="ADAL" clId="{368B2A3C-2EDF-4A4B-990D-DA671E15DA7A}" dt="2024-08-31T20:27:40.515" v="4562" actId="931"/>
          <ac:spMkLst>
            <pc:docMk/>
            <pc:sldMk cId="988053474" sldId="282"/>
            <ac:spMk id="2" creationId="{84598574-DC4F-4121-83D3-4799C82A6A16}"/>
          </ac:spMkLst>
        </pc:spChg>
        <pc:spChg chg="add mod">
          <ac:chgData name="Indreiten, Martin" userId="36cb4fbd-a222-41e7-b89c-12ee187f69b0" providerId="ADAL" clId="{368B2A3C-2EDF-4A4B-990D-DA671E15DA7A}" dt="2024-08-31T21:37:58.308" v="5304"/>
          <ac:spMkLst>
            <pc:docMk/>
            <pc:sldMk cId="988053474" sldId="282"/>
            <ac:spMk id="5" creationId="{558394AC-0173-C0DE-ECA2-35C70A449560}"/>
          </ac:spMkLst>
        </pc:spChg>
        <pc:picChg chg="add mod">
          <ac:chgData name="Indreiten, Martin" userId="36cb4fbd-a222-41e7-b89c-12ee187f69b0" providerId="ADAL" clId="{368B2A3C-2EDF-4A4B-990D-DA671E15DA7A}" dt="2024-08-31T20:27:43.607" v="4564" actId="962"/>
          <ac:picMkLst>
            <pc:docMk/>
            <pc:sldMk cId="988053474" sldId="282"/>
            <ac:picMk id="4" creationId="{789C656B-2C70-D3C2-4809-0DAD5F3BF0AA}"/>
          </ac:picMkLst>
        </pc:picChg>
      </pc:sldChg>
      <pc:sldChg chg="del">
        <pc:chgData name="Indreiten, Martin" userId="36cb4fbd-a222-41e7-b89c-12ee187f69b0" providerId="ADAL" clId="{368B2A3C-2EDF-4A4B-990D-DA671E15DA7A}" dt="2024-08-30T13:34:14.070" v="710" actId="47"/>
        <pc:sldMkLst>
          <pc:docMk/>
          <pc:sldMk cId="2282922232" sldId="287"/>
        </pc:sldMkLst>
      </pc:sldChg>
      <pc:sldChg chg="del">
        <pc:chgData name="Indreiten, Martin" userId="36cb4fbd-a222-41e7-b89c-12ee187f69b0" providerId="ADAL" clId="{368B2A3C-2EDF-4A4B-990D-DA671E15DA7A}" dt="2024-08-30T13:34:18.254" v="715" actId="47"/>
        <pc:sldMkLst>
          <pc:docMk/>
          <pc:sldMk cId="954518185" sldId="288"/>
        </pc:sldMkLst>
      </pc:sldChg>
      <pc:sldChg chg="del">
        <pc:chgData name="Indreiten, Martin" userId="36cb4fbd-a222-41e7-b89c-12ee187f69b0" providerId="ADAL" clId="{368B2A3C-2EDF-4A4B-990D-DA671E15DA7A}" dt="2024-08-30T13:34:15.043" v="712" actId="47"/>
        <pc:sldMkLst>
          <pc:docMk/>
          <pc:sldMk cId="2430844358" sldId="289"/>
        </pc:sldMkLst>
      </pc:sldChg>
      <pc:sldChg chg="addSp delSp modSp mod ord modClrScheme chgLayout modNotesTx">
        <pc:chgData name="Indreiten, Martin" userId="36cb4fbd-a222-41e7-b89c-12ee187f69b0" providerId="ADAL" clId="{368B2A3C-2EDF-4A4B-990D-DA671E15DA7A}" dt="2024-09-01T15:33:34.768" v="7090" actId="20577"/>
        <pc:sldMkLst>
          <pc:docMk/>
          <pc:sldMk cId="4015473790" sldId="291"/>
        </pc:sldMkLst>
        <pc:spChg chg="add mod">
          <ac:chgData name="Indreiten, Martin" userId="36cb4fbd-a222-41e7-b89c-12ee187f69b0" providerId="ADAL" clId="{368B2A3C-2EDF-4A4B-990D-DA671E15DA7A}" dt="2024-08-31T21:39:56.129" v="5335" actId="1076"/>
          <ac:spMkLst>
            <pc:docMk/>
            <pc:sldMk cId="4015473790" sldId="291"/>
            <ac:spMk id="3" creationId="{2AF5B4B8-4BC0-0658-E5BC-8DACA9BB768F}"/>
          </ac:spMkLst>
        </pc:spChg>
        <pc:spChg chg="del">
          <ac:chgData name="Indreiten, Martin" userId="36cb4fbd-a222-41e7-b89c-12ee187f69b0" providerId="ADAL" clId="{368B2A3C-2EDF-4A4B-990D-DA671E15DA7A}" dt="2024-08-30T12:16:11.317" v="117" actId="26606"/>
          <ac:spMkLst>
            <pc:docMk/>
            <pc:sldMk cId="4015473790" sldId="291"/>
            <ac:spMk id="6" creationId="{C6964A34-C974-5056-BA48-70D42FB7D3F9}"/>
          </ac:spMkLst>
        </pc:spChg>
        <pc:spChg chg="del">
          <ac:chgData name="Indreiten, Martin" userId="36cb4fbd-a222-41e7-b89c-12ee187f69b0" providerId="ADAL" clId="{368B2A3C-2EDF-4A4B-990D-DA671E15DA7A}" dt="2024-08-30T12:16:11.317" v="117" actId="26606"/>
          <ac:spMkLst>
            <pc:docMk/>
            <pc:sldMk cId="4015473790" sldId="291"/>
            <ac:spMk id="7" creationId="{DE4BE5D2-171D-ECD7-DF40-0114EE7E55E4}"/>
          </ac:spMkLst>
        </pc:spChg>
        <pc:spChg chg="del">
          <ac:chgData name="Indreiten, Martin" userId="36cb4fbd-a222-41e7-b89c-12ee187f69b0" providerId="ADAL" clId="{368B2A3C-2EDF-4A4B-990D-DA671E15DA7A}" dt="2024-08-30T12:16:02.119" v="116"/>
          <ac:spMkLst>
            <pc:docMk/>
            <pc:sldMk cId="4015473790" sldId="291"/>
            <ac:spMk id="10" creationId="{93DC70AE-A3AA-F59F-A397-7B42905E5F16}"/>
          </ac:spMkLst>
        </pc:spChg>
        <pc:picChg chg="add mod">
          <ac:chgData name="Indreiten, Martin" userId="36cb4fbd-a222-41e7-b89c-12ee187f69b0" providerId="ADAL" clId="{368B2A3C-2EDF-4A4B-990D-DA671E15DA7A}" dt="2024-08-30T12:16:14.040" v="119" actId="962"/>
          <ac:picMkLst>
            <pc:docMk/>
            <pc:sldMk cId="4015473790" sldId="291"/>
            <ac:picMk id="2" creationId="{8D027BD0-B2FA-7B97-26D0-442223FE2C87}"/>
          </ac:picMkLst>
        </pc:picChg>
      </pc:sldChg>
      <pc:sldChg chg="del">
        <pc:chgData name="Indreiten, Martin" userId="36cb4fbd-a222-41e7-b89c-12ee187f69b0" providerId="ADAL" clId="{368B2A3C-2EDF-4A4B-990D-DA671E15DA7A}" dt="2024-08-30T13:34:18.974" v="716" actId="47"/>
        <pc:sldMkLst>
          <pc:docMk/>
          <pc:sldMk cId="1595844376" sldId="292"/>
        </pc:sldMkLst>
      </pc:sldChg>
      <pc:sldChg chg="del">
        <pc:chgData name="Indreiten, Martin" userId="36cb4fbd-a222-41e7-b89c-12ee187f69b0" providerId="ADAL" clId="{368B2A3C-2EDF-4A4B-990D-DA671E15DA7A}" dt="2024-08-30T13:34:17.018" v="713" actId="47"/>
        <pc:sldMkLst>
          <pc:docMk/>
          <pc:sldMk cId="143604589" sldId="293"/>
        </pc:sldMkLst>
      </pc:sldChg>
      <pc:sldChg chg="del">
        <pc:chgData name="Indreiten, Martin" userId="36cb4fbd-a222-41e7-b89c-12ee187f69b0" providerId="ADAL" clId="{368B2A3C-2EDF-4A4B-990D-DA671E15DA7A}" dt="2024-08-30T13:34:20.220" v="717" actId="47"/>
        <pc:sldMkLst>
          <pc:docMk/>
          <pc:sldMk cId="2311106972" sldId="294"/>
        </pc:sldMkLst>
      </pc:sldChg>
      <pc:sldChg chg="del">
        <pc:chgData name="Indreiten, Martin" userId="36cb4fbd-a222-41e7-b89c-12ee187f69b0" providerId="ADAL" clId="{368B2A3C-2EDF-4A4B-990D-DA671E15DA7A}" dt="2024-08-30T12:06:32.210" v="110" actId="47"/>
        <pc:sldMkLst>
          <pc:docMk/>
          <pc:sldMk cId="3501860770" sldId="295"/>
        </pc:sldMkLst>
      </pc:sldChg>
      <pc:sldChg chg="del">
        <pc:chgData name="Indreiten, Martin" userId="36cb4fbd-a222-41e7-b89c-12ee187f69b0" providerId="ADAL" clId="{368B2A3C-2EDF-4A4B-990D-DA671E15DA7A}" dt="2024-08-30T12:06:33.346" v="111" actId="47"/>
        <pc:sldMkLst>
          <pc:docMk/>
          <pc:sldMk cId="3189647853" sldId="296"/>
        </pc:sldMkLst>
      </pc:sldChg>
      <pc:sldChg chg="del">
        <pc:chgData name="Indreiten, Martin" userId="36cb4fbd-a222-41e7-b89c-12ee187f69b0" providerId="ADAL" clId="{368B2A3C-2EDF-4A4B-990D-DA671E15DA7A}" dt="2024-08-30T12:06:35.409" v="112" actId="47"/>
        <pc:sldMkLst>
          <pc:docMk/>
          <pc:sldMk cId="466131366" sldId="297"/>
        </pc:sldMkLst>
      </pc:sldChg>
      <pc:sldChg chg="del">
        <pc:chgData name="Indreiten, Martin" userId="36cb4fbd-a222-41e7-b89c-12ee187f69b0" providerId="ADAL" clId="{368B2A3C-2EDF-4A4B-990D-DA671E15DA7A}" dt="2024-08-30T12:06:36.629" v="113" actId="47"/>
        <pc:sldMkLst>
          <pc:docMk/>
          <pc:sldMk cId="3297691500" sldId="298"/>
        </pc:sldMkLst>
      </pc:sldChg>
      <pc:sldChg chg="del">
        <pc:chgData name="Indreiten, Martin" userId="36cb4fbd-a222-41e7-b89c-12ee187f69b0" providerId="ADAL" clId="{368B2A3C-2EDF-4A4B-990D-DA671E15DA7A}" dt="2024-08-30T12:06:38.838" v="114" actId="47"/>
        <pc:sldMkLst>
          <pc:docMk/>
          <pc:sldMk cId="2773222578" sldId="299"/>
        </pc:sldMkLst>
      </pc:sldChg>
      <pc:sldChg chg="del">
        <pc:chgData name="Indreiten, Martin" userId="36cb4fbd-a222-41e7-b89c-12ee187f69b0" providerId="ADAL" clId="{368B2A3C-2EDF-4A4B-990D-DA671E15DA7A}" dt="2024-08-30T12:06:40.826" v="115" actId="47"/>
        <pc:sldMkLst>
          <pc:docMk/>
          <pc:sldMk cId="3882266343" sldId="300"/>
        </pc:sldMkLst>
      </pc:sldChg>
      <pc:sldChg chg="addSp delSp modSp mod ord modNotesTx">
        <pc:chgData name="Indreiten, Martin" userId="36cb4fbd-a222-41e7-b89c-12ee187f69b0" providerId="ADAL" clId="{368B2A3C-2EDF-4A4B-990D-DA671E15DA7A}" dt="2024-09-01T15:18:53.223" v="5493" actId="20577"/>
        <pc:sldMkLst>
          <pc:docMk/>
          <pc:sldMk cId="665053656" sldId="301"/>
        </pc:sldMkLst>
        <pc:spChg chg="mod">
          <ac:chgData name="Indreiten, Martin" userId="36cb4fbd-a222-41e7-b89c-12ee187f69b0" providerId="ADAL" clId="{368B2A3C-2EDF-4A4B-990D-DA671E15DA7A}" dt="2024-08-30T22:09:32.985" v="1942" actId="12"/>
          <ac:spMkLst>
            <pc:docMk/>
            <pc:sldMk cId="665053656" sldId="301"/>
            <ac:spMk id="2" creationId="{8AC92B77-3864-39EA-2464-C91D5F41EE8B}"/>
          </ac:spMkLst>
        </pc:spChg>
        <pc:spChg chg="del">
          <ac:chgData name="Indreiten, Martin" userId="36cb4fbd-a222-41e7-b89c-12ee187f69b0" providerId="ADAL" clId="{368B2A3C-2EDF-4A4B-990D-DA671E15DA7A}" dt="2024-08-31T16:40:54.310" v="1992" actId="931"/>
          <ac:spMkLst>
            <pc:docMk/>
            <pc:sldMk cId="665053656" sldId="301"/>
            <ac:spMk id="3" creationId="{C86F269D-F83D-4E6D-76D4-B0A485C8A19A}"/>
          </ac:spMkLst>
        </pc:spChg>
        <pc:spChg chg="del">
          <ac:chgData name="Indreiten, Martin" userId="36cb4fbd-a222-41e7-b89c-12ee187f69b0" providerId="ADAL" clId="{368B2A3C-2EDF-4A4B-990D-DA671E15DA7A}" dt="2024-08-31T16:40:34.053" v="1989" actId="931"/>
          <ac:spMkLst>
            <pc:docMk/>
            <pc:sldMk cId="665053656" sldId="301"/>
            <ac:spMk id="4" creationId="{63FE790A-9CA8-6379-635D-60317DD30134}"/>
          </ac:spMkLst>
        </pc:spChg>
        <pc:spChg chg="del">
          <ac:chgData name="Indreiten, Martin" userId="36cb4fbd-a222-41e7-b89c-12ee187f69b0" providerId="ADAL" clId="{368B2A3C-2EDF-4A4B-990D-DA671E15DA7A}" dt="2024-08-31T16:40:18.674" v="1986" actId="931"/>
          <ac:spMkLst>
            <pc:docMk/>
            <pc:sldMk cId="665053656" sldId="301"/>
            <ac:spMk id="5" creationId="{AA3B540F-A696-4FDD-B217-FA9CD7818726}"/>
          </ac:spMkLst>
        </pc:spChg>
        <pc:spChg chg="mod">
          <ac:chgData name="Indreiten, Martin" userId="36cb4fbd-a222-41e7-b89c-12ee187f69b0" providerId="ADAL" clId="{368B2A3C-2EDF-4A4B-990D-DA671E15DA7A}" dt="2024-08-30T22:07:51.205" v="1928" actId="20577"/>
          <ac:spMkLst>
            <pc:docMk/>
            <pc:sldMk cId="665053656" sldId="301"/>
            <ac:spMk id="9" creationId="{39BBF00C-178A-4A79-09F3-3D8ECF5177ED}"/>
          </ac:spMkLst>
        </pc:spChg>
        <pc:spChg chg="add del mod">
          <ac:chgData name="Indreiten, Martin" userId="36cb4fbd-a222-41e7-b89c-12ee187f69b0" providerId="ADAL" clId="{368B2A3C-2EDF-4A4B-990D-DA671E15DA7A}" dt="2024-08-31T17:07:55.934" v="2394"/>
          <ac:spMkLst>
            <pc:docMk/>
            <pc:sldMk cId="665053656" sldId="301"/>
            <ac:spMk id="13" creationId="{3D151BC0-1771-4DDE-4DB9-B1C91FEFF0F0}"/>
          </ac:spMkLst>
        </pc:spChg>
        <pc:spChg chg="add mod">
          <ac:chgData name="Indreiten, Martin" userId="36cb4fbd-a222-41e7-b89c-12ee187f69b0" providerId="ADAL" clId="{368B2A3C-2EDF-4A4B-990D-DA671E15DA7A}" dt="2024-08-31T17:07:55.425" v="2392" actId="1076"/>
          <ac:spMkLst>
            <pc:docMk/>
            <pc:sldMk cId="665053656" sldId="301"/>
            <ac:spMk id="14" creationId="{088CB200-EE6D-D043-79E4-1B50A351BB26}"/>
          </ac:spMkLst>
        </pc:spChg>
        <pc:picChg chg="add mod">
          <ac:chgData name="Indreiten, Martin" userId="36cb4fbd-a222-41e7-b89c-12ee187f69b0" providerId="ADAL" clId="{368B2A3C-2EDF-4A4B-990D-DA671E15DA7A}" dt="2024-08-31T16:40:20.980" v="1988" actId="962"/>
          <ac:picMkLst>
            <pc:docMk/>
            <pc:sldMk cId="665053656" sldId="301"/>
            <ac:picMk id="7" creationId="{2C7027B8-6C9E-732A-890E-74C6ACF30270}"/>
          </ac:picMkLst>
        </pc:picChg>
        <pc:picChg chg="add mod">
          <ac:chgData name="Indreiten, Martin" userId="36cb4fbd-a222-41e7-b89c-12ee187f69b0" providerId="ADAL" clId="{368B2A3C-2EDF-4A4B-990D-DA671E15DA7A}" dt="2024-08-31T16:40:35.544" v="1991" actId="962"/>
          <ac:picMkLst>
            <pc:docMk/>
            <pc:sldMk cId="665053656" sldId="301"/>
            <ac:picMk id="10" creationId="{0B4246C4-F7C5-F392-D198-AE4BCBE1165C}"/>
          </ac:picMkLst>
        </pc:picChg>
        <pc:picChg chg="add mod">
          <ac:chgData name="Indreiten, Martin" userId="36cb4fbd-a222-41e7-b89c-12ee187f69b0" providerId="ADAL" clId="{368B2A3C-2EDF-4A4B-990D-DA671E15DA7A}" dt="2024-08-31T16:40:56.697" v="1994" actId="962"/>
          <ac:picMkLst>
            <pc:docMk/>
            <pc:sldMk cId="665053656" sldId="301"/>
            <ac:picMk id="12" creationId="{64862315-04D3-AC67-F141-C2BB9B36948D}"/>
          </ac:picMkLst>
        </pc:picChg>
      </pc:sldChg>
      <pc:sldChg chg="delSp modSp mod">
        <pc:chgData name="Indreiten, Martin" userId="36cb4fbd-a222-41e7-b89c-12ee187f69b0" providerId="ADAL" clId="{368B2A3C-2EDF-4A4B-990D-DA671E15DA7A}" dt="2024-09-01T15:40:31.127" v="7723" actId="478"/>
        <pc:sldMkLst>
          <pc:docMk/>
          <pc:sldMk cId="1227076740" sldId="302"/>
        </pc:sldMkLst>
        <pc:spChg chg="mod">
          <ac:chgData name="Indreiten, Martin" userId="36cb4fbd-a222-41e7-b89c-12ee187f69b0" providerId="ADAL" clId="{368B2A3C-2EDF-4A4B-990D-DA671E15DA7A}" dt="2024-08-30T11:14:56.465" v="24" actId="20577"/>
          <ac:spMkLst>
            <pc:docMk/>
            <pc:sldMk cId="1227076740" sldId="302"/>
            <ac:spMk id="2" creationId="{F5741595-CEF4-ED2A-9146-A21D44B63652}"/>
          </ac:spMkLst>
        </pc:spChg>
        <pc:spChg chg="del">
          <ac:chgData name="Indreiten, Martin" userId="36cb4fbd-a222-41e7-b89c-12ee187f69b0" providerId="ADAL" clId="{368B2A3C-2EDF-4A4B-990D-DA671E15DA7A}" dt="2024-09-01T15:40:31.127" v="7723" actId="478"/>
          <ac:spMkLst>
            <pc:docMk/>
            <pc:sldMk cId="1227076740" sldId="302"/>
            <ac:spMk id="3" creationId="{DD022920-34A8-3B2A-34B8-5EADFBCBBED7}"/>
          </ac:spMkLst>
        </pc:spChg>
        <pc:spChg chg="mod">
          <ac:chgData name="Indreiten, Martin" userId="36cb4fbd-a222-41e7-b89c-12ee187f69b0" providerId="ADAL" clId="{368B2A3C-2EDF-4A4B-990D-DA671E15DA7A}" dt="2024-08-31T21:32:22.883" v="5244" actId="20577"/>
          <ac:spMkLst>
            <pc:docMk/>
            <pc:sldMk cId="1227076740" sldId="302"/>
            <ac:spMk id="4" creationId="{CD9E8BCA-B043-9F1E-3911-B124CF891AC3}"/>
          </ac:spMkLst>
        </pc:spChg>
      </pc:sldChg>
      <pc:sldChg chg="del">
        <pc:chgData name="Indreiten, Martin" userId="36cb4fbd-a222-41e7-b89c-12ee187f69b0" providerId="ADAL" clId="{368B2A3C-2EDF-4A4B-990D-DA671E15DA7A}" dt="2024-08-30T13:34:17.550" v="714" actId="47"/>
        <pc:sldMkLst>
          <pc:docMk/>
          <pc:sldMk cId="3995023424" sldId="303"/>
        </pc:sldMkLst>
      </pc:sldChg>
      <pc:sldChg chg="del">
        <pc:chgData name="Indreiten, Martin" userId="36cb4fbd-a222-41e7-b89c-12ee187f69b0" providerId="ADAL" clId="{368B2A3C-2EDF-4A4B-990D-DA671E15DA7A}" dt="2024-08-30T12:06:29.433" v="108" actId="47"/>
        <pc:sldMkLst>
          <pc:docMk/>
          <pc:sldMk cId="159682604" sldId="304"/>
        </pc:sldMkLst>
      </pc:sldChg>
      <pc:sldChg chg="modSp mod modNotesTx">
        <pc:chgData name="Indreiten, Martin" userId="36cb4fbd-a222-41e7-b89c-12ee187f69b0" providerId="ADAL" clId="{368B2A3C-2EDF-4A4B-990D-DA671E15DA7A}" dt="2024-09-01T15:20:51.025" v="5696" actId="20577"/>
        <pc:sldMkLst>
          <pc:docMk/>
          <pc:sldMk cId="2529008515" sldId="305"/>
        </pc:sldMkLst>
        <pc:spChg chg="mod">
          <ac:chgData name="Indreiten, Martin" userId="36cb4fbd-a222-41e7-b89c-12ee187f69b0" providerId="ADAL" clId="{368B2A3C-2EDF-4A4B-990D-DA671E15DA7A}" dt="2024-08-30T12:19:34.171" v="328" actId="20577"/>
          <ac:spMkLst>
            <pc:docMk/>
            <pc:sldMk cId="2529008515" sldId="305"/>
            <ac:spMk id="2" creationId="{789DA84E-2827-C6D3-FA45-C433C18E40E0}"/>
          </ac:spMkLst>
        </pc:spChg>
        <pc:spChg chg="mod">
          <ac:chgData name="Indreiten, Martin" userId="36cb4fbd-a222-41e7-b89c-12ee187f69b0" providerId="ADAL" clId="{368B2A3C-2EDF-4A4B-990D-DA671E15DA7A}" dt="2024-08-30T12:06:22.729" v="107" actId="20577"/>
          <ac:spMkLst>
            <pc:docMk/>
            <pc:sldMk cId="2529008515" sldId="305"/>
            <ac:spMk id="3" creationId="{3BD6891F-929F-546D-62BD-52E55A64D100}"/>
          </ac:spMkLst>
        </pc:spChg>
        <pc:spChg chg="mod">
          <ac:chgData name="Indreiten, Martin" userId="36cb4fbd-a222-41e7-b89c-12ee187f69b0" providerId="ADAL" clId="{368B2A3C-2EDF-4A4B-990D-DA671E15DA7A}" dt="2024-08-31T21:34:12.042" v="5289" actId="20577"/>
          <ac:spMkLst>
            <pc:docMk/>
            <pc:sldMk cId="2529008515" sldId="305"/>
            <ac:spMk id="4" creationId="{94AFF8F6-3BB6-ADC6-090A-058E26F34399}"/>
          </ac:spMkLst>
        </pc:spChg>
      </pc:sldChg>
      <pc:sldChg chg="del">
        <pc:chgData name="Indreiten, Martin" userId="36cb4fbd-a222-41e7-b89c-12ee187f69b0" providerId="ADAL" clId="{368B2A3C-2EDF-4A4B-990D-DA671E15DA7A}" dt="2024-08-30T13:34:14.594" v="711" actId="47"/>
        <pc:sldMkLst>
          <pc:docMk/>
          <pc:sldMk cId="1129639844" sldId="306"/>
        </pc:sldMkLst>
      </pc:sldChg>
      <pc:sldChg chg="addSp delSp modSp del mod">
        <pc:chgData name="Indreiten, Martin" userId="36cb4fbd-a222-41e7-b89c-12ee187f69b0" providerId="ADAL" clId="{368B2A3C-2EDF-4A4B-990D-DA671E15DA7A}" dt="2024-08-30T22:08:11.763" v="1931" actId="47"/>
        <pc:sldMkLst>
          <pc:docMk/>
          <pc:sldMk cId="2915693281" sldId="307"/>
        </pc:sldMkLst>
        <pc:spChg chg="mod">
          <ac:chgData name="Indreiten, Martin" userId="36cb4fbd-a222-41e7-b89c-12ee187f69b0" providerId="ADAL" clId="{368B2A3C-2EDF-4A4B-990D-DA671E15DA7A}" dt="2024-08-30T21:47:15.274" v="1359"/>
          <ac:spMkLst>
            <pc:docMk/>
            <pc:sldMk cId="2915693281" sldId="307"/>
            <ac:spMk id="2" creationId="{A553BAF4-2B46-0CE1-6340-13ECF26E4024}"/>
          </ac:spMkLst>
        </pc:spChg>
        <pc:spChg chg="mod">
          <ac:chgData name="Indreiten, Martin" userId="36cb4fbd-a222-41e7-b89c-12ee187f69b0" providerId="ADAL" clId="{368B2A3C-2EDF-4A4B-990D-DA671E15DA7A}" dt="2024-08-30T12:29:10.733" v="519" actId="20577"/>
          <ac:spMkLst>
            <pc:docMk/>
            <pc:sldMk cId="2915693281" sldId="307"/>
            <ac:spMk id="3" creationId="{19006711-5AE9-F2BE-30EE-1F67069CC6F9}"/>
          </ac:spMkLst>
        </pc:spChg>
        <pc:picChg chg="add del mod">
          <ac:chgData name="Indreiten, Martin" userId="36cb4fbd-a222-41e7-b89c-12ee187f69b0" providerId="ADAL" clId="{368B2A3C-2EDF-4A4B-990D-DA671E15DA7A}" dt="2024-08-30T12:28:36.498" v="511" actId="14100"/>
          <ac:picMkLst>
            <pc:docMk/>
            <pc:sldMk cId="2915693281" sldId="307"/>
            <ac:picMk id="4" creationId="{B6A9DBA4-91FE-C6D4-B12B-C5F935CB9644}"/>
          </ac:picMkLst>
        </pc:picChg>
      </pc:sldChg>
      <pc:sldChg chg="addSp delSp modSp new mod modAnim modNotesTx">
        <pc:chgData name="Indreiten, Martin" userId="36cb4fbd-a222-41e7-b89c-12ee187f69b0" providerId="ADAL" clId="{368B2A3C-2EDF-4A4B-990D-DA671E15DA7A}" dt="2024-09-01T15:22:03.435" v="5839" actId="20577"/>
        <pc:sldMkLst>
          <pc:docMk/>
          <pc:sldMk cId="2141907098" sldId="308"/>
        </pc:sldMkLst>
        <pc:spChg chg="mod">
          <ac:chgData name="Indreiten, Martin" userId="36cb4fbd-a222-41e7-b89c-12ee187f69b0" providerId="ADAL" clId="{368B2A3C-2EDF-4A4B-990D-DA671E15DA7A}" dt="2024-08-31T17:48:09.435" v="2626" actId="20577"/>
          <ac:spMkLst>
            <pc:docMk/>
            <pc:sldMk cId="2141907098" sldId="308"/>
            <ac:spMk id="2" creationId="{E691183A-511E-AB06-1BB9-7A6DCEBB3FC5}"/>
          </ac:spMkLst>
        </pc:spChg>
        <pc:spChg chg="mod">
          <ac:chgData name="Indreiten, Martin" userId="36cb4fbd-a222-41e7-b89c-12ee187f69b0" providerId="ADAL" clId="{368B2A3C-2EDF-4A4B-990D-DA671E15DA7A}" dt="2024-08-31T17:47:36.961" v="2619" actId="20578"/>
          <ac:spMkLst>
            <pc:docMk/>
            <pc:sldMk cId="2141907098" sldId="308"/>
            <ac:spMk id="3" creationId="{E28BBD46-D935-D4B9-5741-C1B779029819}"/>
          </ac:spMkLst>
        </pc:spChg>
        <pc:spChg chg="add mod">
          <ac:chgData name="Indreiten, Martin" userId="36cb4fbd-a222-41e7-b89c-12ee187f69b0" providerId="ADAL" clId="{368B2A3C-2EDF-4A4B-990D-DA671E15DA7A}" dt="2024-08-31T17:41:53.009" v="2557" actId="1076"/>
          <ac:spMkLst>
            <pc:docMk/>
            <pc:sldMk cId="2141907098" sldId="308"/>
            <ac:spMk id="6" creationId="{CD4CD9B4-90D5-4476-622F-D5F93146CBB9}"/>
          </ac:spMkLst>
        </pc:spChg>
        <pc:picChg chg="add del mod">
          <ac:chgData name="Indreiten, Martin" userId="36cb4fbd-a222-41e7-b89c-12ee187f69b0" providerId="ADAL" clId="{368B2A3C-2EDF-4A4B-990D-DA671E15DA7A}" dt="2024-08-31T17:09:22.163" v="2399" actId="478"/>
          <ac:picMkLst>
            <pc:docMk/>
            <pc:sldMk cId="2141907098" sldId="308"/>
            <ac:picMk id="5" creationId="{F2EA63D2-A52C-CEAB-732E-BE9ED8556C1E}"/>
          </ac:picMkLst>
        </pc:picChg>
        <pc:picChg chg="add mod">
          <ac:chgData name="Indreiten, Martin" userId="36cb4fbd-a222-41e7-b89c-12ee187f69b0" providerId="ADAL" clId="{368B2A3C-2EDF-4A4B-990D-DA671E15DA7A}" dt="2024-08-31T17:46:13.908" v="2597" actId="1076"/>
          <ac:picMkLst>
            <pc:docMk/>
            <pc:sldMk cId="2141907098" sldId="308"/>
            <ac:picMk id="8" creationId="{6C13C9F3-442C-FBDC-89EC-8F1A3353F525}"/>
          </ac:picMkLst>
        </pc:picChg>
      </pc:sldChg>
      <pc:sldChg chg="addSp modSp new mod modNotesTx">
        <pc:chgData name="Indreiten, Martin" userId="36cb4fbd-a222-41e7-b89c-12ee187f69b0" providerId="ADAL" clId="{368B2A3C-2EDF-4A4B-990D-DA671E15DA7A}" dt="2024-09-01T15:22:56.885" v="5930" actId="20577"/>
        <pc:sldMkLst>
          <pc:docMk/>
          <pc:sldMk cId="3460905654" sldId="309"/>
        </pc:sldMkLst>
        <pc:spChg chg="mod">
          <ac:chgData name="Indreiten, Martin" userId="36cb4fbd-a222-41e7-b89c-12ee187f69b0" providerId="ADAL" clId="{368B2A3C-2EDF-4A4B-990D-DA671E15DA7A}" dt="2024-09-01T15:18:10.196" v="5408" actId="20578"/>
          <ac:spMkLst>
            <pc:docMk/>
            <pc:sldMk cId="3460905654" sldId="309"/>
            <ac:spMk id="2" creationId="{BF19B0E0-65A2-73CB-8A2D-8915DB3357A9}"/>
          </ac:spMkLst>
        </pc:spChg>
        <pc:spChg chg="mod">
          <ac:chgData name="Indreiten, Martin" userId="36cb4fbd-a222-41e7-b89c-12ee187f69b0" providerId="ADAL" clId="{368B2A3C-2EDF-4A4B-990D-DA671E15DA7A}" dt="2024-08-31T17:49:08.070" v="2651" actId="20577"/>
          <ac:spMkLst>
            <pc:docMk/>
            <pc:sldMk cId="3460905654" sldId="309"/>
            <ac:spMk id="3" creationId="{6AC0786F-36F5-2346-D5BB-01B942C4DAD9}"/>
          </ac:spMkLst>
        </pc:spChg>
        <pc:spChg chg="add mod">
          <ac:chgData name="Indreiten, Martin" userId="36cb4fbd-a222-41e7-b89c-12ee187f69b0" providerId="ADAL" clId="{368B2A3C-2EDF-4A4B-990D-DA671E15DA7A}" dt="2024-08-31T21:36:52.646" v="5300" actId="207"/>
          <ac:spMkLst>
            <pc:docMk/>
            <pc:sldMk cId="3460905654" sldId="309"/>
            <ac:spMk id="10" creationId="{B522C85F-11B0-7DFB-4E5B-2D266DF5EE93}"/>
          </ac:spMkLst>
        </pc:spChg>
        <pc:picChg chg="add mod">
          <ac:chgData name="Indreiten, Martin" userId="36cb4fbd-a222-41e7-b89c-12ee187f69b0" providerId="ADAL" clId="{368B2A3C-2EDF-4A4B-990D-DA671E15DA7A}" dt="2024-08-31T18:50:10.535" v="3723" actId="1076"/>
          <ac:picMkLst>
            <pc:docMk/>
            <pc:sldMk cId="3460905654" sldId="309"/>
            <ac:picMk id="5" creationId="{6C2D89A6-0F02-7060-229B-62A8D8823F05}"/>
          </ac:picMkLst>
        </pc:picChg>
        <pc:picChg chg="add mod">
          <ac:chgData name="Indreiten, Martin" userId="36cb4fbd-a222-41e7-b89c-12ee187f69b0" providerId="ADAL" clId="{368B2A3C-2EDF-4A4B-990D-DA671E15DA7A}" dt="2024-08-31T18:50:16.541" v="3725" actId="14100"/>
          <ac:picMkLst>
            <pc:docMk/>
            <pc:sldMk cId="3460905654" sldId="309"/>
            <ac:picMk id="7" creationId="{88FA8A8F-E05B-28A4-CAAA-E1EAC164062B}"/>
          </ac:picMkLst>
        </pc:picChg>
        <pc:picChg chg="add mod modCrop">
          <ac:chgData name="Indreiten, Martin" userId="36cb4fbd-a222-41e7-b89c-12ee187f69b0" providerId="ADAL" clId="{368B2A3C-2EDF-4A4B-990D-DA671E15DA7A}" dt="2024-08-31T18:51:49.090" v="3775" actId="14100"/>
          <ac:picMkLst>
            <pc:docMk/>
            <pc:sldMk cId="3460905654" sldId="309"/>
            <ac:picMk id="9" creationId="{8A794879-C93E-AD4F-B720-1A5CDC981AE7}"/>
          </ac:picMkLst>
        </pc:picChg>
      </pc:sldChg>
      <pc:sldChg chg="addSp delSp modSp new mod modAnim modNotesTx">
        <pc:chgData name="Indreiten, Martin" userId="36cb4fbd-a222-41e7-b89c-12ee187f69b0" providerId="ADAL" clId="{368B2A3C-2EDF-4A4B-990D-DA671E15DA7A}" dt="2024-09-01T15:26:34.364" v="6280" actId="20577"/>
        <pc:sldMkLst>
          <pc:docMk/>
          <pc:sldMk cId="1282689905" sldId="310"/>
        </pc:sldMkLst>
        <pc:spChg chg="del mod">
          <ac:chgData name="Indreiten, Martin" userId="36cb4fbd-a222-41e7-b89c-12ee187f69b0" providerId="ADAL" clId="{368B2A3C-2EDF-4A4B-990D-DA671E15DA7A}" dt="2024-08-30T13:17:24.589" v="592" actId="478"/>
          <ac:spMkLst>
            <pc:docMk/>
            <pc:sldMk cId="1282689905" sldId="310"/>
            <ac:spMk id="2" creationId="{756C5127-835A-17E0-5FA7-C2D6A514F55D}"/>
          </ac:spMkLst>
        </pc:spChg>
        <pc:spChg chg="mod">
          <ac:chgData name="Indreiten, Martin" userId="36cb4fbd-a222-41e7-b89c-12ee187f69b0" providerId="ADAL" clId="{368B2A3C-2EDF-4A4B-990D-DA671E15DA7A}" dt="2024-08-30T13:14:54.047" v="575" actId="20577"/>
          <ac:spMkLst>
            <pc:docMk/>
            <pc:sldMk cId="1282689905" sldId="310"/>
            <ac:spMk id="3" creationId="{F7839A55-7D59-8DFD-FCA7-236B046966ED}"/>
          </ac:spMkLst>
        </pc:spChg>
        <pc:spChg chg="add mod">
          <ac:chgData name="Indreiten, Martin" userId="36cb4fbd-a222-41e7-b89c-12ee187f69b0" providerId="ADAL" clId="{368B2A3C-2EDF-4A4B-990D-DA671E15DA7A}" dt="2024-08-31T20:45:07.336" v="4913" actId="1076"/>
          <ac:spMkLst>
            <pc:docMk/>
            <pc:sldMk cId="1282689905" sldId="310"/>
            <ac:spMk id="7" creationId="{6BFBD43C-2229-C00A-8DD3-26EB415C74EC}"/>
          </ac:spMkLst>
        </pc:spChg>
        <pc:spChg chg="add del mod">
          <ac:chgData name="Indreiten, Martin" userId="36cb4fbd-a222-41e7-b89c-12ee187f69b0" providerId="ADAL" clId="{368B2A3C-2EDF-4A4B-990D-DA671E15DA7A}" dt="2024-08-30T13:20:40.138" v="601" actId="478"/>
          <ac:spMkLst>
            <pc:docMk/>
            <pc:sldMk cId="1282689905" sldId="310"/>
            <ac:spMk id="7" creationId="{C1781FED-E8A4-A06A-E3F1-F21D53F3AA29}"/>
          </ac:spMkLst>
        </pc:spChg>
        <pc:picChg chg="add del mod">
          <ac:chgData name="Indreiten, Martin" userId="36cb4fbd-a222-41e7-b89c-12ee187f69b0" providerId="ADAL" clId="{368B2A3C-2EDF-4A4B-990D-DA671E15DA7A}" dt="2024-08-31T20:01:22.212" v="3972" actId="478"/>
          <ac:picMkLst>
            <pc:docMk/>
            <pc:sldMk cId="1282689905" sldId="310"/>
            <ac:picMk id="4" creationId="{EAA5FC2A-229C-A813-97A0-7D0F4AF54EC9}"/>
          </ac:picMkLst>
        </pc:picChg>
        <pc:picChg chg="add">
          <ac:chgData name="Indreiten, Martin" userId="36cb4fbd-a222-41e7-b89c-12ee187f69b0" providerId="ADAL" clId="{368B2A3C-2EDF-4A4B-990D-DA671E15DA7A}" dt="2024-08-30T13:16:29.349" v="585"/>
          <ac:picMkLst>
            <pc:docMk/>
            <pc:sldMk cId="1282689905" sldId="310"/>
            <ac:picMk id="4" creationId="{EF85C915-D51F-BBB3-21A2-CF15F0405D8F}"/>
          </ac:picMkLst>
        </pc:picChg>
        <pc:picChg chg="add mod">
          <ac:chgData name="Indreiten, Martin" userId="36cb4fbd-a222-41e7-b89c-12ee187f69b0" providerId="ADAL" clId="{368B2A3C-2EDF-4A4B-990D-DA671E15DA7A}" dt="2024-08-30T13:17:36.941" v="596" actId="1076"/>
          <ac:picMkLst>
            <pc:docMk/>
            <pc:sldMk cId="1282689905" sldId="310"/>
            <ac:picMk id="5" creationId="{1D6976CB-B1FB-36D2-747E-2ACEE11B84FF}"/>
          </ac:picMkLst>
        </pc:picChg>
        <pc:picChg chg="add mod">
          <ac:chgData name="Indreiten, Martin" userId="36cb4fbd-a222-41e7-b89c-12ee187f69b0" providerId="ADAL" clId="{368B2A3C-2EDF-4A4B-990D-DA671E15DA7A}" dt="2024-08-30T13:17:34.881" v="595" actId="1076"/>
          <ac:picMkLst>
            <pc:docMk/>
            <pc:sldMk cId="1282689905" sldId="310"/>
            <ac:picMk id="6" creationId="{AF61F99D-E8E0-DC93-771B-9FC98B7453B1}"/>
          </ac:picMkLst>
        </pc:picChg>
      </pc:sldChg>
      <pc:sldChg chg="addSp delSp modSp new mod modClrScheme chgLayout modNotesTx">
        <pc:chgData name="Indreiten, Martin" userId="36cb4fbd-a222-41e7-b89c-12ee187f69b0" providerId="ADAL" clId="{368B2A3C-2EDF-4A4B-990D-DA671E15DA7A}" dt="2024-09-01T15:30:15.522" v="6735" actId="20577"/>
        <pc:sldMkLst>
          <pc:docMk/>
          <pc:sldMk cId="1797491285" sldId="311"/>
        </pc:sldMkLst>
        <pc:spChg chg="add del">
          <ac:chgData name="Indreiten, Martin" userId="36cb4fbd-a222-41e7-b89c-12ee187f69b0" providerId="ADAL" clId="{368B2A3C-2EDF-4A4B-990D-DA671E15DA7A}" dt="2024-08-30T21:37:44.750" v="1217" actId="26606"/>
          <ac:spMkLst>
            <pc:docMk/>
            <pc:sldMk cId="1797491285" sldId="311"/>
            <ac:spMk id="2" creationId="{FB949C4E-8FFB-C194-2C78-4A230B9C9374}"/>
          </ac:spMkLst>
        </pc:spChg>
        <pc:spChg chg="add del">
          <ac:chgData name="Indreiten, Martin" userId="36cb4fbd-a222-41e7-b89c-12ee187f69b0" providerId="ADAL" clId="{368B2A3C-2EDF-4A4B-990D-DA671E15DA7A}" dt="2024-08-30T21:37:44.750" v="1217" actId="26606"/>
          <ac:spMkLst>
            <pc:docMk/>
            <pc:sldMk cId="1797491285" sldId="311"/>
            <ac:spMk id="3" creationId="{09C2F16A-237E-599B-5DC8-754543FA3199}"/>
          </ac:spMkLst>
        </pc:spChg>
        <pc:picChg chg="add">
          <ac:chgData name="Indreiten, Martin" userId="36cb4fbd-a222-41e7-b89c-12ee187f69b0" providerId="ADAL" clId="{368B2A3C-2EDF-4A4B-990D-DA671E15DA7A}" dt="2024-08-30T21:39:06.814" v="1224"/>
          <ac:picMkLst>
            <pc:docMk/>
            <pc:sldMk cId="1797491285" sldId="311"/>
            <ac:picMk id="4" creationId="{E02400BA-2503-4F56-BC9E-4FB82F3051EF}"/>
          </ac:picMkLst>
        </pc:picChg>
        <pc:picChg chg="add del mod">
          <ac:chgData name="Indreiten, Martin" userId="36cb4fbd-a222-41e7-b89c-12ee187f69b0" providerId="ADAL" clId="{368B2A3C-2EDF-4A4B-990D-DA671E15DA7A}" dt="2024-08-30T21:39:00.150" v="1223" actId="478"/>
          <ac:picMkLst>
            <pc:docMk/>
            <pc:sldMk cId="1797491285" sldId="311"/>
            <ac:picMk id="5" creationId="{B1418F79-D0E8-50CE-2013-3C6EDBA6B4C2}"/>
          </ac:picMkLst>
        </pc:picChg>
        <pc:picChg chg="add mod">
          <ac:chgData name="Indreiten, Martin" userId="36cb4fbd-a222-41e7-b89c-12ee187f69b0" providerId="ADAL" clId="{368B2A3C-2EDF-4A4B-990D-DA671E15DA7A}" dt="2024-08-30T21:45:23.452" v="1358" actId="1037"/>
          <ac:picMkLst>
            <pc:docMk/>
            <pc:sldMk cId="1797491285" sldId="311"/>
            <ac:picMk id="6" creationId="{ECF67FA3-B5F2-2242-5BC3-33E95FCF4989}"/>
          </ac:picMkLst>
        </pc:picChg>
      </pc:sldChg>
      <pc:sldChg chg="addSp delSp modSp new mod ord modNotesTx">
        <pc:chgData name="Indreiten, Martin" userId="36cb4fbd-a222-41e7-b89c-12ee187f69b0" providerId="ADAL" clId="{368B2A3C-2EDF-4A4B-990D-DA671E15DA7A}" dt="2024-09-01T15:32:22.185" v="6974" actId="20577"/>
        <pc:sldMkLst>
          <pc:docMk/>
          <pc:sldMk cId="2331256600" sldId="312"/>
        </pc:sldMkLst>
        <pc:spChg chg="mod">
          <ac:chgData name="Indreiten, Martin" userId="36cb4fbd-a222-41e7-b89c-12ee187f69b0" providerId="ADAL" clId="{368B2A3C-2EDF-4A4B-990D-DA671E15DA7A}" dt="2024-08-31T18:17:35.784" v="3404" actId="5793"/>
          <ac:spMkLst>
            <pc:docMk/>
            <pc:sldMk cId="2331256600" sldId="312"/>
            <ac:spMk id="2" creationId="{2F6BDDE7-54A2-9FDA-E20B-151CA5AF3041}"/>
          </ac:spMkLst>
        </pc:spChg>
        <pc:spChg chg="mod">
          <ac:chgData name="Indreiten, Martin" userId="36cb4fbd-a222-41e7-b89c-12ee187f69b0" providerId="ADAL" clId="{368B2A3C-2EDF-4A4B-990D-DA671E15DA7A}" dt="2024-08-30T13:25:59.195" v="674" actId="20577"/>
          <ac:spMkLst>
            <pc:docMk/>
            <pc:sldMk cId="2331256600" sldId="312"/>
            <ac:spMk id="3" creationId="{89026EF5-976F-D267-56E8-C7F6366EDA9B}"/>
          </ac:spMkLst>
        </pc:spChg>
        <pc:spChg chg="add mod">
          <ac:chgData name="Indreiten, Martin" userId="36cb4fbd-a222-41e7-b89c-12ee187f69b0" providerId="ADAL" clId="{368B2A3C-2EDF-4A4B-990D-DA671E15DA7A}" dt="2024-08-31T18:17:00.405" v="3376"/>
          <ac:spMkLst>
            <pc:docMk/>
            <pc:sldMk cId="2331256600" sldId="312"/>
            <ac:spMk id="5" creationId="{67E87C10-599A-C202-5AA9-B6AC734FACE6}"/>
          </ac:spMkLst>
        </pc:spChg>
        <pc:picChg chg="add">
          <ac:chgData name="Indreiten, Martin" userId="36cb4fbd-a222-41e7-b89c-12ee187f69b0" providerId="ADAL" clId="{368B2A3C-2EDF-4A4B-990D-DA671E15DA7A}" dt="2024-08-31T18:16:52.880" v="3375"/>
          <ac:picMkLst>
            <pc:docMk/>
            <pc:sldMk cId="2331256600" sldId="312"/>
            <ac:picMk id="4" creationId="{12B76B5D-AFAB-A78C-AA84-7B49B3243D13}"/>
          </ac:picMkLst>
        </pc:picChg>
        <pc:picChg chg="add del">
          <ac:chgData name="Indreiten, Martin" userId="36cb4fbd-a222-41e7-b89c-12ee187f69b0" providerId="ADAL" clId="{368B2A3C-2EDF-4A4B-990D-DA671E15DA7A}" dt="2024-08-30T13:28:30.520" v="682" actId="22"/>
          <ac:picMkLst>
            <pc:docMk/>
            <pc:sldMk cId="2331256600" sldId="312"/>
            <ac:picMk id="5" creationId="{E4820C6B-4E0B-7897-DEDB-A8A50D058559}"/>
          </ac:picMkLst>
        </pc:picChg>
        <pc:picChg chg="add del">
          <ac:chgData name="Indreiten, Martin" userId="36cb4fbd-a222-41e7-b89c-12ee187f69b0" providerId="ADAL" clId="{368B2A3C-2EDF-4A4B-990D-DA671E15DA7A}" dt="2024-08-30T13:30:54.576" v="694" actId="478"/>
          <ac:picMkLst>
            <pc:docMk/>
            <pc:sldMk cId="2331256600" sldId="312"/>
            <ac:picMk id="6" creationId="{B806E32B-0A39-030E-C95F-6EF0BA7FD7D2}"/>
          </ac:picMkLst>
        </pc:picChg>
        <pc:picChg chg="add">
          <ac:chgData name="Indreiten, Martin" userId="36cb4fbd-a222-41e7-b89c-12ee187f69b0" providerId="ADAL" clId="{368B2A3C-2EDF-4A4B-990D-DA671E15DA7A}" dt="2024-08-30T13:30:56.381" v="695"/>
          <ac:picMkLst>
            <pc:docMk/>
            <pc:sldMk cId="2331256600" sldId="312"/>
            <ac:picMk id="7" creationId="{9DFEE41A-6A64-882D-B7A0-2B15DAEE2D7E}"/>
          </ac:picMkLst>
        </pc:picChg>
      </pc:sldChg>
      <pc:sldChg chg="addSp delSp modSp new mod modNotesTx">
        <pc:chgData name="Indreiten, Martin" userId="36cb4fbd-a222-41e7-b89c-12ee187f69b0" providerId="ADAL" clId="{368B2A3C-2EDF-4A4B-990D-DA671E15DA7A}" dt="2024-09-01T15:30:38.246" v="6764" actId="20577"/>
        <pc:sldMkLst>
          <pc:docMk/>
          <pc:sldMk cId="1615712459" sldId="313"/>
        </pc:sldMkLst>
        <pc:picChg chg="add del mod">
          <ac:chgData name="Indreiten, Martin" userId="36cb4fbd-a222-41e7-b89c-12ee187f69b0" providerId="ADAL" clId="{368B2A3C-2EDF-4A4B-990D-DA671E15DA7A}" dt="2024-08-30T21:38:57.805" v="1222" actId="21"/>
          <ac:picMkLst>
            <pc:docMk/>
            <pc:sldMk cId="1615712459" sldId="313"/>
            <ac:picMk id="4" creationId="{1D6D6B89-E4FE-DD5E-756C-1B8991514A22}"/>
          </ac:picMkLst>
        </pc:picChg>
        <pc:picChg chg="add">
          <ac:chgData name="Indreiten, Martin" userId="36cb4fbd-a222-41e7-b89c-12ee187f69b0" providerId="ADAL" clId="{368B2A3C-2EDF-4A4B-990D-DA671E15DA7A}" dt="2024-08-30T13:25:00.397" v="655" actId="22"/>
          <ac:picMkLst>
            <pc:docMk/>
            <pc:sldMk cId="1615712459" sldId="313"/>
            <ac:picMk id="5" creationId="{4B2BFAE0-A8D5-BB90-4F57-78E46F011F40}"/>
          </ac:picMkLst>
        </pc:picChg>
      </pc:sldChg>
      <pc:sldChg chg="modSp new del mod">
        <pc:chgData name="Indreiten, Martin" userId="36cb4fbd-a222-41e7-b89c-12ee187f69b0" providerId="ADAL" clId="{368B2A3C-2EDF-4A4B-990D-DA671E15DA7A}" dt="2024-08-31T18:34:07.868" v="3585" actId="47"/>
        <pc:sldMkLst>
          <pc:docMk/>
          <pc:sldMk cId="1877968595" sldId="314"/>
        </pc:sldMkLst>
        <pc:spChg chg="mod">
          <ac:chgData name="Indreiten, Martin" userId="36cb4fbd-a222-41e7-b89c-12ee187f69b0" providerId="ADAL" clId="{368B2A3C-2EDF-4A4B-990D-DA671E15DA7A}" dt="2024-08-30T13:28:24.349" v="680" actId="20577"/>
          <ac:spMkLst>
            <pc:docMk/>
            <pc:sldMk cId="1877968595" sldId="314"/>
            <ac:spMk id="2" creationId="{756F7890-3D2C-4105-AB20-5F7B72E4C208}"/>
          </ac:spMkLst>
        </pc:spChg>
      </pc:sldChg>
      <pc:sldChg chg="addSp modSp new mod ord modNotesTx">
        <pc:chgData name="Indreiten, Martin" userId="36cb4fbd-a222-41e7-b89c-12ee187f69b0" providerId="ADAL" clId="{368B2A3C-2EDF-4A4B-990D-DA671E15DA7A}" dt="2024-09-01T15:28:10.886" v="6397" actId="5793"/>
        <pc:sldMkLst>
          <pc:docMk/>
          <pc:sldMk cId="4186560069" sldId="315"/>
        </pc:sldMkLst>
        <pc:spChg chg="mod">
          <ac:chgData name="Indreiten, Martin" userId="36cb4fbd-a222-41e7-b89c-12ee187f69b0" providerId="ADAL" clId="{368B2A3C-2EDF-4A4B-990D-DA671E15DA7A}" dt="2024-08-31T18:33:44.712" v="3580" actId="20577"/>
          <ac:spMkLst>
            <pc:docMk/>
            <pc:sldMk cId="4186560069" sldId="315"/>
            <ac:spMk id="2" creationId="{F4F4E437-9758-5E6E-9DBD-1D6FFA82CF39}"/>
          </ac:spMkLst>
        </pc:spChg>
        <pc:spChg chg="mod">
          <ac:chgData name="Indreiten, Martin" userId="36cb4fbd-a222-41e7-b89c-12ee187f69b0" providerId="ADAL" clId="{368B2A3C-2EDF-4A4B-990D-DA671E15DA7A}" dt="2024-08-30T13:30:10.794" v="693" actId="20577"/>
          <ac:spMkLst>
            <pc:docMk/>
            <pc:sldMk cId="4186560069" sldId="315"/>
            <ac:spMk id="3" creationId="{11F4375B-D754-F02A-4888-9C3871F90584}"/>
          </ac:spMkLst>
        </pc:spChg>
        <pc:spChg chg="add mod">
          <ac:chgData name="Indreiten, Martin" userId="36cb4fbd-a222-41e7-b89c-12ee187f69b0" providerId="ADAL" clId="{368B2A3C-2EDF-4A4B-990D-DA671E15DA7A}" dt="2024-08-31T18:34:01.715" v="3584" actId="1076"/>
          <ac:spMkLst>
            <pc:docMk/>
            <pc:sldMk cId="4186560069" sldId="315"/>
            <ac:spMk id="5" creationId="{BFDB3D7B-79CD-DED2-9F80-142B104771CC}"/>
          </ac:spMkLst>
        </pc:spChg>
        <pc:picChg chg="add mod">
          <ac:chgData name="Indreiten, Martin" userId="36cb4fbd-a222-41e7-b89c-12ee187f69b0" providerId="ADAL" clId="{368B2A3C-2EDF-4A4B-990D-DA671E15DA7A}" dt="2024-08-31T18:33:56.868" v="3583" actId="14100"/>
          <ac:picMkLst>
            <pc:docMk/>
            <pc:sldMk cId="4186560069" sldId="315"/>
            <ac:picMk id="4" creationId="{4A3265CA-1933-CABC-59F5-46F664A44D43}"/>
          </ac:picMkLst>
        </pc:picChg>
      </pc:sldChg>
      <pc:sldChg chg="addSp modSp new mod ord modNotesTx">
        <pc:chgData name="Indreiten, Martin" userId="36cb4fbd-a222-41e7-b89c-12ee187f69b0" providerId="ADAL" clId="{368B2A3C-2EDF-4A4B-990D-DA671E15DA7A}" dt="2024-09-01T15:35:54.797" v="7416" actId="20577"/>
        <pc:sldMkLst>
          <pc:docMk/>
          <pc:sldMk cId="426001300" sldId="316"/>
        </pc:sldMkLst>
        <pc:spChg chg="mod">
          <ac:chgData name="Indreiten, Martin" userId="36cb4fbd-a222-41e7-b89c-12ee187f69b0" providerId="ADAL" clId="{368B2A3C-2EDF-4A4B-990D-DA671E15DA7A}" dt="2024-08-31T20:26:56.559" v="4558" actId="20577"/>
          <ac:spMkLst>
            <pc:docMk/>
            <pc:sldMk cId="426001300" sldId="316"/>
            <ac:spMk id="2" creationId="{887ED7D8-AA1A-CD96-9CB9-0A2419A398BA}"/>
          </ac:spMkLst>
        </pc:spChg>
        <pc:spChg chg="mod">
          <ac:chgData name="Indreiten, Martin" userId="36cb4fbd-a222-41e7-b89c-12ee187f69b0" providerId="ADAL" clId="{368B2A3C-2EDF-4A4B-990D-DA671E15DA7A}" dt="2024-08-30T13:37:39.092" v="757" actId="20577"/>
          <ac:spMkLst>
            <pc:docMk/>
            <pc:sldMk cId="426001300" sldId="316"/>
            <ac:spMk id="3" creationId="{3CBFF119-8D55-DB38-53D1-7114A57EB276}"/>
          </ac:spMkLst>
        </pc:spChg>
        <pc:picChg chg="add mod">
          <ac:chgData name="Indreiten, Martin" userId="36cb4fbd-a222-41e7-b89c-12ee187f69b0" providerId="ADAL" clId="{368B2A3C-2EDF-4A4B-990D-DA671E15DA7A}" dt="2024-08-30T21:35:48.255" v="1215" actId="1076"/>
          <ac:picMkLst>
            <pc:docMk/>
            <pc:sldMk cId="426001300" sldId="316"/>
            <ac:picMk id="5" creationId="{EBDF9CF6-CDB4-85CE-6CB4-4A78EADCA148}"/>
          </ac:picMkLst>
        </pc:picChg>
        <pc:picChg chg="add mod">
          <ac:chgData name="Indreiten, Martin" userId="36cb4fbd-a222-41e7-b89c-12ee187f69b0" providerId="ADAL" clId="{368B2A3C-2EDF-4A4B-990D-DA671E15DA7A}" dt="2024-08-30T22:11:37.550" v="1961" actId="1038"/>
          <ac:picMkLst>
            <pc:docMk/>
            <pc:sldMk cId="426001300" sldId="316"/>
            <ac:picMk id="6" creationId="{CDD9F685-E277-DA7A-B04B-B103CA453137}"/>
          </ac:picMkLst>
        </pc:picChg>
      </pc:sldChg>
      <pc:sldChg chg="new del">
        <pc:chgData name="Indreiten, Martin" userId="36cb4fbd-a222-41e7-b89c-12ee187f69b0" providerId="ADAL" clId="{368B2A3C-2EDF-4A4B-990D-DA671E15DA7A}" dt="2024-08-30T13:34:03.688" v="708" actId="47"/>
        <pc:sldMkLst>
          <pc:docMk/>
          <pc:sldMk cId="2611581332" sldId="316"/>
        </pc:sldMkLst>
      </pc:sldChg>
      <pc:sldChg chg="addSp delSp modSp new mod modNotesTx">
        <pc:chgData name="Indreiten, Martin" userId="36cb4fbd-a222-41e7-b89c-12ee187f69b0" providerId="ADAL" clId="{368B2A3C-2EDF-4A4B-990D-DA671E15DA7A}" dt="2024-09-01T15:32:51.125" v="7009" actId="12"/>
        <pc:sldMkLst>
          <pc:docMk/>
          <pc:sldMk cId="1891934623" sldId="317"/>
        </pc:sldMkLst>
        <pc:spChg chg="del">
          <ac:chgData name="Indreiten, Martin" userId="36cb4fbd-a222-41e7-b89c-12ee187f69b0" providerId="ADAL" clId="{368B2A3C-2EDF-4A4B-990D-DA671E15DA7A}" dt="2024-08-31T18:29:32.164" v="3533" actId="478"/>
          <ac:spMkLst>
            <pc:docMk/>
            <pc:sldMk cId="1891934623" sldId="317"/>
            <ac:spMk id="2" creationId="{578884B0-01C9-F41B-F38A-678DBA6F3E36}"/>
          </ac:spMkLst>
        </pc:spChg>
        <pc:spChg chg="mod">
          <ac:chgData name="Indreiten, Martin" userId="36cb4fbd-a222-41e7-b89c-12ee187f69b0" providerId="ADAL" clId="{368B2A3C-2EDF-4A4B-990D-DA671E15DA7A}" dt="2024-08-31T18:19:48.200" v="3515" actId="20577"/>
          <ac:spMkLst>
            <pc:docMk/>
            <pc:sldMk cId="1891934623" sldId="317"/>
            <ac:spMk id="3" creationId="{2DF9BD49-710B-B8AD-B305-E8CC7666E711}"/>
          </ac:spMkLst>
        </pc:spChg>
        <pc:spChg chg="add mod">
          <ac:chgData name="Indreiten, Martin" userId="36cb4fbd-a222-41e7-b89c-12ee187f69b0" providerId="ADAL" clId="{368B2A3C-2EDF-4A4B-990D-DA671E15DA7A}" dt="2024-08-31T18:32:55.619" v="3559" actId="1076"/>
          <ac:spMkLst>
            <pc:docMk/>
            <pc:sldMk cId="1891934623" sldId="317"/>
            <ac:spMk id="10" creationId="{A9EB4129-CD87-9148-95B2-8BB8E7F0BA0A}"/>
          </ac:spMkLst>
        </pc:spChg>
        <pc:grpChg chg="add mod">
          <ac:chgData name="Indreiten, Martin" userId="36cb4fbd-a222-41e7-b89c-12ee187f69b0" providerId="ADAL" clId="{368B2A3C-2EDF-4A4B-990D-DA671E15DA7A}" dt="2024-08-31T18:31:21.597" v="3550" actId="1076"/>
          <ac:grpSpMkLst>
            <pc:docMk/>
            <pc:sldMk cId="1891934623" sldId="317"/>
            <ac:grpSpMk id="9" creationId="{CA4F7095-14C6-E5E1-84E1-1DCDC133F7DB}"/>
          </ac:grpSpMkLst>
        </pc:grpChg>
        <pc:picChg chg="add mod">
          <ac:chgData name="Indreiten, Martin" userId="36cb4fbd-a222-41e7-b89c-12ee187f69b0" providerId="ADAL" clId="{368B2A3C-2EDF-4A4B-990D-DA671E15DA7A}" dt="2024-08-31T18:31:27.463" v="3551" actId="1076"/>
          <ac:picMkLst>
            <pc:docMk/>
            <pc:sldMk cId="1891934623" sldId="317"/>
            <ac:picMk id="5" creationId="{8F11C68F-FB36-BFCD-C91E-4B01AE64ADF2}"/>
          </ac:picMkLst>
        </pc:picChg>
        <pc:picChg chg="add mod">
          <ac:chgData name="Indreiten, Martin" userId="36cb4fbd-a222-41e7-b89c-12ee187f69b0" providerId="ADAL" clId="{368B2A3C-2EDF-4A4B-990D-DA671E15DA7A}" dt="2024-08-31T18:30:42.794" v="3544" actId="164"/>
          <ac:picMkLst>
            <pc:docMk/>
            <pc:sldMk cId="1891934623" sldId="317"/>
            <ac:picMk id="6" creationId="{6B796E8F-0125-913C-9D32-6EBAB2614D8E}"/>
          </ac:picMkLst>
        </pc:picChg>
        <pc:picChg chg="add mod">
          <ac:chgData name="Indreiten, Martin" userId="36cb4fbd-a222-41e7-b89c-12ee187f69b0" providerId="ADAL" clId="{368B2A3C-2EDF-4A4B-990D-DA671E15DA7A}" dt="2024-08-31T18:30:42.794" v="3544" actId="164"/>
          <ac:picMkLst>
            <pc:docMk/>
            <pc:sldMk cId="1891934623" sldId="317"/>
            <ac:picMk id="8" creationId="{6CF9753E-7C3B-4C03-01CA-9B899339EE97}"/>
          </ac:picMkLst>
        </pc:picChg>
      </pc:sldChg>
      <pc:sldChg chg="addSp modSp mod modClrScheme modAnim chgLayout modNotesTx">
        <pc:chgData name="Indreiten, Martin" userId="36cb4fbd-a222-41e7-b89c-12ee187f69b0" providerId="ADAL" clId="{368B2A3C-2EDF-4A4B-990D-DA671E15DA7A}" dt="2024-09-01T15:34:14.869" v="7194" actId="20577"/>
        <pc:sldMkLst>
          <pc:docMk/>
          <pc:sldMk cId="2447966597" sldId="318"/>
        </pc:sldMkLst>
        <pc:spChg chg="mod ord">
          <ac:chgData name="Indreiten, Martin" userId="36cb4fbd-a222-41e7-b89c-12ee187f69b0" providerId="ADAL" clId="{368B2A3C-2EDF-4A4B-990D-DA671E15DA7A}" dt="2024-08-31T20:41:03.909" v="4863" actId="20577"/>
          <ac:spMkLst>
            <pc:docMk/>
            <pc:sldMk cId="2447966597" sldId="318"/>
            <ac:spMk id="2" creationId="{578884B0-01C9-F41B-F38A-678DBA6F3E36}"/>
          </ac:spMkLst>
        </pc:spChg>
        <pc:spChg chg="mod ord">
          <ac:chgData name="Indreiten, Martin" userId="36cb4fbd-a222-41e7-b89c-12ee187f69b0" providerId="ADAL" clId="{368B2A3C-2EDF-4A4B-990D-DA671E15DA7A}" dt="2024-08-31T20:40:37.184" v="4850" actId="26606"/>
          <ac:spMkLst>
            <pc:docMk/>
            <pc:sldMk cId="2447966597" sldId="318"/>
            <ac:spMk id="3" creationId="{2DF9BD49-710B-B8AD-B305-E8CC7666E711}"/>
          </ac:spMkLst>
        </pc:spChg>
        <pc:spChg chg="add mod">
          <ac:chgData name="Indreiten, Martin" userId="36cb4fbd-a222-41e7-b89c-12ee187f69b0" providerId="ADAL" clId="{368B2A3C-2EDF-4A4B-990D-DA671E15DA7A}" dt="2024-08-31T21:37:44.297" v="5302"/>
          <ac:spMkLst>
            <pc:docMk/>
            <pc:sldMk cId="2447966597" sldId="318"/>
            <ac:spMk id="6" creationId="{4D1C60B4-1D8A-0CF1-A0AD-2F548820274C}"/>
          </ac:spMkLst>
        </pc:spChg>
        <pc:picChg chg="add mod">
          <ac:chgData name="Indreiten, Martin" userId="36cb4fbd-a222-41e7-b89c-12ee187f69b0" providerId="ADAL" clId="{368B2A3C-2EDF-4A4B-990D-DA671E15DA7A}" dt="2024-08-31T20:40:37.184" v="4850" actId="26606"/>
          <ac:picMkLst>
            <pc:docMk/>
            <pc:sldMk cId="2447966597" sldId="318"/>
            <ac:picMk id="5" creationId="{639C7B23-532A-B504-1423-83EE0DD668FC}"/>
          </ac:picMkLst>
        </pc:picChg>
      </pc:sldChg>
      <pc:sldChg chg="addSp modSp new mod modNotesTx">
        <pc:chgData name="Indreiten, Martin" userId="36cb4fbd-a222-41e7-b89c-12ee187f69b0" providerId="ADAL" clId="{368B2A3C-2EDF-4A4B-990D-DA671E15DA7A}" dt="2024-09-01T15:39:17.856" v="7697" actId="20577"/>
        <pc:sldMkLst>
          <pc:docMk/>
          <pc:sldMk cId="1009279041" sldId="319"/>
        </pc:sldMkLst>
        <pc:spChg chg="mod">
          <ac:chgData name="Indreiten, Martin" userId="36cb4fbd-a222-41e7-b89c-12ee187f69b0" providerId="ADAL" clId="{368B2A3C-2EDF-4A4B-990D-DA671E15DA7A}" dt="2024-08-31T20:35:52.514" v="4652" actId="115"/>
          <ac:spMkLst>
            <pc:docMk/>
            <pc:sldMk cId="1009279041" sldId="319"/>
            <ac:spMk id="2" creationId="{AE265D59-2CBC-C756-BAD2-7A449819F2E6}"/>
          </ac:spMkLst>
        </pc:spChg>
        <pc:spChg chg="mod">
          <ac:chgData name="Indreiten, Martin" userId="36cb4fbd-a222-41e7-b89c-12ee187f69b0" providerId="ADAL" clId="{368B2A3C-2EDF-4A4B-990D-DA671E15DA7A}" dt="2024-08-30T21:51:41.520" v="1594" actId="20577"/>
          <ac:spMkLst>
            <pc:docMk/>
            <pc:sldMk cId="1009279041" sldId="319"/>
            <ac:spMk id="3" creationId="{66E702EE-3BC3-A7BB-6152-CDBD108189EE}"/>
          </ac:spMkLst>
        </pc:spChg>
        <pc:picChg chg="add mod">
          <ac:chgData name="Indreiten, Martin" userId="36cb4fbd-a222-41e7-b89c-12ee187f69b0" providerId="ADAL" clId="{368B2A3C-2EDF-4A4B-990D-DA671E15DA7A}" dt="2024-08-31T20:31:55.053" v="4586" actId="1035"/>
          <ac:picMkLst>
            <pc:docMk/>
            <pc:sldMk cId="1009279041" sldId="319"/>
            <ac:picMk id="5" creationId="{204F8AB8-614E-D994-08ED-6A5751BE2990}"/>
          </ac:picMkLst>
        </pc:picChg>
      </pc:sldChg>
      <pc:sldChg chg="addSp modSp new mod modNotesTx">
        <pc:chgData name="Indreiten, Martin" userId="36cb4fbd-a222-41e7-b89c-12ee187f69b0" providerId="ADAL" clId="{368B2A3C-2EDF-4A4B-990D-DA671E15DA7A}" dt="2024-09-01T15:38:08.455" v="7555" actId="12"/>
        <pc:sldMkLst>
          <pc:docMk/>
          <pc:sldMk cId="329275249" sldId="320"/>
        </pc:sldMkLst>
        <pc:spChg chg="mod">
          <ac:chgData name="Indreiten, Martin" userId="36cb4fbd-a222-41e7-b89c-12ee187f69b0" providerId="ADAL" clId="{368B2A3C-2EDF-4A4B-990D-DA671E15DA7A}" dt="2024-09-01T15:15:49.809" v="5396" actId="20577"/>
          <ac:spMkLst>
            <pc:docMk/>
            <pc:sldMk cId="329275249" sldId="320"/>
            <ac:spMk id="2" creationId="{39E205A9-31B5-114C-E5C4-39F91A2F3AD8}"/>
          </ac:spMkLst>
        </pc:spChg>
        <pc:spChg chg="mod">
          <ac:chgData name="Indreiten, Martin" userId="36cb4fbd-a222-41e7-b89c-12ee187f69b0" providerId="ADAL" clId="{368B2A3C-2EDF-4A4B-990D-DA671E15DA7A}" dt="2024-08-30T21:52:07.057" v="1645" actId="20577"/>
          <ac:spMkLst>
            <pc:docMk/>
            <pc:sldMk cId="329275249" sldId="320"/>
            <ac:spMk id="3" creationId="{D01D0AC9-27BB-FE89-0315-BC14F2C76E4F}"/>
          </ac:spMkLst>
        </pc:spChg>
        <pc:picChg chg="add mod modCrop">
          <ac:chgData name="Indreiten, Martin" userId="36cb4fbd-a222-41e7-b89c-12ee187f69b0" providerId="ADAL" clId="{368B2A3C-2EDF-4A4B-990D-DA671E15DA7A}" dt="2024-08-31T21:27:37.925" v="5175" actId="1076"/>
          <ac:picMkLst>
            <pc:docMk/>
            <pc:sldMk cId="329275249" sldId="320"/>
            <ac:picMk id="4" creationId="{00322E67-E765-99D6-ACB2-5252ED2D41E3}"/>
          </ac:picMkLst>
        </pc:picChg>
        <pc:picChg chg="add mod">
          <ac:chgData name="Indreiten, Martin" userId="36cb4fbd-a222-41e7-b89c-12ee187f69b0" providerId="ADAL" clId="{368B2A3C-2EDF-4A4B-990D-DA671E15DA7A}" dt="2024-08-31T21:27:40.583" v="5176" actId="1076"/>
          <ac:picMkLst>
            <pc:docMk/>
            <pc:sldMk cId="329275249" sldId="320"/>
            <ac:picMk id="5" creationId="{9E4F4F15-816A-668D-2FB5-A92F3D487A89}"/>
          </ac:picMkLst>
        </pc:picChg>
        <pc:picChg chg="add mod modCrop">
          <ac:chgData name="Indreiten, Martin" userId="36cb4fbd-a222-41e7-b89c-12ee187f69b0" providerId="ADAL" clId="{368B2A3C-2EDF-4A4B-990D-DA671E15DA7A}" dt="2024-08-31T21:28:11.117" v="5198" actId="1038"/>
          <ac:picMkLst>
            <pc:docMk/>
            <pc:sldMk cId="329275249" sldId="320"/>
            <ac:picMk id="6" creationId="{E3362B0A-0D89-9E09-67FF-8C770E6DAE09}"/>
          </ac:picMkLst>
        </pc:picChg>
        <pc:picChg chg="add mod modCrop">
          <ac:chgData name="Indreiten, Martin" userId="36cb4fbd-a222-41e7-b89c-12ee187f69b0" providerId="ADAL" clId="{368B2A3C-2EDF-4A4B-990D-DA671E15DA7A}" dt="2024-08-31T21:28:56.120" v="5204" actId="14100"/>
          <ac:picMkLst>
            <pc:docMk/>
            <pc:sldMk cId="329275249" sldId="320"/>
            <ac:picMk id="8" creationId="{91FBFB4F-CCD1-B4AE-3FFD-CCC7CCA2D45E}"/>
          </ac:picMkLst>
        </pc:picChg>
      </pc:sldChg>
      <pc:sldChg chg="addSp modSp new mod modClrScheme chgLayout modNotesTx">
        <pc:chgData name="Indreiten, Martin" userId="36cb4fbd-a222-41e7-b89c-12ee187f69b0" providerId="ADAL" clId="{368B2A3C-2EDF-4A4B-990D-DA671E15DA7A}" dt="2024-09-01T15:23:29.507" v="5981" actId="20577"/>
        <pc:sldMkLst>
          <pc:docMk/>
          <pc:sldMk cId="1136764622" sldId="321"/>
        </pc:sldMkLst>
        <pc:spChg chg="mod ord">
          <ac:chgData name="Indreiten, Martin" userId="36cb4fbd-a222-41e7-b89c-12ee187f69b0" providerId="ADAL" clId="{368B2A3C-2EDF-4A4B-990D-DA671E15DA7A}" dt="2024-09-01T15:17:30.283" v="5407" actId="313"/>
          <ac:spMkLst>
            <pc:docMk/>
            <pc:sldMk cId="1136764622" sldId="321"/>
            <ac:spMk id="2" creationId="{52390AF0-0F64-317D-B16F-DE5C2BD4FA5B}"/>
          </ac:spMkLst>
        </pc:spChg>
        <pc:spChg chg="mod">
          <ac:chgData name="Indreiten, Martin" userId="36cb4fbd-a222-41e7-b89c-12ee187f69b0" providerId="ADAL" clId="{368B2A3C-2EDF-4A4B-990D-DA671E15DA7A}" dt="2024-08-31T18:43:17.598" v="3611" actId="26606"/>
          <ac:spMkLst>
            <pc:docMk/>
            <pc:sldMk cId="1136764622" sldId="321"/>
            <ac:spMk id="3" creationId="{0E5CA652-5BBB-B652-BD38-70BD583CB071}"/>
          </ac:spMkLst>
        </pc:spChg>
        <pc:spChg chg="add mod">
          <ac:chgData name="Indreiten, Martin" userId="36cb4fbd-a222-41e7-b89c-12ee187f69b0" providerId="ADAL" clId="{368B2A3C-2EDF-4A4B-990D-DA671E15DA7A}" dt="2024-08-31T21:37:02.550" v="5301"/>
          <ac:spMkLst>
            <pc:docMk/>
            <pc:sldMk cId="1136764622" sldId="321"/>
            <ac:spMk id="12" creationId="{B6A3136C-915B-1572-ABD0-49E0128D96D2}"/>
          </ac:spMkLst>
        </pc:spChg>
        <pc:picChg chg="add mod ord">
          <ac:chgData name="Indreiten, Martin" userId="36cb4fbd-a222-41e7-b89c-12ee187f69b0" providerId="ADAL" clId="{368B2A3C-2EDF-4A4B-990D-DA671E15DA7A}" dt="2024-08-31T21:36:26.357" v="5296" actId="1035"/>
          <ac:picMkLst>
            <pc:docMk/>
            <pc:sldMk cId="1136764622" sldId="321"/>
            <ac:picMk id="5" creationId="{755A16BD-C290-A434-150C-F62A63EA4F5A}"/>
          </ac:picMkLst>
        </pc:picChg>
        <pc:picChg chg="add mod">
          <ac:chgData name="Indreiten, Martin" userId="36cb4fbd-a222-41e7-b89c-12ee187f69b0" providerId="ADAL" clId="{368B2A3C-2EDF-4A4B-990D-DA671E15DA7A}" dt="2024-08-31T18:43:12.638" v="3610" actId="931"/>
          <ac:picMkLst>
            <pc:docMk/>
            <pc:sldMk cId="1136764622" sldId="321"/>
            <ac:picMk id="7" creationId="{6AA0BDE6-C05B-55DB-E75B-A57C9AA7746A}"/>
          </ac:picMkLst>
        </pc:picChg>
        <pc:picChg chg="add mod modCrop">
          <ac:chgData name="Indreiten, Martin" userId="36cb4fbd-a222-41e7-b89c-12ee187f69b0" providerId="ADAL" clId="{368B2A3C-2EDF-4A4B-990D-DA671E15DA7A}" dt="2024-08-31T21:36:29.334" v="5298" actId="1036"/>
          <ac:picMkLst>
            <pc:docMk/>
            <pc:sldMk cId="1136764622" sldId="321"/>
            <ac:picMk id="9" creationId="{F3D325DF-EE61-371B-1C43-200DDF291B28}"/>
          </ac:picMkLst>
        </pc:picChg>
        <pc:picChg chg="add mod">
          <ac:chgData name="Indreiten, Martin" userId="36cb4fbd-a222-41e7-b89c-12ee187f69b0" providerId="ADAL" clId="{368B2A3C-2EDF-4A4B-990D-DA671E15DA7A}" dt="2024-08-31T21:36:26.357" v="5296" actId="1035"/>
          <ac:picMkLst>
            <pc:docMk/>
            <pc:sldMk cId="1136764622" sldId="321"/>
            <ac:picMk id="11" creationId="{3C508E17-D692-7731-79E0-08C750A05D9D}"/>
          </ac:picMkLst>
        </pc:picChg>
      </pc:sldChg>
      <pc:sldChg chg="addSp modSp new del mod">
        <pc:chgData name="Indreiten, Martin" userId="36cb4fbd-a222-41e7-b89c-12ee187f69b0" providerId="ADAL" clId="{368B2A3C-2EDF-4A4B-990D-DA671E15DA7A}" dt="2024-08-31T18:41:50.518" v="3590" actId="47"/>
        <pc:sldMkLst>
          <pc:docMk/>
          <pc:sldMk cId="922335123" sldId="322"/>
        </pc:sldMkLst>
        <pc:picChg chg="add mod">
          <ac:chgData name="Indreiten, Martin" userId="36cb4fbd-a222-41e7-b89c-12ee187f69b0" providerId="ADAL" clId="{368B2A3C-2EDF-4A4B-990D-DA671E15DA7A}" dt="2024-08-31T18:41:36.889" v="3589" actId="1076"/>
          <ac:picMkLst>
            <pc:docMk/>
            <pc:sldMk cId="922335123" sldId="322"/>
            <ac:picMk id="5" creationId="{EA129E93-DC08-9E42-3B86-6439EB17F4C9}"/>
          </ac:picMkLst>
        </pc:picChg>
      </pc:sldChg>
      <pc:sldChg chg="add del">
        <pc:chgData name="Indreiten, Martin" userId="36cb4fbd-a222-41e7-b89c-12ee187f69b0" providerId="ADAL" clId="{368B2A3C-2EDF-4A4B-990D-DA671E15DA7A}" dt="2024-08-31T18:06:50.778" v="3135"/>
        <pc:sldMkLst>
          <pc:docMk/>
          <pc:sldMk cId="1329632476" sldId="322"/>
        </pc:sldMkLst>
      </pc:sldChg>
      <pc:sldChg chg="add del">
        <pc:chgData name="Indreiten, Martin" userId="36cb4fbd-a222-41e7-b89c-12ee187f69b0" providerId="ADAL" clId="{368B2A3C-2EDF-4A4B-990D-DA671E15DA7A}" dt="2024-08-31T18:06:30.389" v="3130"/>
        <pc:sldMkLst>
          <pc:docMk/>
          <pc:sldMk cId="1820013117" sldId="322"/>
        </pc:sldMkLst>
      </pc:sldChg>
      <pc:sldChg chg="addSp delSp modSp new mod modClrScheme chgLayout modNotesTx">
        <pc:chgData name="Indreiten, Martin" userId="36cb4fbd-a222-41e7-b89c-12ee187f69b0" providerId="ADAL" clId="{368B2A3C-2EDF-4A4B-990D-DA671E15DA7A}" dt="2024-09-01T15:29:43.843" v="6664" actId="20577"/>
        <pc:sldMkLst>
          <pc:docMk/>
          <pc:sldMk cId="3269245816" sldId="322"/>
        </pc:sldMkLst>
        <pc:spChg chg="del">
          <ac:chgData name="Indreiten, Martin" userId="36cb4fbd-a222-41e7-b89c-12ee187f69b0" providerId="ADAL" clId="{368B2A3C-2EDF-4A4B-990D-DA671E15DA7A}" dt="2024-08-31T20:56:38.407" v="5053" actId="26606"/>
          <ac:spMkLst>
            <pc:docMk/>
            <pc:sldMk cId="3269245816" sldId="322"/>
            <ac:spMk id="2" creationId="{9D6FC641-92DA-CB19-6912-B623E4CB7F0C}"/>
          </ac:spMkLst>
        </pc:spChg>
        <pc:spChg chg="mod ord">
          <ac:chgData name="Indreiten, Martin" userId="36cb4fbd-a222-41e7-b89c-12ee187f69b0" providerId="ADAL" clId="{368B2A3C-2EDF-4A4B-990D-DA671E15DA7A}" dt="2024-08-31T20:57:10.744" v="5057" actId="26606"/>
          <ac:spMkLst>
            <pc:docMk/>
            <pc:sldMk cId="3269245816" sldId="322"/>
            <ac:spMk id="3" creationId="{C203597A-16D8-AD30-3897-9C9734F819FA}"/>
          </ac:spMkLst>
        </pc:spChg>
        <pc:spChg chg="add del mod">
          <ac:chgData name="Indreiten, Martin" userId="36cb4fbd-a222-41e7-b89c-12ee187f69b0" providerId="ADAL" clId="{368B2A3C-2EDF-4A4B-990D-DA671E15DA7A}" dt="2024-08-31T21:39:34.319" v="5332" actId="478"/>
          <ac:spMkLst>
            <pc:docMk/>
            <pc:sldMk cId="3269245816" sldId="322"/>
            <ac:spMk id="5" creationId="{D35F5AEE-5CAC-6935-7EB4-A70306258DE2}"/>
          </ac:spMkLst>
        </pc:spChg>
        <pc:spChg chg="add mod">
          <ac:chgData name="Indreiten, Martin" userId="36cb4fbd-a222-41e7-b89c-12ee187f69b0" providerId="ADAL" clId="{368B2A3C-2EDF-4A4B-990D-DA671E15DA7A}" dt="2024-08-31T21:39:38.686" v="5333"/>
          <ac:spMkLst>
            <pc:docMk/>
            <pc:sldMk cId="3269245816" sldId="322"/>
            <ac:spMk id="6" creationId="{086C3D8F-F079-CE03-F2C6-EA4524E7070C}"/>
          </ac:spMkLst>
        </pc:spChg>
        <pc:spChg chg="add del mod">
          <ac:chgData name="Indreiten, Martin" userId="36cb4fbd-a222-41e7-b89c-12ee187f69b0" providerId="ADAL" clId="{368B2A3C-2EDF-4A4B-990D-DA671E15DA7A}" dt="2024-08-31T20:57:10.744" v="5057" actId="26606"/>
          <ac:spMkLst>
            <pc:docMk/>
            <pc:sldMk cId="3269245816" sldId="322"/>
            <ac:spMk id="9" creationId="{BF7E72FF-8262-9E64-AC5D-3F919AC39650}"/>
          </ac:spMkLst>
        </pc:spChg>
        <pc:spChg chg="add del mod">
          <ac:chgData name="Indreiten, Martin" userId="36cb4fbd-a222-41e7-b89c-12ee187f69b0" providerId="ADAL" clId="{368B2A3C-2EDF-4A4B-990D-DA671E15DA7A}" dt="2024-08-31T20:57:10.744" v="5057" actId="26606"/>
          <ac:spMkLst>
            <pc:docMk/>
            <pc:sldMk cId="3269245816" sldId="322"/>
            <ac:spMk id="11" creationId="{27AE7E45-4521-39FB-C7A6-FBBDC0A59694}"/>
          </ac:spMkLst>
        </pc:spChg>
        <pc:spChg chg="add del mod">
          <ac:chgData name="Indreiten, Martin" userId="36cb4fbd-a222-41e7-b89c-12ee187f69b0" providerId="ADAL" clId="{368B2A3C-2EDF-4A4B-990D-DA671E15DA7A}" dt="2024-08-31T20:57:10.744" v="5057" actId="26606"/>
          <ac:spMkLst>
            <pc:docMk/>
            <pc:sldMk cId="3269245816" sldId="322"/>
            <ac:spMk id="13" creationId="{6DF03A1A-B71A-D899-E71B-3CF5EEEABF2C}"/>
          </ac:spMkLst>
        </pc:spChg>
        <pc:picChg chg="add mod ord">
          <ac:chgData name="Indreiten, Martin" userId="36cb4fbd-a222-41e7-b89c-12ee187f69b0" providerId="ADAL" clId="{368B2A3C-2EDF-4A4B-990D-DA671E15DA7A}" dt="2024-08-31T20:57:10.744" v="5058" actId="26606"/>
          <ac:picMkLst>
            <pc:docMk/>
            <pc:sldMk cId="3269245816" sldId="322"/>
            <ac:picMk id="4" creationId="{ED26CDBE-B392-120F-6535-2C2352BBCEA1}"/>
          </ac:picMkLst>
        </pc:picChg>
      </pc:sldChg>
      <pc:sldChg chg="add del">
        <pc:chgData name="Indreiten, Martin" userId="36cb4fbd-a222-41e7-b89c-12ee187f69b0" providerId="ADAL" clId="{368B2A3C-2EDF-4A4B-990D-DA671E15DA7A}" dt="2024-08-31T18:06:39.332" v="3132"/>
        <pc:sldMkLst>
          <pc:docMk/>
          <pc:sldMk cId="3327219437" sldId="322"/>
        </pc:sldMkLst>
      </pc:sldChg>
      <pc:sldChg chg="addSp delSp modSp new mod modNotesTx">
        <pc:chgData name="Indreiten, Martin" userId="36cb4fbd-a222-41e7-b89c-12ee187f69b0" providerId="ADAL" clId="{368B2A3C-2EDF-4A4B-990D-DA671E15DA7A}" dt="2024-09-01T15:24:52.943" v="6130" actId="20577"/>
        <pc:sldMkLst>
          <pc:docMk/>
          <pc:sldMk cId="1860165853" sldId="323"/>
        </pc:sldMkLst>
        <pc:spChg chg="mod">
          <ac:chgData name="Indreiten, Martin" userId="36cb4fbd-a222-41e7-b89c-12ee187f69b0" providerId="ADAL" clId="{368B2A3C-2EDF-4A4B-990D-DA671E15DA7A}" dt="2024-08-31T19:59:04.818" v="3961" actId="20577"/>
          <ac:spMkLst>
            <pc:docMk/>
            <pc:sldMk cId="1860165853" sldId="323"/>
            <ac:spMk id="2" creationId="{DD7DF5BA-FFD8-CC23-7230-15E481CBF7FC}"/>
          </ac:spMkLst>
        </pc:spChg>
        <pc:spChg chg="add mod">
          <ac:chgData name="Indreiten, Martin" userId="36cb4fbd-a222-41e7-b89c-12ee187f69b0" providerId="ADAL" clId="{368B2A3C-2EDF-4A4B-990D-DA671E15DA7A}" dt="2024-08-31T20:05:22.928" v="3998" actId="1076"/>
          <ac:spMkLst>
            <pc:docMk/>
            <pc:sldMk cId="1860165853" sldId="323"/>
            <ac:spMk id="6" creationId="{8FAD130A-E490-D9EB-8DFD-6FFC16E763C0}"/>
          </ac:spMkLst>
        </pc:spChg>
        <pc:spChg chg="add mod">
          <ac:chgData name="Indreiten, Martin" userId="36cb4fbd-a222-41e7-b89c-12ee187f69b0" providerId="ADAL" clId="{368B2A3C-2EDF-4A4B-990D-DA671E15DA7A}" dt="2024-08-31T19:59:36.367" v="3964" actId="767"/>
          <ac:spMkLst>
            <pc:docMk/>
            <pc:sldMk cId="1860165853" sldId="323"/>
            <ac:spMk id="7" creationId="{9F6E04D1-7ECD-CC24-67FF-BA063A603127}"/>
          </ac:spMkLst>
        </pc:spChg>
        <pc:picChg chg="add del mod">
          <ac:chgData name="Indreiten, Martin" userId="36cb4fbd-a222-41e7-b89c-12ee187f69b0" providerId="ADAL" clId="{368B2A3C-2EDF-4A4B-990D-DA671E15DA7A}" dt="2024-08-31T20:04:28.892" v="3983" actId="478"/>
          <ac:picMkLst>
            <pc:docMk/>
            <pc:sldMk cId="1860165853" sldId="323"/>
            <ac:picMk id="4" creationId="{CF85182E-02EB-D50F-05A9-66222BDC4A0C}"/>
          </ac:picMkLst>
        </pc:picChg>
        <pc:picChg chg="add mod">
          <ac:chgData name="Indreiten, Martin" userId="36cb4fbd-a222-41e7-b89c-12ee187f69b0" providerId="ADAL" clId="{368B2A3C-2EDF-4A4B-990D-DA671E15DA7A}" dt="2024-08-31T20:44:08.201" v="4878" actId="14100"/>
          <ac:picMkLst>
            <pc:docMk/>
            <pc:sldMk cId="1860165853" sldId="323"/>
            <ac:picMk id="9" creationId="{833D8B3C-10C8-8335-C4DE-2B6451303633}"/>
          </ac:picMkLst>
        </pc:picChg>
        <pc:picChg chg="add mod">
          <ac:chgData name="Indreiten, Martin" userId="36cb4fbd-a222-41e7-b89c-12ee187f69b0" providerId="ADAL" clId="{368B2A3C-2EDF-4A4B-990D-DA671E15DA7A}" dt="2024-08-31T20:04:45.122" v="3987" actId="1076"/>
          <ac:picMkLst>
            <pc:docMk/>
            <pc:sldMk cId="1860165853" sldId="323"/>
            <ac:picMk id="11" creationId="{1DB1D5A2-F0FC-88AC-23BC-DB45BBE3829F}"/>
          </ac:picMkLst>
        </pc:picChg>
        <pc:picChg chg="add mod">
          <ac:chgData name="Indreiten, Martin" userId="36cb4fbd-a222-41e7-b89c-12ee187f69b0" providerId="ADAL" clId="{368B2A3C-2EDF-4A4B-990D-DA671E15DA7A}" dt="2024-08-31T20:44:21.611" v="4902" actId="1037"/>
          <ac:picMkLst>
            <pc:docMk/>
            <pc:sldMk cId="1860165853" sldId="323"/>
            <ac:picMk id="13" creationId="{A3E6BD82-B347-0FDF-4548-6ABAD776D6C7}"/>
          </ac:picMkLst>
        </pc:picChg>
        <pc:picChg chg="add mod">
          <ac:chgData name="Indreiten, Martin" userId="36cb4fbd-a222-41e7-b89c-12ee187f69b0" providerId="ADAL" clId="{368B2A3C-2EDF-4A4B-990D-DA671E15DA7A}" dt="2024-08-31T20:44:48.880" v="4912" actId="1036"/>
          <ac:picMkLst>
            <pc:docMk/>
            <pc:sldMk cId="1860165853" sldId="323"/>
            <ac:picMk id="15" creationId="{23158940-5729-7F20-7D7F-1C9603154A3E}"/>
          </ac:picMkLst>
        </pc:picChg>
      </pc:sldChg>
      <pc:sldChg chg="new del">
        <pc:chgData name="Indreiten, Martin" userId="36cb4fbd-a222-41e7-b89c-12ee187f69b0" providerId="ADAL" clId="{368B2A3C-2EDF-4A4B-990D-DA671E15DA7A}" dt="2024-08-31T20:17:20.477" v="4170" actId="680"/>
        <pc:sldMkLst>
          <pc:docMk/>
          <pc:sldMk cId="100866357" sldId="324"/>
        </pc:sldMkLst>
      </pc:sldChg>
      <pc:sldChg chg="addSp delSp modSp mod modClrScheme modAnim chgLayout modNotesTx">
        <pc:chgData name="Indreiten, Martin" userId="36cb4fbd-a222-41e7-b89c-12ee187f69b0" providerId="ADAL" clId="{368B2A3C-2EDF-4A4B-990D-DA671E15DA7A}" dt="2024-09-01T15:38:49.037" v="7630" actId="20577"/>
        <pc:sldMkLst>
          <pc:docMk/>
          <pc:sldMk cId="329319483" sldId="324"/>
        </pc:sldMkLst>
        <pc:spChg chg="mod ord">
          <ac:chgData name="Indreiten, Martin" userId="36cb4fbd-a222-41e7-b89c-12ee187f69b0" providerId="ADAL" clId="{368B2A3C-2EDF-4A4B-990D-DA671E15DA7A}" dt="2024-09-01T15:34:25.942" v="7200" actId="20577"/>
          <ac:spMkLst>
            <pc:docMk/>
            <pc:sldMk cId="329319483" sldId="324"/>
            <ac:spMk id="2" creationId="{578884B0-01C9-F41B-F38A-678DBA6F3E36}"/>
          </ac:spMkLst>
        </pc:spChg>
        <pc:spChg chg="mod">
          <ac:chgData name="Indreiten, Martin" userId="36cb4fbd-a222-41e7-b89c-12ee187f69b0" providerId="ADAL" clId="{368B2A3C-2EDF-4A4B-990D-DA671E15DA7A}" dt="2024-08-31T21:07:17.343" v="5120" actId="26606"/>
          <ac:spMkLst>
            <pc:docMk/>
            <pc:sldMk cId="329319483" sldId="324"/>
            <ac:spMk id="3" creationId="{2DF9BD49-710B-B8AD-B305-E8CC7666E711}"/>
          </ac:spMkLst>
        </pc:spChg>
        <pc:spChg chg="add mod">
          <ac:chgData name="Indreiten, Martin" userId="36cb4fbd-a222-41e7-b89c-12ee187f69b0" providerId="ADAL" clId="{368B2A3C-2EDF-4A4B-990D-DA671E15DA7A}" dt="2024-09-01T09:17:12.971" v="5347"/>
          <ac:spMkLst>
            <pc:docMk/>
            <pc:sldMk cId="329319483" sldId="324"/>
            <ac:spMk id="5" creationId="{FD2AE319-B328-A80B-FF4B-E7EE16867329}"/>
          </ac:spMkLst>
        </pc:spChg>
        <pc:spChg chg="add del mod">
          <ac:chgData name="Indreiten, Martin" userId="36cb4fbd-a222-41e7-b89c-12ee187f69b0" providerId="ADAL" clId="{368B2A3C-2EDF-4A4B-990D-DA671E15DA7A}" dt="2024-09-01T09:16:48.080" v="5346"/>
          <ac:spMkLst>
            <pc:docMk/>
            <pc:sldMk cId="329319483" sldId="324"/>
            <ac:spMk id="8" creationId="{7035301A-AA92-7B5E-A361-8EE964D32238}"/>
          </ac:spMkLst>
        </pc:spChg>
        <pc:picChg chg="add mod">
          <ac:chgData name="Indreiten, Martin" userId="36cb4fbd-a222-41e7-b89c-12ee187f69b0" providerId="ADAL" clId="{368B2A3C-2EDF-4A4B-990D-DA671E15DA7A}" dt="2024-09-01T09:16:39.478" v="5343" actId="1076"/>
          <ac:picMkLst>
            <pc:docMk/>
            <pc:sldMk cId="329319483" sldId="324"/>
            <ac:picMk id="4" creationId="{EB510540-BD71-E3E6-5042-6F4E6ADAADF0}"/>
          </ac:picMkLst>
        </pc:picChg>
        <pc:picChg chg="add del mod modCrop">
          <ac:chgData name="Indreiten, Martin" userId="36cb4fbd-a222-41e7-b89c-12ee187f69b0" providerId="ADAL" clId="{368B2A3C-2EDF-4A4B-990D-DA671E15DA7A}" dt="2024-08-31T21:08:20.853" v="5121" actId="478"/>
          <ac:picMkLst>
            <pc:docMk/>
            <pc:sldMk cId="329319483" sldId="324"/>
            <ac:picMk id="5" creationId="{A4D6A5F6-9063-8E93-BF84-C34113C091C1}"/>
          </ac:picMkLst>
        </pc:picChg>
        <pc:picChg chg="add del mod modCrop">
          <ac:chgData name="Indreiten, Martin" userId="36cb4fbd-a222-41e7-b89c-12ee187f69b0" providerId="ADAL" clId="{368B2A3C-2EDF-4A4B-990D-DA671E15DA7A}" dt="2024-09-01T09:15:39.498" v="5336" actId="478"/>
          <ac:picMkLst>
            <pc:docMk/>
            <pc:sldMk cId="329319483" sldId="324"/>
            <ac:picMk id="7" creationId="{079A40E7-2DAF-79EC-4819-04D3268A869E}"/>
          </ac:picMkLst>
        </pc:picChg>
      </pc:sldChg>
      <pc:sldChg chg="addSp modSp new mod modNotesTx">
        <pc:chgData name="Indreiten, Martin" userId="36cb4fbd-a222-41e7-b89c-12ee187f69b0" providerId="ADAL" clId="{368B2A3C-2EDF-4A4B-990D-DA671E15DA7A}" dt="2024-09-01T15:33:05.984" v="7039" actId="20577"/>
        <pc:sldMkLst>
          <pc:docMk/>
          <pc:sldMk cId="2951895301" sldId="325"/>
        </pc:sldMkLst>
        <pc:spChg chg="add mod">
          <ac:chgData name="Indreiten, Martin" userId="36cb4fbd-a222-41e7-b89c-12ee187f69b0" providerId="ADAL" clId="{368B2A3C-2EDF-4A4B-990D-DA671E15DA7A}" dt="2024-08-31T20:48:53.493" v="5040" actId="114"/>
          <ac:spMkLst>
            <pc:docMk/>
            <pc:sldMk cId="2951895301" sldId="325"/>
            <ac:spMk id="4" creationId="{22D6DD62-6AF6-AC8F-ABF4-4933AAF6933B}"/>
          </ac:spMkLst>
        </pc:spChg>
      </pc:sldChg>
      <pc:sldChg chg="addSp modSp new del mod">
        <pc:chgData name="Indreiten, Martin" userId="36cb4fbd-a222-41e7-b89c-12ee187f69b0" providerId="ADAL" clId="{368B2A3C-2EDF-4A4B-990D-DA671E15DA7A}" dt="2024-08-31T20:59:09.764" v="5077" actId="47"/>
        <pc:sldMkLst>
          <pc:docMk/>
          <pc:sldMk cId="652989939" sldId="326"/>
        </pc:sldMkLst>
        <pc:picChg chg="add mod modCrop">
          <ac:chgData name="Indreiten, Martin" userId="36cb4fbd-a222-41e7-b89c-12ee187f69b0" providerId="ADAL" clId="{368B2A3C-2EDF-4A4B-990D-DA671E15DA7A}" dt="2024-08-31T20:58:54.037" v="5076" actId="1076"/>
          <ac:picMkLst>
            <pc:docMk/>
            <pc:sldMk cId="652989939" sldId="326"/>
            <ac:picMk id="3" creationId="{C11EF432-EC98-568D-180E-13953FF5598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B08AC98-F86D-48DC-8EAF-EE8496C0CB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C353303-B9D7-4FD6-AA32-FEA059BF90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5BD03-E070-42CE-8BFF-0DD4A522C94A}" type="datetimeFigureOut">
              <a:rPr lang="nb-NO" smtClean="0"/>
              <a:t>01.09.2024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EF85778-D9CA-4E81-93F4-558022AB1E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EA320E4-C36B-4EF6-921E-4CCEE233FE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79781-6CD3-428F-A19E-378C0EBF05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988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1B5F6-953E-438F-B8C4-33AA43B9A589}" type="datetimeFigureOut">
              <a:rPr lang="nb-NO" smtClean="0"/>
              <a:t>01.09.2024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D4BDE-11D8-4627-8EAC-44E7FD9603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4117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83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31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1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063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Kort om min tidligere bakgrunn – ASC og Arktis kompetanse</a:t>
            </a:r>
          </a:p>
          <a:p>
            <a:pPr marL="171450" indent="-171450">
              <a:buFontTx/>
              <a:buChar char="-"/>
            </a:pPr>
            <a:r>
              <a:rPr lang="nb-NO" dirty="0"/>
              <a:t>Enhet for eksterne kurs- oljevern, alarmsentraloperatør, </a:t>
            </a:r>
            <a:r>
              <a:rPr lang="nb-NO" dirty="0" err="1"/>
              <a:t>flybrann</a:t>
            </a:r>
            <a:r>
              <a:rPr lang="nb-NO" dirty="0"/>
              <a:t> og brannforebygger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8449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Google </a:t>
            </a:r>
            <a:r>
              <a:rPr lang="nb-NO" dirty="0" err="1"/>
              <a:t>map</a:t>
            </a:r>
            <a:r>
              <a:rPr lang="nb-NO" dirty="0"/>
              <a:t> – Fjelldal</a:t>
            </a:r>
          </a:p>
          <a:p>
            <a:r>
              <a:rPr lang="nb-NO" dirty="0"/>
              <a:t>Hva skjer hvis havnivået øker? Stormflo?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9661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https://www.kartverket.no/til-sjos/se-havniva/kart?zoom=6&amp;center=68680,7189212&amp;locationId=&amp;year=2100&amp;layer=stormflo200ar_klimaar2100 </a:t>
            </a:r>
          </a:p>
          <a:p>
            <a:r>
              <a:rPr lang="nb-NO" dirty="0"/>
              <a:t>Norges dykkerskole??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805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Utfordringer for oljevern?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Flere samtidige hendelser – ressurser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err="1"/>
              <a:t>Fremkomlighet</a:t>
            </a: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Infrastruktur kneler – nødnett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Dublering av funksjoner – hva skal brannmannen gjøre, hva skal den frivillige velge – oljevern </a:t>
            </a:r>
            <a:r>
              <a:rPr lang="nb-NO" dirty="0" err="1"/>
              <a:t>vs</a:t>
            </a:r>
            <a:r>
              <a:rPr lang="nb-NO" dirty="0"/>
              <a:t> redde hus og hjem?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0319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Hva med oljevern i krig?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8745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Innledning til bilde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9929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Dommedag og sterk tro på teknologi?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6569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Er vi dimensjonert for de store hendelsen – skal vi være det</a:t>
            </a:r>
          </a:p>
          <a:p>
            <a:r>
              <a:rPr lang="nb-NO" dirty="0"/>
              <a:t>Tåler utstyret vårt de nye utfordringene?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7835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Lokal kunnskap viktig – opplæring ute der innsatsen skal være</a:t>
            </a:r>
          </a:p>
          <a:p>
            <a:r>
              <a:rPr lang="nb-NO" dirty="0"/>
              <a:t>Ikke ukjente hendelser – sorte svaner, freak </a:t>
            </a:r>
            <a:r>
              <a:rPr lang="nb-NO" dirty="0" err="1"/>
              <a:t>accident</a:t>
            </a:r>
            <a:r>
              <a:rPr lang="nb-NO" dirty="0"/>
              <a:t>, </a:t>
            </a:r>
            <a:r>
              <a:rPr lang="nb-NO" dirty="0" err="1"/>
              <a:t>perfecy</a:t>
            </a:r>
            <a:r>
              <a:rPr lang="nb-NO" dirty="0"/>
              <a:t> storm..</a:t>
            </a:r>
          </a:p>
          <a:p>
            <a:r>
              <a:rPr lang="nb-NO" dirty="0"/>
              <a:t>Kjente hendelser, men skjer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season</a:t>
            </a:r>
            <a:r>
              <a:rPr lang="nb-NO" dirty="0"/>
              <a:t>, på nye plasser og med større omfang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D4BDE-11D8-4627-8EAC-44E7FD96035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039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Ny og kost effektiv teknologi for å trene på nye utfordringer..</a:t>
            </a:r>
          </a:p>
          <a:p>
            <a:r>
              <a:rPr lang="nb-NO" dirty="0"/>
              <a:t>1) XR (Extended </a:t>
            </a:r>
            <a:r>
              <a:rPr lang="nb-NO" dirty="0" err="1"/>
              <a:t>Reality</a:t>
            </a:r>
            <a:r>
              <a:rPr lang="nb-NO" dirty="0"/>
              <a:t>) - Utvidet virkelighet: Dette er en samlebetegnelse som dekker alle former for virtuell, utvidet og blandet virkelighet.</a:t>
            </a:r>
          </a:p>
          <a:p>
            <a:r>
              <a:rPr lang="nb-NO" dirty="0"/>
              <a:t>2) VR (Virtual </a:t>
            </a:r>
            <a:r>
              <a:rPr lang="nb-NO" dirty="0" err="1"/>
              <a:t>Reality</a:t>
            </a:r>
            <a:r>
              <a:rPr lang="nb-NO" dirty="0"/>
              <a:t>) - Virtuell virkelighet: En simulert opplevelse som kan være lik eller helt forskjellig fra den virkelige verden, og som brukeren ofte opplever gjennom VR-briller.</a:t>
            </a:r>
            <a:br>
              <a:rPr lang="nb-NO" dirty="0"/>
            </a:br>
            <a:r>
              <a:rPr lang="nb-NO" dirty="0"/>
              <a:t>3) AR (</a:t>
            </a:r>
            <a:r>
              <a:rPr lang="nb-NO" dirty="0" err="1"/>
              <a:t>Augmented</a:t>
            </a:r>
            <a:r>
              <a:rPr lang="nb-NO" dirty="0"/>
              <a:t> </a:t>
            </a:r>
            <a:r>
              <a:rPr lang="nb-NO" dirty="0" err="1"/>
              <a:t>Reality</a:t>
            </a:r>
            <a:r>
              <a:rPr lang="nb-NO" dirty="0"/>
              <a:t>) - Utvidet virkelighet: En teknologi som legger digitale elementer (som bilder, lyd eller annen informasjon) oppå den virkelige verden, ofte ved hjelp av en mobiltelefon eller AR-briller.</a:t>
            </a:r>
          </a:p>
          <a:p>
            <a:r>
              <a:rPr lang="nb-NO" dirty="0"/>
              <a:t>4) MR (Mixed </a:t>
            </a:r>
            <a:r>
              <a:rPr lang="nb-NO" dirty="0" err="1"/>
              <a:t>Reality</a:t>
            </a:r>
            <a:r>
              <a:rPr lang="nb-NO" dirty="0"/>
              <a:t>) - Blandet virkelighet: En teknologi som kombinerer elementer fra både virtuell og utvidet virkelighet, slik at digitale og virkelige objekter kan samhandle i sanntid.</a:t>
            </a:r>
          </a:p>
          <a:p>
            <a:endParaRPr lang="nb-NO" dirty="0"/>
          </a:p>
          <a:p>
            <a:r>
              <a:rPr lang="nb-NO" dirty="0"/>
              <a:t>Disse teknologiene brukes ofte sammen for å forbedre opplæring, simuleringer, og andre interaktive opplevelser i både yrkesmessige og underholdningsrelaterte sammenhenger.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7777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Erfaringer fra Svalbard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Erfaringer fra pandemien – R tallet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Inngangen til Palmehelga 2023 var værsituasjonen i fylket kompleks og førte til stengte veier og utfordrende forhold på fjellet. Flere steder i fylket gikk det snøskred med tap av menneskeliv. De mest alvorlige skredene i Troms inntraff i Karlsøy, Lyngen og Nordreisa kommuner.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5265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skal jeg gå igjennom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2743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Nytt felt</a:t>
            </a:r>
          </a:p>
          <a:p>
            <a:r>
              <a:rPr lang="nb-NO" dirty="0"/>
              <a:t>Større fagmiljø</a:t>
            </a:r>
          </a:p>
          <a:p>
            <a:r>
              <a:rPr lang="nb-NO" dirty="0"/>
              <a:t>Systematisering av kunnskap og kompetanse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0990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Oljevern i solnedgang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6132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6600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Kurs administrasjon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3 faste ansatte som driver aktiviteten - 60 reisedøgn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Nye BRSK – KOP som før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Vinterkurs på Fjelldal – resten rundt i Norge</a:t>
            </a:r>
          </a:p>
          <a:p>
            <a:r>
              <a:rPr lang="nb-NO" dirty="0"/>
              <a:t>Grunnkurs i håndtering av akutt forurensning – 2 dager </a:t>
            </a:r>
          </a:p>
          <a:p>
            <a:r>
              <a:rPr lang="nb-NO" dirty="0"/>
              <a:t>Kurs i teigledelse – 3 dager  </a:t>
            </a:r>
          </a:p>
          <a:p>
            <a:r>
              <a:rPr lang="nb-NO" dirty="0"/>
              <a:t>Kurs i skadestedsledelse – 3 dager </a:t>
            </a:r>
          </a:p>
          <a:p>
            <a:r>
              <a:rPr lang="nb-NO" dirty="0"/>
              <a:t>Repetisjonskurs i teig – og skadestedsledelse – 2 dager</a:t>
            </a:r>
          </a:p>
          <a:p>
            <a:r>
              <a:rPr lang="nb-NO" dirty="0"/>
              <a:t>Materiellkurs – 2 dager</a:t>
            </a:r>
          </a:p>
          <a:p>
            <a:r>
              <a:rPr lang="nb-NO" dirty="0"/>
              <a:t>Oljevern i is og kulde – 4 dager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044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4 dager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Teori og praksis hånd i hånd – gode muligheter for trening – korte avstander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4659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Kompetanse byggende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Input fra utlandet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9862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Klimaprofiler for hvert fylke og ned på kommune nivå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Veileder og linker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Hydrologiske </a:t>
            </a:r>
            <a:r>
              <a:rPr lang="nb-NO" dirty="0" err="1"/>
              <a:t>frohold</a:t>
            </a:r>
            <a:r>
              <a:rPr lang="nb-NO" dirty="0"/>
              <a:t> og </a:t>
            </a:r>
            <a:r>
              <a:rPr lang="nb-NO" dirty="0" err="1"/>
              <a:t>naturfarer</a:t>
            </a: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Fokus på samfunnssikkerhet - landbasert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2484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Forventet endringer fra 1971-2000 og fremtiden 2071-20100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Men slår dette til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Hva betyr dette for mitt område?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2610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gjennomsnittstemperaturen i Norge fra målingene startet i 1900 og fram til i dag.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 sorte strekene viser de fire normalperiodene vi har hatt siden da.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 favner alle over hver sin tredveårsperiode.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Den siste sorte streken er normalperioden 1991-2020, som gjelder fra 2021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Endringen går forter og har større utslag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Utfordring med variasjoner ny normal </a:t>
            </a:r>
            <a:r>
              <a:rPr lang="nb-NO" dirty="0" err="1"/>
              <a:t>vs</a:t>
            </a:r>
            <a:r>
              <a:rPr lang="nb-NO" dirty="0"/>
              <a:t> </a:t>
            </a:r>
            <a:r>
              <a:rPr lang="nb-NO" dirty="0" err="1"/>
              <a:t>gamel</a:t>
            </a:r>
            <a:r>
              <a:rPr lang="nb-NO" dirty="0"/>
              <a:t> normal…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7274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Når vi zoomer inn så blir usikkerheten større…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Hva betyr dette for mitt område, for min fjord, for min dal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Eks operasjonalisering på Svalbard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Må ha </a:t>
            </a:r>
            <a:r>
              <a:rPr lang="nb-NO" dirty="0" err="1"/>
              <a:t>startegier</a:t>
            </a:r>
            <a:r>
              <a:rPr lang="nb-NO" dirty="0"/>
              <a:t> for å håndtere usikkerhet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Mål på usikkerhet kan være kunnskapsstyrke – FHI pandemi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D4BDE-11D8-4627-8EAC-44E7FD960350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5168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1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Rø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830ED26-A029-8FCA-132B-7373BDB21552}"/>
              </a:ext>
            </a:extLst>
          </p:cNvPr>
          <p:cNvSpPr/>
          <p:nvPr userDrawn="1"/>
        </p:nvSpPr>
        <p:spPr>
          <a:xfrm>
            <a:off x="0" y="555625"/>
            <a:ext cx="3594921" cy="38910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3F656-EF02-6214-74C4-C67E5CC32A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446" y="1743075"/>
            <a:ext cx="2826702" cy="151771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Legg til tittel over en eller to linjer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DFC05-C426-440A-7BB6-BF0EA20EAC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6445" y="3380823"/>
            <a:ext cx="2826703" cy="259999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171450" indent="0" algn="ctr">
              <a:buNone/>
              <a:defRPr sz="750"/>
            </a:lvl2pPr>
            <a:lvl3pPr marL="342900" indent="0" algn="ctr">
              <a:buNone/>
              <a:defRPr sz="675"/>
            </a:lvl3pPr>
            <a:lvl4pPr marL="514350" indent="0" algn="ctr">
              <a:buNone/>
              <a:defRPr sz="600"/>
            </a:lvl4pPr>
            <a:lvl5pPr marL="685800" indent="0" algn="ctr">
              <a:buNone/>
              <a:defRPr sz="600"/>
            </a:lvl5pPr>
            <a:lvl6pPr marL="857250" indent="0" algn="ctr">
              <a:buNone/>
              <a:defRPr sz="600"/>
            </a:lvl6pPr>
            <a:lvl7pPr marL="1028700" indent="0" algn="ctr">
              <a:buNone/>
              <a:defRPr sz="600"/>
            </a:lvl7pPr>
            <a:lvl8pPr marL="1200150" indent="0" algn="ctr">
              <a:buNone/>
              <a:defRPr sz="600"/>
            </a:lvl8pPr>
            <a:lvl9pPr marL="1371600" indent="0" algn="ctr">
              <a:buNone/>
              <a:defRPr sz="600"/>
            </a:lvl9pPr>
          </a:lstStyle>
          <a:p>
            <a:r>
              <a:rPr lang="nb-NO" noProof="0" dirty="0"/>
              <a:t>Navn Etternavn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A0A8295-B4E2-90B6-2C54-51104F002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168" y="4683312"/>
            <a:ext cx="9209425" cy="121513"/>
          </a:xfrm>
          <a:prstGeom prst="rect">
            <a:avLst/>
          </a:prstGeom>
        </p:spPr>
      </p:pic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596CAC28-3BA2-3C63-BBB0-1378F23E4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6445" y="3663884"/>
            <a:ext cx="2826703" cy="259999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4C8AEADE-C44A-0D4C-AC54-0701F130BB6F}" type="datetime1">
              <a:rPr lang="nb-NO" smtClean="0"/>
              <a:pPr/>
              <a:t>01.09.2024</a:t>
            </a:fld>
            <a:endParaRPr lang="nb-NO" dirty="0"/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8399A669-451A-22F7-D5DB-46A5A1B1A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1596" y="444631"/>
            <a:ext cx="2738181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19805AC5-AF59-80B5-BB12-3E951E4E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5456" y="444631"/>
            <a:ext cx="312304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19E9D-A98D-4A26-AC28-77847DEACF85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2F914DE3-E2B6-A0FC-8282-1D57096875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2683" y="947234"/>
            <a:ext cx="1477840" cy="2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57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AA93520-8F46-E3F9-7D26-5FF7A5CA64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230F6-BB94-4EEA-9D4C-51F842550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83BC-0EE3-B341-9F13-DC67B0FDA68B}" type="datetime1">
              <a:rPr lang="nb-NO" noProof="0" smtClean="0"/>
              <a:t>01.09.2024</a:t>
            </a:fld>
            <a:endParaRPr lang="nb-NO" noProof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5BBBD59-2009-4A80-A1AE-4DE3A4B51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7B07201-91A7-4C6F-AE12-FDD6C1B90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19E9D-A98D-4A26-AC28-77847DEACF85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91E940FF-5419-45DD-A56B-2953FDA23C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916739"/>
            <a:ext cx="8418985" cy="8263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noProof="0" dirty="0"/>
              <a:t>Legg til tittel</a:t>
            </a:r>
          </a:p>
        </p:txBody>
      </p:sp>
    </p:spTree>
    <p:extLst>
      <p:ext uri="{BB962C8B-B14F-4D97-AF65-F5344CB8AC3E}">
        <p14:creationId xmlns:p14="http://schemas.microsoft.com/office/powerpoint/2010/main" val="1084011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hvit uten under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CD7EC-91E3-4D63-B2E5-40192FBE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77E5-A260-5644-81C9-3115B8141A69}" type="datetime1">
              <a:rPr lang="nb-NO" noProof="0" smtClean="0"/>
              <a:t>01.09.2024</a:t>
            </a:fld>
            <a:endParaRPr lang="nb-NO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0BBA0E4-A85B-4C67-86F8-018B7F0D5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EA2A55-31E0-499A-9467-B6C2AC0C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19E9D-A98D-4A26-AC28-77847DEACF85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BA0BC9-1136-97E0-10E8-DBAB373D9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916739"/>
            <a:ext cx="8418985" cy="8263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noProof="0" dirty="0"/>
              <a:t>Legg til tittel</a:t>
            </a:r>
          </a:p>
        </p:txBody>
      </p:sp>
    </p:spTree>
    <p:extLst>
      <p:ext uri="{BB962C8B-B14F-4D97-AF65-F5344CB8AC3E}">
        <p14:creationId xmlns:p14="http://schemas.microsoft.com/office/powerpoint/2010/main" val="586988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tekst 3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984FFA6-683C-5B3C-5B53-8280E0ED5C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8775" y="1995488"/>
            <a:ext cx="2941638" cy="28082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BD736845-B243-4BEF-B919-EE181C9A8C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38487" y="915987"/>
            <a:ext cx="1882022" cy="3887787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Klikk på ikonet for å legge til bilde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856BFBCF-6206-443C-81A2-C0E103486B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81169" y="915988"/>
            <a:ext cx="3111924" cy="1851512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Klikk på ikonet for å legge til bilde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4233DD3F-C059-4224-BE16-A41532E4AA9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81170" y="2938949"/>
            <a:ext cx="3111923" cy="1864825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Klikk på ikonet for å legge til bilde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52EB2-ACCB-47CA-ABF4-A03B4069150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A5DC9B5-0A0B-4C42-8A77-2EDE2DF4BEAE}" type="datetime1">
              <a:rPr lang="nb-NO" noProof="0" smtClean="0"/>
              <a:t>01.09.2024</a:t>
            </a:fld>
            <a:endParaRPr lang="nb-NO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2FDA7B-7F7C-4BAD-BC4A-600A464C61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EEAA4E-B98A-4CFC-B556-341F842EDDF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DC19E9D-A98D-4A26-AC28-77847DEACF85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83A21C2-04A0-F2D1-B4D7-A9231FB984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916739"/>
            <a:ext cx="2941852" cy="8084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noProof="0" dirty="0"/>
              <a:t>Legg til tittel</a:t>
            </a:r>
          </a:p>
        </p:txBody>
      </p:sp>
    </p:spTree>
    <p:extLst>
      <p:ext uri="{BB962C8B-B14F-4D97-AF65-F5344CB8AC3E}">
        <p14:creationId xmlns:p14="http://schemas.microsoft.com/office/powerpoint/2010/main" val="1503872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3 tekst boks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B22B40DE-A37A-4763-84B0-D8B7E4B2DD6C}"/>
              </a:ext>
            </a:extLst>
          </p:cNvPr>
          <p:cNvSpPr/>
          <p:nvPr userDrawn="1"/>
        </p:nvSpPr>
        <p:spPr>
          <a:xfrm>
            <a:off x="6292734" y="1729349"/>
            <a:ext cx="2496312" cy="30744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506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E36C3E4-BF7C-46E2-8648-1C0C00F9CD52}"/>
              </a:ext>
            </a:extLst>
          </p:cNvPr>
          <p:cNvSpPr/>
          <p:nvPr userDrawn="1"/>
        </p:nvSpPr>
        <p:spPr>
          <a:xfrm>
            <a:off x="3333359" y="1729349"/>
            <a:ext cx="2496312" cy="30744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506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82725C24-FD9A-4A4A-9C2A-15CAA732E2CE}"/>
              </a:ext>
            </a:extLst>
          </p:cNvPr>
          <p:cNvSpPr/>
          <p:nvPr userDrawn="1"/>
        </p:nvSpPr>
        <p:spPr>
          <a:xfrm>
            <a:off x="361660" y="1729349"/>
            <a:ext cx="2496312" cy="30744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506"/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796A4A12-B142-455B-B89F-5C31E7D31A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978" y="2010823"/>
            <a:ext cx="2127738" cy="257175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200" b="1" spc="4" baseline="0"/>
            </a:lvl1pPr>
          </a:lstStyle>
          <a:p>
            <a:pPr lvl="0"/>
            <a:r>
              <a:rPr lang="nb-NO" noProof="0" dirty="0"/>
              <a:t>Klikk for å legge til overskrift</a:t>
            </a:r>
          </a:p>
        </p:txBody>
      </p:sp>
      <p:sp>
        <p:nvSpPr>
          <p:cNvPr id="18" name="Plassholder for tekst 16">
            <a:extLst>
              <a:ext uri="{FF2B5EF4-FFF2-40B4-BE49-F238E27FC236}">
                <a16:creationId xmlns:a16="http://schemas.microsoft.com/office/drawing/2014/main" id="{A6CEA137-D66E-412A-B011-B8592E6DFF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15604" y="2010823"/>
            <a:ext cx="2127738" cy="257175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200" b="1" spc="4" baseline="0"/>
            </a:lvl1pPr>
          </a:lstStyle>
          <a:p>
            <a:pPr lvl="0"/>
            <a:r>
              <a:rPr lang="nb-NO" noProof="0" dirty="0"/>
              <a:t>Klikk for å legge til overskrift</a:t>
            </a:r>
          </a:p>
        </p:txBody>
      </p:sp>
      <p:sp>
        <p:nvSpPr>
          <p:cNvPr id="19" name="Plassholder for tekst 16">
            <a:extLst>
              <a:ext uri="{FF2B5EF4-FFF2-40B4-BE49-F238E27FC236}">
                <a16:creationId xmlns:a16="http://schemas.microsoft.com/office/drawing/2014/main" id="{19F5EC9C-DEBB-4AFB-B6B4-B0BAA9FB9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5595" y="2010823"/>
            <a:ext cx="2128288" cy="257175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200" b="1" spc="4" baseline="0"/>
            </a:lvl1pPr>
          </a:lstStyle>
          <a:p>
            <a:pPr lvl="0"/>
            <a:r>
              <a:rPr lang="nb-NO" noProof="0" dirty="0"/>
              <a:t>Klikk for å legge til overskrift</a:t>
            </a:r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779739CD-9C93-4B55-BC3B-D7F79F72B4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3978" y="2365050"/>
            <a:ext cx="2127738" cy="2328863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b-NO" noProof="0" dirty="0"/>
              <a:t>Klikk for å legge til mengdetekst</a:t>
            </a:r>
          </a:p>
        </p:txBody>
      </p:sp>
      <p:sp>
        <p:nvSpPr>
          <p:cNvPr id="22" name="Plassholder for tekst 20">
            <a:extLst>
              <a:ext uri="{FF2B5EF4-FFF2-40B4-BE49-F238E27FC236}">
                <a16:creationId xmlns:a16="http://schemas.microsoft.com/office/drawing/2014/main" id="{6BEE016B-A3F7-467D-B3EE-A6904E5637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5604" y="2365050"/>
            <a:ext cx="2127738" cy="2328863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b-NO" noProof="0" dirty="0"/>
              <a:t>Klikk for å legge til mengdetekst</a:t>
            </a:r>
          </a:p>
        </p:txBody>
      </p:sp>
      <p:sp>
        <p:nvSpPr>
          <p:cNvPr id="23" name="Plassholder for tekst 20">
            <a:extLst>
              <a:ext uri="{FF2B5EF4-FFF2-40B4-BE49-F238E27FC236}">
                <a16:creationId xmlns:a16="http://schemas.microsoft.com/office/drawing/2014/main" id="{DFD7E992-1087-4279-921F-187E9E47EE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75596" y="2365050"/>
            <a:ext cx="2127738" cy="2328863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b-NO" noProof="0" dirty="0"/>
              <a:t>Klikk for å legge til mengdetekst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ED2E-06DE-44C8-8C1C-3E1817206B3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EDA70067-4A94-8140-9F32-379C13269043}" type="datetime1">
              <a:rPr lang="nb-NO" noProof="0" smtClean="0"/>
              <a:t>01.09.2024</a:t>
            </a:fld>
            <a:endParaRPr lang="nb-NO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3FEB13-083B-44D1-B723-222CCD7D700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E5E38B-446B-4193-83EB-AFA21DFF1B6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DC19E9D-A98D-4A26-AC28-77847DEACF85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933CF4-87C5-6641-0845-527BF0BD3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6" y="916740"/>
            <a:ext cx="8418984" cy="3693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noProof="0" dirty="0"/>
              <a:t>Legg til tittel</a:t>
            </a:r>
          </a:p>
        </p:txBody>
      </p:sp>
    </p:spTree>
    <p:extLst>
      <p:ext uri="{BB962C8B-B14F-4D97-AF65-F5344CB8AC3E}">
        <p14:creationId xmlns:p14="http://schemas.microsoft.com/office/powerpoint/2010/main" val="2049873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med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4233DD3F-C059-4224-BE16-A41532E4AA9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67347" y="915989"/>
            <a:ext cx="4217878" cy="388778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Klikk på ikonet for å legge til bilde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58352B-14F1-47BD-8706-EED520974DB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D4AF77F-6A66-9A46-A242-35DC060A76EC}" type="datetime1">
              <a:rPr lang="nb-NO" noProof="0" smtClean="0"/>
              <a:t>01.09.2024</a:t>
            </a:fld>
            <a:endParaRPr lang="nb-NO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8D00B5-3BF3-498C-B8D4-2E10DA6F25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A57E01C-18E0-4A57-A025-F6B49C40ACD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DC19E9D-A98D-4A26-AC28-77847DEACF85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5E7BC8A-AA1C-34E4-2C5E-804D335E6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916739"/>
            <a:ext cx="3873360" cy="8084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noProof="0" dirty="0"/>
              <a:t>Legg til tittel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66BCEBF-627A-3EE4-81E9-2D6CDD04D5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8775" y="1995488"/>
            <a:ext cx="3873500" cy="28082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45696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4233DD3F-C059-4224-BE16-A41532E4AA9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0490" y="915987"/>
            <a:ext cx="4125869" cy="3887787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Klikk på ikonet for å legge til bilde</a:t>
            </a:r>
          </a:p>
        </p:txBody>
      </p:sp>
      <p:sp>
        <p:nvSpPr>
          <p:cNvPr id="11" name="Plassholder for bilde 11">
            <a:extLst>
              <a:ext uri="{FF2B5EF4-FFF2-40B4-BE49-F238E27FC236}">
                <a16:creationId xmlns:a16="http://schemas.microsoft.com/office/drawing/2014/main" id="{98BEAC8F-5E67-4017-8724-6A15886EE4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41602" y="915987"/>
            <a:ext cx="4143623" cy="3887787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Klikk på ikonet for å legge til bilde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F533B9-FAEF-44A7-9843-3D7A3AF00CC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CA5E6B1B-1624-0A46-96F3-2A051F729CF7}" type="datetime1">
              <a:rPr lang="nb-NO" noProof="0" smtClean="0"/>
              <a:t>01.09.2024</a:t>
            </a:fld>
            <a:endParaRPr lang="nb-NO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0ABE8E-3CDE-4578-9712-F8372C35D3B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A29EA-BEAB-40CE-B757-626C23DEDEE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DC19E9D-A98D-4A26-AC28-77847DEACF85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87635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enkel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4233DD3F-C059-4224-BE16-A41532E4AA9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8775" y="339725"/>
            <a:ext cx="8426450" cy="44640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Klikk på ikonet for å legge til bilde</a:t>
            </a:r>
          </a:p>
        </p:txBody>
      </p:sp>
    </p:spTree>
    <p:extLst>
      <p:ext uri="{BB962C8B-B14F-4D97-AF65-F5344CB8AC3E}">
        <p14:creationId xmlns:p14="http://schemas.microsoft.com/office/powerpoint/2010/main" val="2006007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01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t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A53A-1155-4113-8F83-B9F0FEF297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774" y="1743074"/>
            <a:ext cx="8418985" cy="56315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Klikk for å redigere tekst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84E523-8050-4E6A-ACF3-D9F2373E31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775" y="2718684"/>
            <a:ext cx="3793052" cy="227992"/>
          </a:xfrm>
        </p:spPr>
        <p:txBody>
          <a:bodyPr>
            <a:noAutofit/>
          </a:bodyPr>
          <a:lstStyle>
            <a:lvl1pPr marL="0" indent="0" algn="l">
              <a:buNone/>
              <a:defRPr sz="1400" b="1" spc="53" baseline="0">
                <a:solidFill>
                  <a:schemeClr val="bg1"/>
                </a:solidFill>
              </a:defRPr>
            </a:lvl1pPr>
            <a:lvl2pPr marL="171450" indent="0" algn="ctr">
              <a:buNone/>
              <a:defRPr sz="750"/>
            </a:lvl2pPr>
            <a:lvl3pPr marL="342900" indent="0" algn="ctr">
              <a:buNone/>
              <a:defRPr sz="675"/>
            </a:lvl3pPr>
            <a:lvl4pPr marL="514350" indent="0" algn="ctr">
              <a:buNone/>
              <a:defRPr sz="600"/>
            </a:lvl4pPr>
            <a:lvl5pPr marL="685800" indent="0" algn="ctr">
              <a:buNone/>
              <a:defRPr sz="600"/>
            </a:lvl5pPr>
            <a:lvl6pPr marL="857250" indent="0" algn="ctr">
              <a:buNone/>
              <a:defRPr sz="600"/>
            </a:lvl6pPr>
            <a:lvl7pPr marL="1028700" indent="0" algn="ctr">
              <a:buNone/>
              <a:defRPr sz="600"/>
            </a:lvl7pPr>
            <a:lvl8pPr marL="1200150" indent="0" algn="ctr">
              <a:buNone/>
              <a:defRPr sz="600"/>
            </a:lvl8pPr>
            <a:lvl9pPr marL="1371600" indent="0" algn="ctr">
              <a:buNone/>
              <a:defRPr sz="600"/>
            </a:lvl9pPr>
          </a:lstStyle>
          <a:p>
            <a:r>
              <a:rPr lang="nb-NO" noProof="0" dirty="0"/>
              <a:t>Kontakt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189F684E-B7C6-4DFA-8ED8-F0CAD06B96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3142256"/>
            <a:ext cx="3788288" cy="1301157"/>
          </a:xfrm>
        </p:spPr>
        <p:txBody>
          <a:bodyPr/>
          <a:lstStyle>
            <a:lvl1pPr mar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Navn Etternavn</a:t>
            </a:r>
          </a:p>
          <a:p>
            <a:pPr lvl="0"/>
            <a:r>
              <a:rPr lang="nb-NO" dirty="0"/>
              <a:t>Tittel</a:t>
            </a:r>
          </a:p>
          <a:p>
            <a:pPr lvl="0"/>
            <a:r>
              <a:rPr lang="nb-NO" dirty="0"/>
              <a:t>Tlf.</a:t>
            </a:r>
          </a:p>
          <a:p>
            <a:pPr lvl="0"/>
            <a:r>
              <a:rPr lang="nb-NO" dirty="0"/>
              <a:t>Epost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08CB9F5D-F44E-C01E-595C-401ED3202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2786" y="444631"/>
            <a:ext cx="822300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38A21-B251-E343-B03B-CA943816894C}" type="datetime1">
              <a:rPr lang="nb-NO" noProof="0" smtClean="0"/>
              <a:t>01.09.2024</a:t>
            </a:fld>
            <a:endParaRPr lang="nb-NO" noProof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D0EA7F25-2A8F-5296-C8AF-5E07C1F49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1596" y="444631"/>
            <a:ext cx="2738181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34FC9284-B892-DA8F-86C6-86EB1953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5456" y="444631"/>
            <a:ext cx="312304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19E9D-A98D-4A26-AC28-77847DEACF85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9771DAB-D8BE-390B-0D43-BAD948D23E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168" y="4683312"/>
            <a:ext cx="9209425" cy="121513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B4F861C2-C4D2-5B16-04E2-5A0A3B8950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683" y="300464"/>
            <a:ext cx="1477840" cy="2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99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Rø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7">
            <a:extLst>
              <a:ext uri="{FF2B5EF4-FFF2-40B4-BE49-F238E27FC236}">
                <a16:creationId xmlns:a16="http://schemas.microsoft.com/office/drawing/2014/main" id="{79CB059C-EC5B-4D2B-BA36-3BC1E27CC0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4847" y="915988"/>
            <a:ext cx="4559153" cy="352742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3F656-EF02-6214-74C4-C67E5CC32A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445" y="1743075"/>
            <a:ext cx="3762000" cy="11745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Legg til tittel over en eller to linjer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DFC05-C426-440A-7BB6-BF0EA20EA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445" y="3380823"/>
            <a:ext cx="3762000" cy="106259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171450" indent="0" algn="ctr">
              <a:buNone/>
              <a:defRPr sz="750"/>
            </a:lvl2pPr>
            <a:lvl3pPr marL="342900" indent="0" algn="ctr">
              <a:buNone/>
              <a:defRPr sz="675"/>
            </a:lvl3pPr>
            <a:lvl4pPr marL="514350" indent="0" algn="ctr">
              <a:buNone/>
              <a:defRPr sz="600"/>
            </a:lvl4pPr>
            <a:lvl5pPr marL="685800" indent="0" algn="ctr">
              <a:buNone/>
              <a:defRPr sz="600"/>
            </a:lvl5pPr>
            <a:lvl6pPr marL="857250" indent="0" algn="ctr">
              <a:buNone/>
              <a:defRPr sz="600"/>
            </a:lvl6pPr>
            <a:lvl7pPr marL="1028700" indent="0" algn="ctr">
              <a:buNone/>
              <a:defRPr sz="600"/>
            </a:lvl7pPr>
            <a:lvl8pPr marL="1200150" indent="0" algn="ctr">
              <a:buNone/>
              <a:defRPr sz="600"/>
            </a:lvl8pPr>
            <a:lvl9pPr marL="1371600" indent="0" algn="ctr">
              <a:buNone/>
              <a:defRPr sz="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A0A8295-B4E2-90B6-2C54-51104F002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168" y="4683312"/>
            <a:ext cx="9209425" cy="121513"/>
          </a:xfrm>
          <a:prstGeom prst="rect">
            <a:avLst/>
          </a:prstGeom>
        </p:spPr>
      </p:pic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596CAC28-3BA2-3C63-BBB0-1378F23E4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2786" y="444631"/>
            <a:ext cx="822300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8AEADE-C44A-0D4C-AC54-0701F130BB6F}" type="datetime1">
              <a:rPr lang="nb-NO" noProof="0" smtClean="0"/>
              <a:t>01.09.2024</a:t>
            </a:fld>
            <a:endParaRPr lang="nb-NO" noProof="0"/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8399A669-451A-22F7-D5DB-46A5A1B1A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1596" y="444631"/>
            <a:ext cx="2738181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19805AC5-AF59-80B5-BB12-3E951E4E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5456" y="444631"/>
            <a:ext cx="312304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19E9D-A98D-4A26-AC28-77847DEACF85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CF1303DE-AF09-7921-03BD-B27D17764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2683" y="300464"/>
            <a:ext cx="1477840" cy="2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0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side Rø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A53A-1155-4113-8F83-B9F0FEF297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445" y="1743075"/>
            <a:ext cx="3762000" cy="11745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Legg til tittel over en eller to linjer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84E523-8050-4E6A-ACF3-D9F2373E3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445" y="3380823"/>
            <a:ext cx="3762000" cy="106259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171450" indent="0" algn="ctr">
              <a:buNone/>
              <a:defRPr sz="750"/>
            </a:lvl2pPr>
            <a:lvl3pPr marL="342900" indent="0" algn="ctr">
              <a:buNone/>
              <a:defRPr sz="675"/>
            </a:lvl3pPr>
            <a:lvl4pPr marL="514350" indent="0" algn="ctr">
              <a:buNone/>
              <a:defRPr sz="600"/>
            </a:lvl4pPr>
            <a:lvl5pPr marL="685800" indent="0" algn="ctr">
              <a:buNone/>
              <a:defRPr sz="600"/>
            </a:lvl5pPr>
            <a:lvl6pPr marL="857250" indent="0" algn="ctr">
              <a:buNone/>
              <a:defRPr sz="600"/>
            </a:lvl6pPr>
            <a:lvl7pPr marL="1028700" indent="0" algn="ctr">
              <a:buNone/>
              <a:defRPr sz="600"/>
            </a:lvl7pPr>
            <a:lvl8pPr marL="1200150" indent="0" algn="ctr">
              <a:buNone/>
              <a:defRPr sz="600"/>
            </a:lvl8pPr>
            <a:lvl9pPr marL="1371600" indent="0" algn="ctr">
              <a:buNone/>
              <a:defRPr sz="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D44625-3EDA-45BC-ACD0-464F11FA5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2E8B96-DDED-DB46-9807-DAF8FD50AF03}" type="datetime1">
              <a:rPr lang="nb-NO" noProof="0" smtClean="0"/>
              <a:t>01.09.2024</a:t>
            </a:fld>
            <a:endParaRPr lang="nb-NO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600FA17-741E-4553-8DE7-6D5FDE9B5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47DB871-2FBB-4ED4-A896-AD9DC453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19E9D-A98D-4A26-AC28-77847DEACF85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5" name="Graphic 7">
            <a:extLst>
              <a:ext uri="{FF2B5EF4-FFF2-40B4-BE49-F238E27FC236}">
                <a16:creationId xmlns:a16="http://schemas.microsoft.com/office/drawing/2014/main" id="{3276837E-340F-BE86-DA17-AA47C0964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168" y="4683312"/>
            <a:ext cx="9209425" cy="121513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61DC2F26-79A8-48AB-E49D-16EA810951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683" y="300464"/>
            <a:ext cx="1477840" cy="2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76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Gu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7">
            <a:extLst>
              <a:ext uri="{FF2B5EF4-FFF2-40B4-BE49-F238E27FC236}">
                <a16:creationId xmlns:a16="http://schemas.microsoft.com/office/drawing/2014/main" id="{79CB059C-EC5B-4D2B-BA36-3BC1E27CC0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4847" y="915988"/>
            <a:ext cx="4559153" cy="352742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3F656-EF02-6214-74C4-C67E5CC32A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445" y="1743075"/>
            <a:ext cx="3762000" cy="11745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Legg til tittel over en eller to linjer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DFC05-C426-440A-7BB6-BF0EA20EA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445" y="3380823"/>
            <a:ext cx="3762000" cy="106259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171450" indent="0" algn="ctr">
              <a:buNone/>
              <a:defRPr sz="750"/>
            </a:lvl2pPr>
            <a:lvl3pPr marL="342900" indent="0" algn="ctr">
              <a:buNone/>
              <a:defRPr sz="675"/>
            </a:lvl3pPr>
            <a:lvl4pPr marL="514350" indent="0" algn="ctr">
              <a:buNone/>
              <a:defRPr sz="600"/>
            </a:lvl4pPr>
            <a:lvl5pPr marL="685800" indent="0" algn="ctr">
              <a:buNone/>
              <a:defRPr sz="600"/>
            </a:lvl5pPr>
            <a:lvl6pPr marL="857250" indent="0" algn="ctr">
              <a:buNone/>
              <a:defRPr sz="600"/>
            </a:lvl6pPr>
            <a:lvl7pPr marL="1028700" indent="0" algn="ctr">
              <a:buNone/>
              <a:defRPr sz="600"/>
            </a:lvl7pPr>
            <a:lvl8pPr marL="1200150" indent="0" algn="ctr">
              <a:buNone/>
              <a:defRPr sz="600"/>
            </a:lvl8pPr>
            <a:lvl9pPr marL="1371600" indent="0" algn="ctr">
              <a:buNone/>
              <a:defRPr sz="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A0A8295-B4E2-90B6-2C54-51104F002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168" y="4683312"/>
            <a:ext cx="9209425" cy="121513"/>
          </a:xfrm>
          <a:prstGeom prst="rect">
            <a:avLst/>
          </a:prstGeom>
        </p:spPr>
      </p:pic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596CAC28-3BA2-3C63-BBB0-1378F23E4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2786" y="444631"/>
            <a:ext cx="822300" cy="1077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F8CFA2-6A3F-BF47-98D9-915A084D1559}" type="datetime1">
              <a:rPr lang="nb-NO" noProof="0" smtClean="0"/>
              <a:t>01.09.2024</a:t>
            </a:fld>
            <a:endParaRPr lang="nb-NO" noProof="0"/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8399A669-451A-22F7-D5DB-46A5A1B1A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1596" y="444631"/>
            <a:ext cx="2738181" cy="1077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19805AC5-AF59-80B5-BB12-3E951E4E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5456" y="444631"/>
            <a:ext cx="312304" cy="1077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DC19E9D-A98D-4A26-AC28-77847DEACF85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8B76565E-82BD-0713-06A9-FE6BACA0E7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2683" y="300464"/>
            <a:ext cx="1477840" cy="2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14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side gu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A53A-1155-4113-8F83-B9F0FEF297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445" y="1743075"/>
            <a:ext cx="3762000" cy="11745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Legg til tittel over en eller to linjer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84E523-8050-4E6A-ACF3-D9F2373E3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445" y="3380823"/>
            <a:ext cx="3762000" cy="106259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171450" indent="0" algn="ctr">
              <a:buNone/>
              <a:defRPr sz="750"/>
            </a:lvl2pPr>
            <a:lvl3pPr marL="342900" indent="0" algn="ctr">
              <a:buNone/>
              <a:defRPr sz="675"/>
            </a:lvl3pPr>
            <a:lvl4pPr marL="514350" indent="0" algn="ctr">
              <a:buNone/>
              <a:defRPr sz="600"/>
            </a:lvl4pPr>
            <a:lvl5pPr marL="685800" indent="0" algn="ctr">
              <a:buNone/>
              <a:defRPr sz="600"/>
            </a:lvl5pPr>
            <a:lvl6pPr marL="857250" indent="0" algn="ctr">
              <a:buNone/>
              <a:defRPr sz="600"/>
            </a:lvl6pPr>
            <a:lvl7pPr marL="1028700" indent="0" algn="ctr">
              <a:buNone/>
              <a:defRPr sz="600"/>
            </a:lvl7pPr>
            <a:lvl8pPr marL="1200150" indent="0" algn="ctr">
              <a:buNone/>
              <a:defRPr sz="600"/>
            </a:lvl8pPr>
            <a:lvl9pPr marL="1371600" indent="0" algn="ctr">
              <a:buNone/>
              <a:defRPr sz="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D44625-3EDA-45BC-ACD0-464F11FA5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5848A6C-B3CE-4C4A-869C-6B4D534CABEB}" type="datetime1">
              <a:rPr lang="nb-NO" noProof="0" smtClean="0"/>
              <a:t>01.09.2024</a:t>
            </a:fld>
            <a:endParaRPr lang="nb-NO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600FA17-741E-4553-8DE7-6D5FDE9B5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47DB871-2FBB-4ED4-A896-AD9DC453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DC19E9D-A98D-4A26-AC28-77847DEACF85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5" name="Graphic 7">
            <a:extLst>
              <a:ext uri="{FF2B5EF4-FFF2-40B4-BE49-F238E27FC236}">
                <a16:creationId xmlns:a16="http://schemas.microsoft.com/office/drawing/2014/main" id="{3276837E-340F-BE86-DA17-AA47C0964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168" y="4683312"/>
            <a:ext cx="9209425" cy="121513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766DA7CE-8696-8EB4-C3C5-416A5B831F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683" y="300464"/>
            <a:ext cx="1477840" cy="2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5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7">
            <a:extLst>
              <a:ext uri="{FF2B5EF4-FFF2-40B4-BE49-F238E27FC236}">
                <a16:creationId xmlns:a16="http://schemas.microsoft.com/office/drawing/2014/main" id="{79CB059C-EC5B-4D2B-BA36-3BC1E27CC0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4847" y="915988"/>
            <a:ext cx="4559153" cy="352742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Klikk på ikonet for å legge til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3F656-EF02-6214-74C4-C67E5CC32A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445" y="1743075"/>
            <a:ext cx="3762000" cy="11745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Legg til tittel over en eller to linjer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DFC05-C426-440A-7BB6-BF0EA20EA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445" y="3380823"/>
            <a:ext cx="3762000" cy="106259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171450" indent="0" algn="ctr">
              <a:buNone/>
              <a:defRPr sz="750"/>
            </a:lvl2pPr>
            <a:lvl3pPr marL="342900" indent="0" algn="ctr">
              <a:buNone/>
              <a:defRPr sz="675"/>
            </a:lvl3pPr>
            <a:lvl4pPr marL="514350" indent="0" algn="ctr">
              <a:buNone/>
              <a:defRPr sz="600"/>
            </a:lvl4pPr>
            <a:lvl5pPr marL="685800" indent="0" algn="ctr">
              <a:buNone/>
              <a:defRPr sz="600"/>
            </a:lvl5pPr>
            <a:lvl6pPr marL="857250" indent="0" algn="ctr">
              <a:buNone/>
              <a:defRPr sz="600"/>
            </a:lvl6pPr>
            <a:lvl7pPr marL="1028700" indent="0" algn="ctr">
              <a:buNone/>
              <a:defRPr sz="600"/>
            </a:lvl7pPr>
            <a:lvl8pPr marL="1200150" indent="0" algn="ctr">
              <a:buNone/>
              <a:defRPr sz="600"/>
            </a:lvl8pPr>
            <a:lvl9pPr marL="1371600" indent="0" algn="ctr">
              <a:buNone/>
              <a:defRPr sz="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A0A8295-B4E2-90B6-2C54-51104F002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168" y="4683312"/>
            <a:ext cx="9209425" cy="121513"/>
          </a:xfrm>
          <a:prstGeom prst="rect">
            <a:avLst/>
          </a:prstGeom>
        </p:spPr>
      </p:pic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596CAC28-3BA2-3C63-BBB0-1378F23E4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2786" y="444631"/>
            <a:ext cx="822300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B38348-07A2-ED46-9463-DA9FFFBD0AA3}" type="datetime1">
              <a:rPr lang="nb-NO" noProof="0" smtClean="0"/>
              <a:t>01.09.2024</a:t>
            </a:fld>
            <a:endParaRPr lang="nb-NO" noProof="0"/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8399A669-451A-22F7-D5DB-46A5A1B1A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1596" y="444631"/>
            <a:ext cx="2738181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19805AC5-AF59-80B5-BB12-3E951E4E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5456" y="444631"/>
            <a:ext cx="312304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19E9D-A98D-4A26-AC28-77847DEACF85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39C8767F-0A5A-B00B-7885-40590E2DF57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2683" y="300464"/>
            <a:ext cx="1477840" cy="2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09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side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A53A-1155-4113-8F83-B9F0FEF297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445" y="1743075"/>
            <a:ext cx="3762000" cy="11745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Legg til tittel over en eller to linjer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84E523-8050-4E6A-ACF3-D9F2373E3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445" y="3380823"/>
            <a:ext cx="3762000" cy="106259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171450" indent="0" algn="ctr">
              <a:buNone/>
              <a:defRPr sz="750"/>
            </a:lvl2pPr>
            <a:lvl3pPr marL="342900" indent="0" algn="ctr">
              <a:buNone/>
              <a:defRPr sz="675"/>
            </a:lvl3pPr>
            <a:lvl4pPr marL="514350" indent="0" algn="ctr">
              <a:buNone/>
              <a:defRPr sz="600"/>
            </a:lvl4pPr>
            <a:lvl5pPr marL="685800" indent="0" algn="ctr">
              <a:buNone/>
              <a:defRPr sz="600"/>
            </a:lvl5pPr>
            <a:lvl6pPr marL="857250" indent="0" algn="ctr">
              <a:buNone/>
              <a:defRPr sz="600"/>
            </a:lvl6pPr>
            <a:lvl7pPr marL="1028700" indent="0" algn="ctr">
              <a:buNone/>
              <a:defRPr sz="600"/>
            </a:lvl7pPr>
            <a:lvl8pPr marL="1200150" indent="0" algn="ctr">
              <a:buNone/>
              <a:defRPr sz="600"/>
            </a:lvl8pPr>
            <a:lvl9pPr marL="1371600" indent="0" algn="ctr">
              <a:buNone/>
              <a:defRPr sz="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D44625-3EDA-45BC-ACD0-464F11FA5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6A7343-DE81-9B41-A554-C80656AD0EFE}" type="datetime1">
              <a:rPr lang="nb-NO" noProof="0" smtClean="0"/>
              <a:t>01.09.2024</a:t>
            </a:fld>
            <a:endParaRPr lang="nb-NO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600FA17-741E-4553-8DE7-6D5FDE9B5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47DB871-2FBB-4ED4-A896-AD9DC453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19E9D-A98D-4A26-AC28-77847DEACF85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5" name="Graphic 7">
            <a:extLst>
              <a:ext uri="{FF2B5EF4-FFF2-40B4-BE49-F238E27FC236}">
                <a16:creationId xmlns:a16="http://schemas.microsoft.com/office/drawing/2014/main" id="{3276837E-340F-BE86-DA17-AA47C0964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168" y="4683312"/>
            <a:ext cx="9209425" cy="121513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8373B087-8020-83A5-0D8F-7E2DE74959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683" y="300464"/>
            <a:ext cx="1477840" cy="2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49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Gr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7">
            <a:extLst>
              <a:ext uri="{FF2B5EF4-FFF2-40B4-BE49-F238E27FC236}">
                <a16:creationId xmlns:a16="http://schemas.microsoft.com/office/drawing/2014/main" id="{79CB059C-EC5B-4D2B-BA36-3BC1E27CC0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4847" y="915988"/>
            <a:ext cx="4559153" cy="352742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på ikonet for å legge til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3F656-EF02-6214-74C4-C67E5CC32A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445" y="1743075"/>
            <a:ext cx="3762000" cy="11745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Legg til tittel over en eller to linjer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DFC05-C426-440A-7BB6-BF0EA20EA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445" y="3380823"/>
            <a:ext cx="3762000" cy="106259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171450" indent="0" algn="ctr">
              <a:buNone/>
              <a:defRPr sz="750"/>
            </a:lvl2pPr>
            <a:lvl3pPr marL="342900" indent="0" algn="ctr">
              <a:buNone/>
              <a:defRPr sz="675"/>
            </a:lvl3pPr>
            <a:lvl4pPr marL="514350" indent="0" algn="ctr">
              <a:buNone/>
              <a:defRPr sz="600"/>
            </a:lvl4pPr>
            <a:lvl5pPr marL="685800" indent="0" algn="ctr">
              <a:buNone/>
              <a:defRPr sz="600"/>
            </a:lvl5pPr>
            <a:lvl6pPr marL="857250" indent="0" algn="ctr">
              <a:buNone/>
              <a:defRPr sz="600"/>
            </a:lvl6pPr>
            <a:lvl7pPr marL="1028700" indent="0" algn="ctr">
              <a:buNone/>
              <a:defRPr sz="600"/>
            </a:lvl7pPr>
            <a:lvl8pPr marL="1200150" indent="0" algn="ctr">
              <a:buNone/>
              <a:defRPr sz="600"/>
            </a:lvl8pPr>
            <a:lvl9pPr marL="1371600" indent="0" algn="ctr">
              <a:buNone/>
              <a:defRPr sz="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A0A8295-B4E2-90B6-2C54-51104F002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168" y="4683312"/>
            <a:ext cx="9209425" cy="121513"/>
          </a:xfrm>
          <a:prstGeom prst="rect">
            <a:avLst/>
          </a:prstGeom>
        </p:spPr>
      </p:pic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596CAC28-3BA2-3C63-BBB0-1378F23E4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2786" y="444631"/>
            <a:ext cx="822300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17303E-B09F-B64B-8B7F-7FA232B8AB49}" type="datetime1">
              <a:rPr lang="nb-NO" noProof="0" smtClean="0"/>
              <a:t>01.09.2024</a:t>
            </a:fld>
            <a:endParaRPr lang="nb-NO" noProof="0"/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8399A669-451A-22F7-D5DB-46A5A1B1A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1596" y="444631"/>
            <a:ext cx="2738181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19805AC5-AF59-80B5-BB12-3E951E4E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5456" y="444631"/>
            <a:ext cx="312304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19E9D-A98D-4A26-AC28-77847DEACF85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A610CE6D-D15E-66F2-9408-99FD89BB48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2683" y="300464"/>
            <a:ext cx="1477840" cy="2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9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side Gr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A53A-1155-4113-8F83-B9F0FEF297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6445" y="1743075"/>
            <a:ext cx="3762000" cy="11745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Legg til tittel over en eller to linjer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84E523-8050-4E6A-ACF3-D9F2373E3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445" y="3380823"/>
            <a:ext cx="3762000" cy="106259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171450" indent="0" algn="ctr">
              <a:buNone/>
              <a:defRPr sz="750"/>
            </a:lvl2pPr>
            <a:lvl3pPr marL="342900" indent="0" algn="ctr">
              <a:buNone/>
              <a:defRPr sz="675"/>
            </a:lvl3pPr>
            <a:lvl4pPr marL="514350" indent="0" algn="ctr">
              <a:buNone/>
              <a:defRPr sz="600"/>
            </a:lvl4pPr>
            <a:lvl5pPr marL="685800" indent="0" algn="ctr">
              <a:buNone/>
              <a:defRPr sz="600"/>
            </a:lvl5pPr>
            <a:lvl6pPr marL="857250" indent="0" algn="ctr">
              <a:buNone/>
              <a:defRPr sz="600"/>
            </a:lvl6pPr>
            <a:lvl7pPr marL="1028700" indent="0" algn="ctr">
              <a:buNone/>
              <a:defRPr sz="600"/>
            </a:lvl7pPr>
            <a:lvl8pPr marL="1200150" indent="0" algn="ctr">
              <a:buNone/>
              <a:defRPr sz="600"/>
            </a:lvl8pPr>
            <a:lvl9pPr marL="1371600" indent="0" algn="ctr">
              <a:buNone/>
              <a:defRPr sz="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D44625-3EDA-45BC-ACD0-464F11FA5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4FAF3D-D8B9-A040-8B51-BA3ACC1F6E5F}" type="datetime1">
              <a:rPr lang="nb-NO" noProof="0" smtClean="0"/>
              <a:t>01.09.2024</a:t>
            </a:fld>
            <a:endParaRPr lang="nb-NO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600FA17-741E-4553-8DE7-6D5FDE9B5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47DB871-2FBB-4ED4-A896-AD9DC453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19E9D-A98D-4A26-AC28-77847DEACF85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5" name="Graphic 7">
            <a:extLst>
              <a:ext uri="{FF2B5EF4-FFF2-40B4-BE49-F238E27FC236}">
                <a16:creationId xmlns:a16="http://schemas.microsoft.com/office/drawing/2014/main" id="{3276837E-340F-BE86-DA17-AA47C0964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168" y="4683312"/>
            <a:ext cx="9209425" cy="121513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CAB9DC3C-1D3B-A25D-0AD8-3434271A3D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683" y="300464"/>
            <a:ext cx="1477840" cy="2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23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888D81-88EE-48CB-ACD2-4BDBBF81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4" y="916740"/>
            <a:ext cx="8399915" cy="3693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FEC7E-AA8D-4451-AD74-9EC1BDF65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5" y="1995487"/>
            <a:ext cx="8418984" cy="28082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A4583-D7FB-4215-A6AB-36AA551A72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2786" y="444631"/>
            <a:ext cx="822300" cy="10772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fld id="{5BE5A089-C055-7A42-B3B3-D2F67BE12776}" type="datetime1">
              <a:rPr lang="nb-NO" smtClean="0"/>
              <a:t>01.09.2024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95CC8-2837-4073-B935-6F5E7288F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21596" y="444631"/>
            <a:ext cx="2738181" cy="10772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b="1" spc="34" baseline="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4904B-A2BD-4239-A0BC-E8DBFD843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5456" y="444631"/>
            <a:ext cx="312304" cy="10772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fld id="{1DC19E9D-A98D-4A26-AC28-77847DEACF85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D7CDADD1-83F0-493A-2A53-D685587A7B9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2683" y="300464"/>
            <a:ext cx="1477840" cy="2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8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95" r:id="rId2"/>
    <p:sldLayoutId id="2147483662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74" r:id="rId10"/>
    <p:sldLayoutId id="2147483676" r:id="rId11"/>
    <p:sldLayoutId id="2147483678" r:id="rId12"/>
    <p:sldLayoutId id="2147483680" r:id="rId13"/>
    <p:sldLayoutId id="2147483679" r:id="rId14"/>
    <p:sldLayoutId id="2147483684" r:id="rId15"/>
    <p:sldLayoutId id="2147483685" r:id="rId16"/>
    <p:sldLayoutId id="2147483686" r:id="rId17"/>
    <p:sldLayoutId id="2147483687" r:id="rId18"/>
  </p:sldLayoutIdLst>
  <p:hf sldNum="0"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5725" indent="-157725" algn="l" defTabSz="3429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24800" indent="-157725" algn="l" defTabSz="3429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57725" algn="l" defTabSz="342900" rtl="0" eaLnBrk="1" latinLnBrk="0" hangingPunct="1">
        <a:lnSpc>
          <a:spcPct val="100000"/>
        </a:lnSpc>
        <a:spcBef>
          <a:spcPts val="18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12000" indent="-157725" algn="l" defTabSz="342900" rtl="0" eaLnBrk="1" latinLnBrk="0" hangingPunct="1">
        <a:lnSpc>
          <a:spcPct val="100000"/>
        </a:lnSpc>
        <a:spcBef>
          <a:spcPts val="18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02000" indent="-157725" algn="l" defTabSz="342900" rtl="0" eaLnBrk="1" latinLnBrk="0" hangingPunct="1">
        <a:lnSpc>
          <a:spcPct val="100000"/>
        </a:lnSpc>
        <a:spcBef>
          <a:spcPts val="18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 userDrawn="1">
          <p15:clr>
            <a:srgbClr val="F26B43"/>
          </p15:clr>
        </p15:guide>
        <p15:guide id="2" orient="horz" pos="3026" userDrawn="1">
          <p15:clr>
            <a:srgbClr val="F26B43"/>
          </p15:clr>
        </p15:guide>
        <p15:guide id="3" orient="horz" pos="214" userDrawn="1">
          <p15:clr>
            <a:srgbClr val="F26B43"/>
          </p15:clr>
        </p15:guide>
        <p15:guide id="4" pos="226" userDrawn="1">
          <p15:clr>
            <a:srgbClr val="F26B43"/>
          </p15:clr>
        </p15:guide>
        <p15:guide id="5" pos="5534" userDrawn="1">
          <p15:clr>
            <a:srgbClr val="F26B43"/>
          </p15:clr>
        </p15:guide>
        <p15:guide id="6" orient="horz" pos="1098" userDrawn="1">
          <p15:clr>
            <a:srgbClr val="F26B43"/>
          </p15:clr>
        </p15:guide>
        <p15:guide id="7" orient="horz" pos="577" userDrawn="1">
          <p15:clr>
            <a:srgbClr val="F26B43"/>
          </p15:clr>
        </p15:guide>
        <p15:guide id="8" orient="horz" pos="2799" userDrawn="1">
          <p15:clr>
            <a:srgbClr val="F26B43"/>
          </p15:clr>
        </p15:guide>
        <p15:guide id="9" orient="horz" pos="125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.indreiten@dsb.no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9DA84E-2827-C6D3-FA45-C433C18E40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2000" dirty="0"/>
              <a:t>Hvordan trene mot en vinteraksjon i en villere, våtere og varmere fremtid?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BD6891F-929F-546D-62BD-52E55A64D1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Martin Indreiten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4AFF8F6-3BB6-ADC6-090A-058E26F3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sz="1200" dirty="0"/>
          </a:p>
          <a:p>
            <a:r>
              <a:rPr lang="nb-NO" sz="1200" dirty="0"/>
              <a:t>Forum for framtidas oljevern, Svolvær </a:t>
            </a:r>
          </a:p>
          <a:p>
            <a:r>
              <a:rPr lang="nb-NO" sz="1200" dirty="0"/>
              <a:t>2.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2529008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B949C4E-8FFB-C194-2C78-4A230B9C93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9C2F16A-237E-599B-5DC8-754543FA3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CF67FA3-B5F2-2242-5BC3-33E95FCF4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357" y="-703085"/>
            <a:ext cx="7890785" cy="68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91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A1E3A67-8BA0-1BE4-9D64-F8DE2870D8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467E143-822C-95C8-5E64-9DC954F55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B2BFAE0-A8D5-BB90-4F57-78E46F011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167"/>
            <a:ext cx="9144000" cy="497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12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9DFEE41A-6A64-882D-B7A0-2B15DAEE2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652462"/>
            <a:ext cx="7315200" cy="3838575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F6BDDE7-54A2-9FDA-E20B-151CA5AF3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9026EF5-976F-D267-56E8-C7F6366E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Samtidige hendelser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7E87C10-599A-C202-5AA9-B6AC734FACE6}"/>
              </a:ext>
            </a:extLst>
          </p:cNvPr>
          <p:cNvSpPr txBox="1"/>
          <p:nvPr/>
        </p:nvSpPr>
        <p:spPr>
          <a:xfrm>
            <a:off x="6908800" y="4604459"/>
            <a:ext cx="223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Illustrasjon: Meteorologisk institutt</a:t>
            </a:r>
          </a:p>
        </p:txBody>
      </p:sp>
    </p:spTree>
    <p:extLst>
      <p:ext uri="{BB962C8B-B14F-4D97-AF65-F5344CB8AC3E}">
        <p14:creationId xmlns:p14="http://schemas.microsoft.com/office/powerpoint/2010/main" val="2331256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DF9BD49-710B-B8AD-B305-E8CC7666E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 verdenssituasjon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F11C68F-FB36-BFCD-C91E-4B01AE64A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275" y="2401074"/>
            <a:ext cx="4201485" cy="16608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CA4F7095-14C6-E5E1-84E1-1DCDC133F7DB}"/>
              </a:ext>
            </a:extLst>
          </p:cNvPr>
          <p:cNvGrpSpPr/>
          <p:nvPr/>
        </p:nvGrpSpPr>
        <p:grpSpPr>
          <a:xfrm>
            <a:off x="177240" y="1743074"/>
            <a:ext cx="4467226" cy="2976867"/>
            <a:chOff x="101040" y="1916072"/>
            <a:chExt cx="4467226" cy="2976867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6B796E8F-0125-913C-9D32-6EBAB2614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040" y="1916072"/>
              <a:ext cx="4467226" cy="2976867"/>
            </a:xfrm>
            <a:prstGeom prst="rect">
              <a:avLst/>
            </a:prstGeom>
          </p:spPr>
        </p:pic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6CF9753E-7C3B-4C03-01CA-9B899339E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3753" y="2025161"/>
              <a:ext cx="4241800" cy="811475"/>
            </a:xfrm>
            <a:prstGeom prst="rect">
              <a:avLst/>
            </a:prstGeom>
          </p:spPr>
        </p:pic>
      </p:grp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9EB4129-CD87-9148-95B2-8BB8E7F0BA0A}"/>
              </a:ext>
            </a:extLst>
          </p:cNvPr>
          <p:cNvSpPr txBox="1"/>
          <p:nvPr/>
        </p:nvSpPr>
        <p:spPr>
          <a:xfrm>
            <a:off x="177240" y="4319831"/>
            <a:ext cx="394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https://www.tu.no/artikler/krigen-paforer-ukraina-enorme-miljo-og-naturodeleggelser/518555</a:t>
            </a:r>
          </a:p>
        </p:txBody>
      </p:sp>
    </p:spTree>
    <p:extLst>
      <p:ext uri="{BB962C8B-B14F-4D97-AF65-F5344CB8AC3E}">
        <p14:creationId xmlns:p14="http://schemas.microsoft.com/office/powerpoint/2010/main" val="1891934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17A559E-4885-CCE1-FD5F-580D6B61A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D87DCBB-B166-F07B-FFA7-B6F6AEA06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2D6DD62-6AF6-AC8F-ABF4-4933AAF6933B}"/>
              </a:ext>
            </a:extLst>
          </p:cNvPr>
          <p:cNvSpPr txBox="1"/>
          <p:nvPr/>
        </p:nvSpPr>
        <p:spPr>
          <a:xfrm>
            <a:off x="358774" y="1000664"/>
            <a:ext cx="8426451" cy="34163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5400" i="1" dirty="0">
                <a:solidFill>
                  <a:schemeClr val="bg1"/>
                </a:solidFill>
              </a:rPr>
              <a:t>«Hvordan ser fremtidens oljevern ut, med et klima som blir våtere, varmere og villere?»</a:t>
            </a:r>
          </a:p>
        </p:txBody>
      </p:sp>
    </p:spTree>
    <p:extLst>
      <p:ext uri="{BB962C8B-B14F-4D97-AF65-F5344CB8AC3E}">
        <p14:creationId xmlns:p14="http://schemas.microsoft.com/office/powerpoint/2010/main" val="2951895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1" descr="Et bilde som inneholder PC-spill, Digital komposisjon, Strategispill, Programvare for videospill&#10;&#10;Automatisk generert beskrivelse">
            <a:extLst>
              <a:ext uri="{FF2B5EF4-FFF2-40B4-BE49-F238E27FC236}">
                <a16:creationId xmlns:a16="http://schemas.microsoft.com/office/drawing/2014/main" id="{8D027BD0-B2FA-7B97-26D0-442223FE2C8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3732" r="-1" b="3732"/>
          <a:stretch/>
        </p:blipFill>
        <p:spPr>
          <a:xfrm>
            <a:off x="358775" y="339725"/>
            <a:ext cx="8426450" cy="4464050"/>
          </a:xfrm>
          <a:prstGeom prst="rect">
            <a:avLst/>
          </a:prstGeom>
          <a:noFill/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2AF5B4B8-4BC0-0658-E5BC-8DACA9BB768F}"/>
              </a:ext>
            </a:extLst>
          </p:cNvPr>
          <p:cNvSpPr txBox="1"/>
          <p:nvPr/>
        </p:nvSpPr>
        <p:spPr>
          <a:xfrm>
            <a:off x="7668252" y="4557554"/>
            <a:ext cx="1881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Chat GPT / MIN</a:t>
            </a:r>
          </a:p>
        </p:txBody>
      </p:sp>
    </p:spTree>
    <p:extLst>
      <p:ext uri="{BB962C8B-B14F-4D97-AF65-F5344CB8AC3E}">
        <p14:creationId xmlns:p14="http://schemas.microsoft.com/office/powerpoint/2010/main" val="4015473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DF9BD49-710B-B8AD-B305-E8CC7666E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4" y="916740"/>
            <a:ext cx="8399915" cy="36933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1700"/>
              <a:t>Hva betyr dette for fremtidig kurs – og opplæringspraksis innen oljevern?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78884B0-01C9-F41B-F38A-678DBA6F3E3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0004" y="1476572"/>
            <a:ext cx="4009457" cy="3264408"/>
          </a:xfrm>
        </p:spPr>
        <p:txBody>
          <a:bodyPr anchor="t">
            <a:normAutofit/>
          </a:bodyPr>
          <a:lstStyle/>
          <a:p>
            <a:pPr marL="285750" indent="-285750" defTabSz="685766"/>
            <a:r>
              <a:rPr lang="nb-NO" kern="1200" dirty="0"/>
              <a:t>Dagens tilnærming og metodikk </a:t>
            </a:r>
            <a:br>
              <a:rPr lang="nb-NO" kern="1200" dirty="0"/>
            </a:br>
            <a:r>
              <a:rPr lang="nb-NO" kern="1200" dirty="0"/>
              <a:t>– god nok?</a:t>
            </a:r>
            <a:br>
              <a:rPr lang="nb-NO" dirty="0"/>
            </a:br>
            <a:endParaRPr lang="nb-NO" dirty="0"/>
          </a:p>
          <a:p>
            <a:pPr marL="285750" indent="-285750" defTabSz="685766"/>
            <a:r>
              <a:rPr lang="nb-NO" kern="1200" dirty="0"/>
              <a:t>Trenger vi nytt utstyr?</a:t>
            </a:r>
            <a:br>
              <a:rPr lang="nb-NO" dirty="0"/>
            </a:br>
            <a:endParaRPr lang="nb-NO" dirty="0"/>
          </a:p>
          <a:p>
            <a:pPr marL="285750" indent="-285750" defTabSz="685766"/>
            <a:r>
              <a:rPr lang="nb-NO" kern="1200" dirty="0"/>
              <a:t>Nye måter å trene på?</a:t>
            </a:r>
          </a:p>
        </p:txBody>
      </p:sp>
      <p:pic>
        <p:nvPicPr>
          <p:cNvPr id="5" name="Bilde 4" descr="Et bilde som inneholder utendørs, himmel, vann, innsjø&#10;&#10;Automatisk generert beskrivelse">
            <a:extLst>
              <a:ext uri="{FF2B5EF4-FFF2-40B4-BE49-F238E27FC236}">
                <a16:creationId xmlns:a16="http://schemas.microsoft.com/office/drawing/2014/main" id="{639C7B23-532A-B504-1423-83EE0DD66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r="-3" b="-3"/>
          <a:stretch/>
        </p:blipFill>
        <p:spPr>
          <a:xfrm>
            <a:off x="4750461" y="1476572"/>
            <a:ext cx="4009457" cy="3264408"/>
          </a:xfrm>
          <a:prstGeom prst="rect">
            <a:avLst/>
          </a:prstGeom>
          <a:noFill/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D1C60B4-1D8A-0CF1-A0AD-2F548820274C}"/>
              </a:ext>
            </a:extLst>
          </p:cNvPr>
          <p:cNvSpPr txBox="1"/>
          <p:nvPr/>
        </p:nvSpPr>
        <p:spPr>
          <a:xfrm>
            <a:off x="7262811" y="4803774"/>
            <a:ext cx="1881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Foto: BRSK / </a:t>
            </a:r>
            <a:r>
              <a:rPr lang="nb-NO" sz="1000" dirty="0" err="1"/>
              <a:t>M.Indreiten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244796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DF9BD49-710B-B8AD-B305-E8CC7666E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4" y="916740"/>
            <a:ext cx="8399915" cy="36933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1700"/>
              <a:t>Hva betyr dette for fremtidig kurs – og opplæringspraksis innen oljevern?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78884B0-01C9-F41B-F38A-678DBA6F3E3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0004" y="1476572"/>
            <a:ext cx="4267026" cy="3264408"/>
          </a:xfrm>
        </p:spPr>
        <p:txBody>
          <a:bodyPr anchor="t">
            <a:normAutofit/>
          </a:bodyPr>
          <a:lstStyle/>
          <a:p>
            <a:pPr marL="285750" indent="-285750" defTabSz="685766"/>
            <a:r>
              <a:rPr lang="nb-NO" kern="1200" dirty="0"/>
              <a:t>Det grunnleggende fremdeles viktig</a:t>
            </a:r>
            <a:br>
              <a:rPr lang="nb-NO" kern="1200" dirty="0"/>
            </a:br>
            <a:endParaRPr lang="nb-NO" kern="1200" dirty="0"/>
          </a:p>
          <a:p>
            <a:pPr marL="285750" indent="-285750" defTabSz="685766"/>
            <a:r>
              <a:rPr lang="nb-NO" kern="1200" dirty="0"/>
              <a:t>Behov for å trene igjennom hele spekteret </a:t>
            </a:r>
            <a:br>
              <a:rPr lang="nb-NO" kern="1200" dirty="0"/>
            </a:br>
            <a:r>
              <a:rPr lang="nb-NO" kern="1200" dirty="0"/>
              <a:t>(Operativt – Taktisk – Strategisk)</a:t>
            </a:r>
            <a:br>
              <a:rPr lang="nb-NO" kern="1200" dirty="0"/>
            </a:br>
            <a:endParaRPr lang="nb-NO" kern="1200" dirty="0"/>
          </a:p>
          <a:p>
            <a:pPr marL="285750" indent="-285750" defTabSz="685766"/>
            <a:r>
              <a:rPr lang="nb-NO" kern="1200" dirty="0"/>
              <a:t>Teste ut nye metoder og ny teknologi</a:t>
            </a:r>
            <a:br>
              <a:rPr lang="nb-NO" kern="1200" dirty="0"/>
            </a:br>
            <a:endParaRPr lang="nb-NO" kern="1200" dirty="0"/>
          </a:p>
          <a:p>
            <a:pPr marL="285750" indent="-285750" defTabSz="685766"/>
            <a:r>
              <a:rPr lang="nb-NO" kern="1200" dirty="0"/>
              <a:t>Trene på håndtering av usikkerhet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B510540-BD71-E3E6-5042-6F4E6ADA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190" y="1396990"/>
            <a:ext cx="3327202" cy="3327202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FD2AE319-B328-A80B-FF4B-E7EE16867329}"/>
              </a:ext>
            </a:extLst>
          </p:cNvPr>
          <p:cNvSpPr txBox="1"/>
          <p:nvPr/>
        </p:nvSpPr>
        <p:spPr>
          <a:xfrm>
            <a:off x="7469845" y="4494759"/>
            <a:ext cx="1881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Chat GPT / MIN</a:t>
            </a:r>
          </a:p>
        </p:txBody>
      </p:sp>
    </p:spTree>
    <p:extLst>
      <p:ext uri="{BB962C8B-B14F-4D97-AF65-F5344CB8AC3E}">
        <p14:creationId xmlns:p14="http://schemas.microsoft.com/office/powerpoint/2010/main" val="32931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87ED7D8-AA1A-CD96-9CB9-0A2419A39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1995487"/>
            <a:ext cx="3671358" cy="2808287"/>
          </a:xfrm>
        </p:spPr>
        <p:txBody>
          <a:bodyPr/>
          <a:lstStyle/>
          <a:p>
            <a:pPr marL="285750" indent="-285750"/>
            <a:r>
              <a:rPr lang="nb-NO" dirty="0"/>
              <a:t>Gir mulighet for å trene på endringer</a:t>
            </a:r>
            <a:br>
              <a:rPr lang="nb-NO" dirty="0"/>
            </a:br>
            <a:endParaRPr lang="nb-NO" dirty="0"/>
          </a:p>
          <a:p>
            <a:pPr marL="285750" indent="-285750"/>
            <a:r>
              <a:rPr lang="nb-NO" dirty="0"/>
              <a:t>Gir mulighet for å trene på flere nivå</a:t>
            </a:r>
            <a:br>
              <a:rPr lang="nb-NO" dirty="0"/>
            </a:br>
            <a:endParaRPr lang="nb-NO" dirty="0"/>
          </a:p>
          <a:p>
            <a:pPr marL="285750" indent="-285750"/>
            <a:r>
              <a:rPr lang="nb-NO" dirty="0"/>
              <a:t>Gir mulighet for å trene på håndtering av usikkerhet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CBFF119-8D55-DB38-53D1-7114A57E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XR – teknologi for læring og trening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BDF9CF6-CDB4-85CE-6CB4-4A78EADCA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320" y="1897898"/>
            <a:ext cx="4594446" cy="300346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DD9F685-E277-DA7A-B04B-B103CA453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345" y="3978724"/>
            <a:ext cx="806245" cy="4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1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39E205A9-31B5-114C-E5C4-39F91A2F3A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1995487"/>
            <a:ext cx="3850611" cy="2808287"/>
          </a:xfrm>
        </p:spPr>
        <p:txBody>
          <a:bodyPr/>
          <a:lstStyle/>
          <a:p>
            <a:pPr marL="285750" indent="-285750"/>
            <a:r>
              <a:rPr lang="nb-NO" dirty="0" err="1"/>
              <a:t>Low</a:t>
            </a:r>
            <a:r>
              <a:rPr lang="nb-NO" dirty="0"/>
              <a:t> </a:t>
            </a:r>
            <a:r>
              <a:rPr lang="nb-NO" dirty="0" err="1"/>
              <a:t>cost</a:t>
            </a:r>
            <a:r>
              <a:rPr lang="nb-NO" dirty="0"/>
              <a:t> &amp; </a:t>
            </a:r>
            <a:r>
              <a:rPr lang="nb-NO" dirty="0" err="1"/>
              <a:t>Low</a:t>
            </a:r>
            <a:r>
              <a:rPr lang="nb-NO" dirty="0"/>
              <a:t> </a:t>
            </a:r>
            <a:r>
              <a:rPr lang="nb-NO" dirty="0" err="1"/>
              <a:t>power</a:t>
            </a:r>
            <a:r>
              <a:rPr lang="nb-NO" dirty="0"/>
              <a:t> </a:t>
            </a:r>
            <a:br>
              <a:rPr lang="nb-NO" dirty="0"/>
            </a:br>
            <a:endParaRPr lang="nb-NO" dirty="0"/>
          </a:p>
          <a:p>
            <a:pPr marL="285750" indent="-285750"/>
            <a:r>
              <a:rPr lang="nb-NO" dirty="0"/>
              <a:t>Muliggjør bruk av sanntidsdata</a:t>
            </a:r>
            <a:br>
              <a:rPr lang="nb-NO" dirty="0"/>
            </a:br>
            <a:endParaRPr lang="nb-NO" dirty="0"/>
          </a:p>
          <a:p>
            <a:pPr marL="285750" indent="-285750"/>
            <a:r>
              <a:rPr lang="nb-NO" dirty="0"/>
              <a:t>Mulighet for å koble data – åpne kilder</a:t>
            </a:r>
            <a:br>
              <a:rPr lang="nb-NO" dirty="0"/>
            </a:br>
            <a:endParaRPr lang="nb-NO" dirty="0"/>
          </a:p>
          <a:p>
            <a:pPr marL="285750" indent="-285750"/>
            <a:r>
              <a:rPr lang="nb-NO" dirty="0"/>
              <a:t>Støtte for beslutningstaking på alle nivå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01D0AC9-27BB-FE89-0315-BC14F2C76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IOT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0322E67-E765-99D6-ACB2-5252ED2D4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984"/>
          <a:stretch/>
        </p:blipFill>
        <p:spPr>
          <a:xfrm>
            <a:off x="4787665" y="121542"/>
            <a:ext cx="4226938" cy="245020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E4F4F15-816A-668D-2FB5-A92F3D487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665" y="2714829"/>
            <a:ext cx="1297760" cy="23071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3362B0A-0D89-9E09-67FF-8C770E6DAE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133"/>
          <a:stretch/>
        </p:blipFill>
        <p:spPr>
          <a:xfrm>
            <a:off x="6138684" y="2701111"/>
            <a:ext cx="1459524" cy="2320847"/>
          </a:xfrm>
          <a:prstGeom prst="rect">
            <a:avLst/>
          </a:prstGeom>
        </p:spPr>
      </p:pic>
      <p:pic>
        <p:nvPicPr>
          <p:cNvPr id="8" name="Bilde 7" descr="Et bilde som inneholder snø, utendørs, person, skisport&#10;&#10;Automatisk generert beskrivelse">
            <a:extLst>
              <a:ext uri="{FF2B5EF4-FFF2-40B4-BE49-F238E27FC236}">
                <a16:creationId xmlns:a16="http://schemas.microsoft.com/office/drawing/2014/main" id="{91FBFB4F-CCD1-B4AE-3FFD-CCC7CCA2D4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" t="7331" r="688" b="17303"/>
          <a:stretch/>
        </p:blipFill>
        <p:spPr>
          <a:xfrm rot="5400000">
            <a:off x="7171486" y="3196101"/>
            <a:ext cx="2333007" cy="131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5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AC92B77-3864-39EA-2464-C91D5F41EE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285750" indent="-285750"/>
            <a:r>
              <a:rPr lang="nb-NO" dirty="0"/>
              <a:t>Hvordan trener vi i dag?</a:t>
            </a:r>
            <a:br>
              <a:rPr lang="nb-NO" dirty="0"/>
            </a:br>
            <a:endParaRPr lang="nb-NO" dirty="0"/>
          </a:p>
          <a:p>
            <a:pPr marL="285750" indent="-285750"/>
            <a:r>
              <a:rPr lang="nb-NO" dirty="0"/>
              <a:t>Klimaprofil </a:t>
            </a:r>
            <a:br>
              <a:rPr lang="nb-NO" dirty="0"/>
            </a:br>
            <a:r>
              <a:rPr lang="nb-NO" dirty="0"/>
              <a:t>– hvordan blir fremtiden?</a:t>
            </a:r>
            <a:br>
              <a:rPr lang="nb-NO" dirty="0"/>
            </a:br>
            <a:endParaRPr lang="nb-NO" dirty="0"/>
          </a:p>
          <a:p>
            <a:pPr marL="285750" indent="-285750"/>
            <a:r>
              <a:rPr lang="nb-NO" dirty="0"/>
              <a:t>Hva betyr dette for fremtidig kurs – og opplæringspraksis innen oljevern?</a:t>
            </a:r>
          </a:p>
          <a:p>
            <a:pPr marL="0" indent="0">
              <a:buNone/>
            </a:pPr>
            <a:endParaRPr lang="nn-NO" dirty="0"/>
          </a:p>
        </p:txBody>
      </p:sp>
      <p:pic>
        <p:nvPicPr>
          <p:cNvPr id="12" name="Plassholder for bilde 11" descr="Et bilde som inneholder utendørs, snø, person, eventyr&#10;&#10;Automatisk generert beskrivelse">
            <a:extLst>
              <a:ext uri="{FF2B5EF4-FFF2-40B4-BE49-F238E27FC236}">
                <a16:creationId xmlns:a16="http://schemas.microsoft.com/office/drawing/2014/main" id="{64862315-04D3-AC67-F141-C2BB9B3694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2" b="17742"/>
          <a:stretch>
            <a:fillRect/>
          </a:stretch>
        </p:blipFill>
        <p:spPr>
          <a:xfrm rot="5400000">
            <a:off x="2635250" y="1919288"/>
            <a:ext cx="3887788" cy="1881187"/>
          </a:xfrm>
        </p:spPr>
      </p:pic>
      <p:pic>
        <p:nvPicPr>
          <p:cNvPr id="10" name="Plassholder for bilde 9" descr="Et bilde som inneholder utendørs, himmel, vann, innsjø&#10;&#10;Automatisk generert beskrivelse">
            <a:extLst>
              <a:ext uri="{FF2B5EF4-FFF2-40B4-BE49-F238E27FC236}">
                <a16:creationId xmlns:a16="http://schemas.microsoft.com/office/drawing/2014/main" id="{0B4246C4-F7C5-F392-D198-AE4BCBE116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0" b="10340"/>
          <a:stretch>
            <a:fillRect/>
          </a:stretch>
        </p:blipFill>
        <p:spPr/>
      </p:pic>
      <p:pic>
        <p:nvPicPr>
          <p:cNvPr id="7" name="Plassholder for bilde 6" descr="Et bilde som inneholder utendørs, innsjø, himmel, vann&#10;&#10;Automatisk generert beskrivelse">
            <a:extLst>
              <a:ext uri="{FF2B5EF4-FFF2-40B4-BE49-F238E27FC236}">
                <a16:creationId xmlns:a16="http://schemas.microsoft.com/office/drawing/2014/main" id="{2C7027B8-6C9E-732A-890E-74C6ACF3027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4" b="10034"/>
          <a:stretch>
            <a:fillRect/>
          </a:stretch>
        </p:blipFill>
        <p:spPr/>
      </p:pic>
      <p:sp>
        <p:nvSpPr>
          <p:cNvPr id="9" name="Tittel 8">
            <a:extLst>
              <a:ext uri="{FF2B5EF4-FFF2-40B4-BE49-F238E27FC236}">
                <a16:creationId xmlns:a16="http://schemas.microsoft.com/office/drawing/2014/main" id="{39BBF00C-178A-4A79-09F3-3D8ECF51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Innhold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88CB200-EE6D-D043-79E4-1B50A351BB26}"/>
              </a:ext>
            </a:extLst>
          </p:cNvPr>
          <p:cNvSpPr txBox="1"/>
          <p:nvPr/>
        </p:nvSpPr>
        <p:spPr>
          <a:xfrm>
            <a:off x="7262811" y="4803774"/>
            <a:ext cx="1881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Foto: BRSK / </a:t>
            </a:r>
            <a:r>
              <a:rPr lang="nb-NO" sz="1000" dirty="0" err="1"/>
              <a:t>M.Indreiten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665053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E265D59-2CBC-C756-BAD2-7A449819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3152576"/>
            <a:ext cx="8418984" cy="1783491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Vi ønsker å ha en aktiv rolle i å utforme kurs – og  opplæringspraksis for fremtidens oljevern</a:t>
            </a:r>
          </a:p>
          <a:p>
            <a:endParaRPr lang="nb-NO" dirty="0"/>
          </a:p>
          <a:p>
            <a:pPr marL="0" indent="0" algn="ctr">
              <a:buNone/>
            </a:pPr>
            <a:r>
              <a:rPr lang="nb-NO" u="sng" dirty="0"/>
              <a:t>Bruk kursene våre til testing av:</a:t>
            </a:r>
          </a:p>
          <a:p>
            <a:pPr marL="0" indent="0" algn="ctr">
              <a:buNone/>
            </a:pPr>
            <a:r>
              <a:rPr lang="nb-NO" dirty="0"/>
              <a:t>Nye metoder og konsept </a:t>
            </a:r>
          </a:p>
          <a:p>
            <a:pPr marL="0" indent="0" algn="ctr">
              <a:buNone/>
            </a:pPr>
            <a:r>
              <a:rPr lang="nb-NO" dirty="0"/>
              <a:t>Utstyr og bruk av ny teknologi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6E702EE-3BC3-A7BB-6152-CDBD10818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BRSK sin rolle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04F8AB8-614E-D994-08ED-6A5751BE2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4" y="705070"/>
            <a:ext cx="9144000" cy="223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79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 descr="Et bilde som inneholder utendørs, innsjø, himmel, vann&#10;&#10;Automatisk generert beskrivelse">
            <a:extLst>
              <a:ext uri="{FF2B5EF4-FFF2-40B4-BE49-F238E27FC236}">
                <a16:creationId xmlns:a16="http://schemas.microsoft.com/office/drawing/2014/main" id="{789C656B-2C70-D3C2-4809-0DAD5F3BF0A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2" b="14682"/>
          <a:stretch>
            <a:fillRect/>
          </a:stretch>
        </p:blipFill>
        <p:spPr/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58394AC-0173-C0DE-ECA2-35C70A449560}"/>
              </a:ext>
            </a:extLst>
          </p:cNvPr>
          <p:cNvSpPr txBox="1"/>
          <p:nvPr/>
        </p:nvSpPr>
        <p:spPr>
          <a:xfrm>
            <a:off x="7262811" y="4803774"/>
            <a:ext cx="1881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Foto: BRSK / </a:t>
            </a:r>
            <a:r>
              <a:rPr lang="nb-NO" sz="1000" dirty="0" err="1"/>
              <a:t>M.Indreiten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988053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741595-CEF4-ED2A-9146-A21D44B636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Takk for oppmerksomheten!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D9E8BCA-B043-9F1E-3911-B124CF891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Martin.indreiten@dsb.no</a:t>
            </a:r>
            <a:r>
              <a:rPr lang="nb-NO" dirty="0"/>
              <a:t> </a:t>
            </a:r>
          </a:p>
          <a:p>
            <a:r>
              <a:rPr lang="nb-NO" dirty="0"/>
              <a:t>brsk.no</a:t>
            </a:r>
          </a:p>
        </p:txBody>
      </p:sp>
    </p:spTree>
    <p:extLst>
      <p:ext uri="{BB962C8B-B14F-4D97-AF65-F5344CB8AC3E}">
        <p14:creationId xmlns:p14="http://schemas.microsoft.com/office/powerpoint/2010/main" val="1227076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691183A-511E-AB06-1BB9-7A6DCEBB3F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8266" y="1369682"/>
            <a:ext cx="4128939" cy="1910846"/>
          </a:xfrm>
        </p:spPr>
        <p:txBody>
          <a:bodyPr/>
          <a:lstStyle/>
          <a:p>
            <a:pPr marL="285750" indent="-285750"/>
            <a:r>
              <a:rPr lang="nb-NO" dirty="0"/>
              <a:t>Målgruppe: personell som har eller er tiltenkt roller i innsats mot akutt forurensning</a:t>
            </a:r>
            <a:r>
              <a:rPr lang="nb-NO" b="1" i="1" dirty="0"/>
              <a:t>.</a:t>
            </a:r>
            <a:r>
              <a:rPr lang="nb-NO" dirty="0"/>
              <a:t> </a:t>
            </a:r>
            <a:br>
              <a:rPr lang="nb-NO" dirty="0"/>
            </a:br>
            <a:endParaRPr lang="nb-NO" dirty="0"/>
          </a:p>
          <a:p>
            <a:pPr marL="285750" indent="-285750"/>
            <a:r>
              <a:rPr lang="nb-NO" dirty="0"/>
              <a:t>Samarbeid med Norsk Oljevernforening For Operatørselskap (NOFO) og Kystverket (</a:t>
            </a:r>
            <a:r>
              <a:rPr lang="nb-NO" dirty="0" err="1"/>
              <a:t>KyV</a:t>
            </a:r>
            <a:r>
              <a:rPr lang="nb-NO" dirty="0"/>
              <a:t>)</a:t>
            </a:r>
          </a:p>
          <a:p>
            <a:pPr marL="285750" indent="-285750"/>
            <a:endParaRPr lang="nb-NO" b="1" i="1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28BBD46-D935-D4B9-5741-C1B779029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728201"/>
            <a:ext cx="8418985" cy="826335"/>
          </a:xfrm>
        </p:spPr>
        <p:txBody>
          <a:bodyPr/>
          <a:lstStyle/>
          <a:p>
            <a:r>
              <a:rPr lang="nb-NO" dirty="0"/>
              <a:t>Oversikt over våre kurs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D4CD9B4-90D5-4476-622F-D5F93146CBB9}"/>
              </a:ext>
            </a:extLst>
          </p:cNvPr>
          <p:cNvSpPr txBox="1"/>
          <p:nvPr/>
        </p:nvSpPr>
        <p:spPr>
          <a:xfrm>
            <a:off x="358774" y="4803774"/>
            <a:ext cx="747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https://www.brsk.no/kurs-og-videreutdanning/kurs-for-vare-samarbeidspartnere/beredskap-mot-akutt-forurensning---oljevern/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C13C9F3-442C-FBDC-89EC-8F1A3353F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54" y="1238336"/>
            <a:ext cx="3530174" cy="34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0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BF19B0E0-65A2-73CB-8A2D-8915DB3357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041" y="1819274"/>
            <a:ext cx="4213225" cy="2808287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FOKUS:</a:t>
            </a:r>
          </a:p>
          <a:p>
            <a:pPr marL="285750" indent="-285750"/>
            <a:r>
              <a:rPr lang="nb-NO" dirty="0"/>
              <a:t>Sikkerhet</a:t>
            </a:r>
          </a:p>
          <a:p>
            <a:pPr marL="285750" indent="-285750"/>
            <a:r>
              <a:rPr lang="nb-NO" dirty="0"/>
              <a:t>Utstyr og teknikk / metode</a:t>
            </a:r>
          </a:p>
          <a:p>
            <a:pPr marL="285750" indent="-285750"/>
            <a:r>
              <a:rPr lang="nb-NO" dirty="0"/>
              <a:t>Taktisk og operativ organisering / ledelse</a:t>
            </a:r>
          </a:p>
          <a:p>
            <a:pPr marL="285750" indent="-285750"/>
            <a:r>
              <a:rPr lang="nb-NO" dirty="0"/>
              <a:t>Både sjø og ferskvann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AC0786F-36F5-2346-D5BB-01B942C4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Oljevern i is og kulde</a:t>
            </a:r>
          </a:p>
        </p:txBody>
      </p:sp>
      <p:pic>
        <p:nvPicPr>
          <p:cNvPr id="5" name="Bilde 4" descr="Et bilde som inneholder utendørs, snø, person, eventyr&#10;&#10;Automatisk generert beskrivelse">
            <a:extLst>
              <a:ext uri="{FF2B5EF4-FFF2-40B4-BE49-F238E27FC236}">
                <a16:creationId xmlns:a16="http://schemas.microsoft.com/office/drawing/2014/main" id="{6C2D89A6-0F02-7060-229B-62A8D8823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7884" y="485443"/>
            <a:ext cx="2808288" cy="2106216"/>
          </a:xfrm>
          <a:prstGeom prst="rect">
            <a:avLst/>
          </a:prstGeom>
        </p:spPr>
      </p:pic>
      <p:pic>
        <p:nvPicPr>
          <p:cNvPr id="7" name="Bilde 6" descr="Et bilde som inneholder utendørs, brannkonstabel, gul, båt&#10;&#10;Automatisk generert beskrivelse">
            <a:extLst>
              <a:ext uri="{FF2B5EF4-FFF2-40B4-BE49-F238E27FC236}">
                <a16:creationId xmlns:a16="http://schemas.microsoft.com/office/drawing/2014/main" id="{88FA8A8F-E05B-28A4-CAAA-E1EAC1640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6316" y="485443"/>
            <a:ext cx="2808287" cy="2106216"/>
          </a:xfrm>
          <a:prstGeom prst="rect">
            <a:avLst/>
          </a:prstGeom>
        </p:spPr>
      </p:pic>
      <p:pic>
        <p:nvPicPr>
          <p:cNvPr id="9" name="Bilde 8" descr="Et bilde som inneholder utendørs, himmel, innsjø, vann&#10;&#10;Automatisk generert beskrivelse">
            <a:extLst>
              <a:ext uri="{FF2B5EF4-FFF2-40B4-BE49-F238E27FC236}">
                <a16:creationId xmlns:a16="http://schemas.microsoft.com/office/drawing/2014/main" id="{8A794879-C93E-AD4F-B720-1A5CDC981A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4" b="25162"/>
          <a:stretch/>
        </p:blipFill>
        <p:spPr>
          <a:xfrm>
            <a:off x="4488921" y="3018895"/>
            <a:ext cx="4354648" cy="199924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B522C85F-11B0-7DFB-4E5B-2D266DF5EE93}"/>
              </a:ext>
            </a:extLst>
          </p:cNvPr>
          <p:cNvSpPr txBox="1"/>
          <p:nvPr/>
        </p:nvSpPr>
        <p:spPr>
          <a:xfrm>
            <a:off x="7262811" y="4803774"/>
            <a:ext cx="1881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Foto: BRSK / </a:t>
            </a:r>
            <a:r>
              <a:rPr lang="nb-NO" sz="1000" dirty="0" err="1">
                <a:solidFill>
                  <a:schemeClr val="bg1"/>
                </a:solidFill>
              </a:rPr>
              <a:t>M.Indreiten</a:t>
            </a:r>
            <a:endParaRPr lang="nb-NO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05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0E5CA652-5BBB-B652-BD38-70BD583CB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4" y="916740"/>
            <a:ext cx="8399915" cy="369332"/>
          </a:xfrm>
        </p:spPr>
        <p:txBody>
          <a:bodyPr anchor="ctr">
            <a:normAutofit/>
          </a:bodyPr>
          <a:lstStyle/>
          <a:p>
            <a:r>
              <a:rPr lang="nb-NO" dirty="0"/>
              <a:t>Instruktør samling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2390AF0-0F64-317D-B16F-DE5C2BD4FA5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0004" y="1476572"/>
            <a:ext cx="4009457" cy="3264408"/>
          </a:xfrm>
        </p:spPr>
        <p:txBody>
          <a:bodyPr anchor="t">
            <a:normAutofit/>
          </a:bodyPr>
          <a:lstStyle/>
          <a:p>
            <a:pPr marL="285750" indent="-285750" defTabSz="685766"/>
            <a:r>
              <a:rPr lang="nb-NO" kern="1200" dirty="0"/>
              <a:t>Vintertrening for NOFO spesialteam</a:t>
            </a:r>
          </a:p>
          <a:p>
            <a:pPr marL="0" indent="0" defTabSz="685766">
              <a:buNone/>
            </a:pPr>
            <a:endParaRPr lang="nb-NO" kern="1200" dirty="0"/>
          </a:p>
          <a:p>
            <a:pPr marL="285750" indent="-285750" defTabSz="685766"/>
            <a:r>
              <a:rPr lang="nb-NO" kern="1200" dirty="0"/>
              <a:t> OSRL - </a:t>
            </a:r>
            <a:r>
              <a:rPr lang="en-GB" kern="1200" dirty="0"/>
              <a:t>Oil Spill Response Limited</a:t>
            </a:r>
          </a:p>
          <a:p>
            <a:pPr marL="0" defTabSz="685766"/>
            <a:endParaRPr lang="nb-NO" dirty="0"/>
          </a:p>
          <a:p>
            <a:pPr marL="285750" indent="-285750" defTabSz="685766"/>
            <a:r>
              <a:rPr lang="nb-NO" kern="1200" dirty="0"/>
              <a:t>Kystverkets vintersamling</a:t>
            </a:r>
          </a:p>
        </p:txBody>
      </p:sp>
      <p:pic>
        <p:nvPicPr>
          <p:cNvPr id="9" name="Bilde 8" descr="Et bilde som inneholder utendørs, person, klær, snø&#10;&#10;Automatisk generert beskrivelse">
            <a:extLst>
              <a:ext uri="{FF2B5EF4-FFF2-40B4-BE49-F238E27FC236}">
                <a16:creationId xmlns:a16="http://schemas.microsoft.com/office/drawing/2014/main" id="{F3D325DF-EE61-371B-1C43-200DDF291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21"/>
          <a:stretch/>
        </p:blipFill>
        <p:spPr>
          <a:xfrm>
            <a:off x="4150907" y="75019"/>
            <a:ext cx="4844933" cy="2451984"/>
          </a:xfrm>
          <a:prstGeom prst="rect">
            <a:avLst/>
          </a:prstGeom>
        </p:spPr>
      </p:pic>
      <p:pic>
        <p:nvPicPr>
          <p:cNvPr id="5" name="Bilde 4" descr="Et bilde som inneholder utendørs, person, brannkonstabel, klær&#10;&#10;Automatisk generert beskrivelse">
            <a:extLst>
              <a:ext uri="{FF2B5EF4-FFF2-40B4-BE49-F238E27FC236}">
                <a16:creationId xmlns:a16="http://schemas.microsoft.com/office/drawing/2014/main" id="{755A16BD-C290-A434-150C-F62A63EA4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" r="7557" b="-3"/>
          <a:stretch/>
        </p:blipFill>
        <p:spPr>
          <a:xfrm>
            <a:off x="5996266" y="2588307"/>
            <a:ext cx="3011610" cy="2451984"/>
          </a:xfrm>
          <a:prstGeom prst="rect">
            <a:avLst/>
          </a:prstGeom>
          <a:noFill/>
        </p:spPr>
      </p:pic>
      <p:pic>
        <p:nvPicPr>
          <p:cNvPr id="11" name="Bilde 10" descr="Et bilde som inneholder snø, utendørs, skisport, person&#10;&#10;Automatisk generert beskrivelse">
            <a:extLst>
              <a:ext uri="{FF2B5EF4-FFF2-40B4-BE49-F238E27FC236}">
                <a16:creationId xmlns:a16="http://schemas.microsoft.com/office/drawing/2014/main" id="{3C508E17-D692-7731-79E0-08C750A05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0286" y="2894805"/>
            <a:ext cx="2451984" cy="1838988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6A3136C-915B-1572-ABD0-49E0128D96D2}"/>
              </a:ext>
            </a:extLst>
          </p:cNvPr>
          <p:cNvSpPr txBox="1"/>
          <p:nvPr/>
        </p:nvSpPr>
        <p:spPr>
          <a:xfrm>
            <a:off x="7262811" y="4803774"/>
            <a:ext cx="1881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Foto: BRSK / </a:t>
            </a:r>
            <a:r>
              <a:rPr lang="nb-NO" sz="1000" dirty="0" err="1"/>
              <a:t>M.Indreiten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1136764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7DF5BA-FFD8-CC23-7230-15E481CBF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Klimaprofil – kunnskapsgrunnlag for klimatilpasning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FAD130A-E490-D9EB-8DFD-6FFC16E763C0}"/>
              </a:ext>
            </a:extLst>
          </p:cNvPr>
          <p:cNvSpPr txBox="1"/>
          <p:nvPr/>
        </p:nvSpPr>
        <p:spPr>
          <a:xfrm>
            <a:off x="0" y="4709827"/>
            <a:ext cx="29686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dirty="0"/>
              <a:t>https://klimaservicesenter.no/kss/klimaprofiler/om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33D8B3C-10C8-8335-C4DE-2B6451303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5" y="2134620"/>
            <a:ext cx="4819793" cy="180027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1DB1D5A2-F0FC-88AC-23BC-DB45BBE38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8474"/>
            <a:ext cx="9144000" cy="455104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A3E6BD82-B347-0FDF-4548-6ABAD776D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738" y="2197063"/>
            <a:ext cx="2091731" cy="2861291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23158940-5729-7F20-7D7F-1C9603154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1708" y="2203627"/>
            <a:ext cx="2009093" cy="285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65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1D6976CB-B1FB-36D2-747E-2ACEE11B8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57" y="1641960"/>
            <a:ext cx="3901778" cy="3151905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F7839A55-7D59-8DFD-FCA7-236B04696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Klimaprofil Troms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F61F99D-E8E0-DC93-771B-9FC98B745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212" y="1588048"/>
            <a:ext cx="3664014" cy="3200677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BFBD43C-2229-C00A-8DD3-26EB415C74EC}"/>
              </a:ext>
            </a:extLst>
          </p:cNvPr>
          <p:cNvSpPr txBox="1"/>
          <p:nvPr/>
        </p:nvSpPr>
        <p:spPr>
          <a:xfrm>
            <a:off x="5194310" y="916739"/>
            <a:ext cx="366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Tabell 1. Sammendrag av forventede endringer i Troms fra perioden </a:t>
            </a:r>
          </a:p>
          <a:p>
            <a:r>
              <a:rPr lang="nb-NO" sz="800" dirty="0"/>
              <a:t>1971–2000 til 2071–2100 i klima, hydrologiske forhold og </a:t>
            </a:r>
            <a:r>
              <a:rPr lang="nb-NO" sz="800" dirty="0" err="1"/>
              <a:t>naturfarer</a:t>
            </a:r>
            <a:r>
              <a:rPr lang="nb-NO" sz="800" dirty="0"/>
              <a:t> </a:t>
            </a:r>
          </a:p>
          <a:p>
            <a:r>
              <a:rPr lang="nb-NO" sz="800" dirty="0"/>
              <a:t>som kan ha betydning for </a:t>
            </a:r>
            <a:r>
              <a:rPr lang="nb-NO" sz="800" dirty="0" err="1"/>
              <a:t>samfunnsikkerheten</a:t>
            </a:r>
            <a:r>
              <a:rPr lang="nb-NO" sz="800" dirty="0"/>
              <a:t>. Norsk Klimaservicesenter</a:t>
            </a:r>
          </a:p>
        </p:txBody>
      </p:sp>
    </p:spTree>
    <p:extLst>
      <p:ext uri="{BB962C8B-B14F-4D97-AF65-F5344CB8AC3E}">
        <p14:creationId xmlns:p14="http://schemas.microsoft.com/office/powerpoint/2010/main" val="128268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A3265CA-1933-CABC-59F5-46F664A44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291" y="754439"/>
            <a:ext cx="5395649" cy="3850020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4F4E437-9758-5E6E-9DBD-1D6FFA82CF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3060" y="1743074"/>
            <a:ext cx="3620740" cy="2808287"/>
          </a:xfrm>
        </p:spPr>
        <p:txBody>
          <a:bodyPr/>
          <a:lstStyle/>
          <a:p>
            <a:pPr marL="285750" indent="-285750"/>
            <a:r>
              <a:rPr lang="nb-NO" dirty="0"/>
              <a:t>Hva betyr dette ?</a:t>
            </a:r>
            <a:br>
              <a:rPr lang="nb-NO" dirty="0"/>
            </a:br>
            <a:endParaRPr lang="nb-NO" dirty="0"/>
          </a:p>
          <a:p>
            <a:pPr marL="285750" indent="-285750"/>
            <a:r>
              <a:rPr lang="nb-NO" dirty="0"/>
              <a:t>Kunnskapsgrunnlag?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1F4375B-D754-F02A-4888-9C3871F90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 normal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FDB3D7B-79CD-DED2-9F80-142B104771CC}"/>
              </a:ext>
            </a:extLst>
          </p:cNvPr>
          <p:cNvSpPr txBox="1"/>
          <p:nvPr/>
        </p:nvSpPr>
        <p:spPr>
          <a:xfrm>
            <a:off x="6542559" y="4604459"/>
            <a:ext cx="223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Illustrasjon: Meteorologisk institutt</a:t>
            </a:r>
          </a:p>
        </p:txBody>
      </p:sp>
    </p:spTree>
    <p:extLst>
      <p:ext uri="{BB962C8B-B14F-4D97-AF65-F5344CB8AC3E}">
        <p14:creationId xmlns:p14="http://schemas.microsoft.com/office/powerpoint/2010/main" val="4186560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C203597A-16D8-AD30-3897-9C9734F81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4" y="916740"/>
            <a:ext cx="8399915" cy="369332"/>
          </a:xfrm>
        </p:spPr>
        <p:txBody>
          <a:bodyPr anchor="ctr">
            <a:normAutofit/>
          </a:bodyPr>
          <a:lstStyle/>
          <a:p>
            <a:r>
              <a:rPr lang="nb-NO"/>
              <a:t>Kunnskapskapsgrunnlag - usikkerhet</a:t>
            </a:r>
            <a:endParaRPr lang="nb-NO" dirty="0"/>
          </a:p>
        </p:txBody>
      </p:sp>
      <p:pic>
        <p:nvPicPr>
          <p:cNvPr id="4" name="Bilde 3" descr="Et bilde som inneholder utendørs, himmel, speilbilde, sky&#10;&#10;Automatisk generert beskrivelse">
            <a:extLst>
              <a:ext uri="{FF2B5EF4-FFF2-40B4-BE49-F238E27FC236}">
                <a16:creationId xmlns:a16="http://schemas.microsoft.com/office/drawing/2014/main" id="{ED26CDBE-B392-120F-6535-2C2352BBCE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698" r="1" b="21440"/>
          <a:stretch/>
        </p:blipFill>
        <p:spPr>
          <a:xfrm>
            <a:off x="360004" y="1476572"/>
            <a:ext cx="8399915" cy="3264408"/>
          </a:xfrm>
          <a:prstGeom prst="rect">
            <a:avLst/>
          </a:prstGeom>
          <a:noFill/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86C3D8F-F079-CE03-F2C6-EA4524E7070C}"/>
              </a:ext>
            </a:extLst>
          </p:cNvPr>
          <p:cNvSpPr txBox="1"/>
          <p:nvPr/>
        </p:nvSpPr>
        <p:spPr>
          <a:xfrm>
            <a:off x="7469845" y="4494759"/>
            <a:ext cx="1881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Chat GPT / MIN</a:t>
            </a:r>
          </a:p>
        </p:txBody>
      </p:sp>
    </p:spTree>
    <p:extLst>
      <p:ext uri="{BB962C8B-B14F-4D97-AF65-F5344CB8AC3E}">
        <p14:creationId xmlns:p14="http://schemas.microsoft.com/office/powerpoint/2010/main" val="3269245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rann- og redningsskolen">
      <a:dk1>
        <a:srgbClr val="000000"/>
      </a:dk1>
      <a:lt1>
        <a:srgbClr val="FFFFFF"/>
      </a:lt1>
      <a:dk2>
        <a:srgbClr val="AA2028"/>
      </a:dk2>
      <a:lt2>
        <a:srgbClr val="FCFF99"/>
      </a:lt2>
      <a:accent1>
        <a:srgbClr val="3F5C6E"/>
      </a:accent1>
      <a:accent2>
        <a:srgbClr val="4F4F4F"/>
      </a:accent2>
      <a:accent3>
        <a:srgbClr val="FBFF89"/>
      </a:accent3>
      <a:accent4>
        <a:srgbClr val="AA2028"/>
      </a:accent4>
      <a:accent5>
        <a:srgbClr val="000000"/>
      </a:accent5>
      <a:accent6>
        <a:srgbClr val="888888"/>
      </a:accent6>
      <a:hlink>
        <a:srgbClr val="3F5C6E"/>
      </a:hlink>
      <a:folHlink>
        <a:srgbClr val="AA202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7425558A-A5EB-4CB9-A0AF-32DC3F3B09CB}" vid="{874C4B8D-CBBC-4D3D-B25F-D38D51B6B1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29908f-7ecf-4107-8e82-8cf3c73c2624">
      <Terms xmlns="http://schemas.microsoft.com/office/infopath/2007/PartnerControls"/>
    </lcf76f155ced4ddcb4097134ff3c332f>
    <TaxCatchAll xmlns="8ca3c102-990f-484f-81fb-83f8bf509c8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3025CAAB3E97C4CA78AA3DB5675E5EC" ma:contentTypeVersion="15" ma:contentTypeDescription="Opprett et nytt dokument." ma:contentTypeScope="" ma:versionID="f7d2d64fd5ef3a0a2b05e4c563f16024">
  <xsd:schema xmlns:xsd="http://www.w3.org/2001/XMLSchema" xmlns:xs="http://www.w3.org/2001/XMLSchema" xmlns:p="http://schemas.microsoft.com/office/2006/metadata/properties" xmlns:ns2="2f29908f-7ecf-4107-8e82-8cf3c73c2624" xmlns:ns3="8ca3c102-990f-484f-81fb-83f8bf509c83" targetNamespace="http://schemas.microsoft.com/office/2006/metadata/properties" ma:root="true" ma:fieldsID="4c42566ef9966f4d1da6eb970a74e5bf" ns2:_="" ns3:_="">
    <xsd:import namespace="2f29908f-7ecf-4107-8e82-8cf3c73c2624"/>
    <xsd:import namespace="8ca3c102-990f-484f-81fb-83f8bf509c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29908f-7ecf-4107-8e82-8cf3c73c26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0ce0dab0-675e-4e26-a66d-4a4c4802cb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a3c102-990f-484f-81fb-83f8bf509c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a3092ff-88c5-4381-a90d-7d36388c3764}" ma:internalName="TaxCatchAll" ma:showField="CatchAllData" ma:web="8ca3c102-990f-484f-81fb-83f8bf509c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20B338-D39D-43C3-BD05-F70E0B94AB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48CD41-153E-4C7D-852F-346AE0F1CD89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7dc3d6ed-56f1-49b6-b310-0ff680cfe62a"/>
    <ds:schemaRef ds:uri="3b00a67f-9791-437e-b702-303a706ea042"/>
    <ds:schemaRef ds:uri="2f29908f-7ecf-4107-8e82-8cf3c73c2624"/>
    <ds:schemaRef ds:uri="8ca3c102-990f-484f-81fb-83f8bf509c83"/>
  </ds:schemaRefs>
</ds:datastoreItem>
</file>

<file path=customXml/itemProps3.xml><?xml version="1.0" encoding="utf-8"?>
<ds:datastoreItem xmlns:ds="http://schemas.openxmlformats.org/officeDocument/2006/customXml" ds:itemID="{3B831296-D71E-411D-8B98-02F3A9FAE2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29908f-7ecf-4107-8e82-8cf3c73c2624"/>
    <ds:schemaRef ds:uri="8ca3c102-990f-484f-81fb-83f8bf509c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Brsk mal</Template>
  <TotalTime>485</TotalTime>
  <Words>1161</Words>
  <Application>Microsoft Office PowerPoint</Application>
  <PresentationFormat>Skjermfremvisning (16:9)</PresentationFormat>
  <Paragraphs>166</Paragraphs>
  <Slides>22</Slides>
  <Notes>22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Office-tema</vt:lpstr>
      <vt:lpstr>Hvordan trene mot en vinteraksjon i en villere, våtere og varmere fremtid?</vt:lpstr>
      <vt:lpstr>Innhold</vt:lpstr>
      <vt:lpstr>Oversikt over våre kurs</vt:lpstr>
      <vt:lpstr>Oljevern i is og kulde</vt:lpstr>
      <vt:lpstr>Instruktør samling</vt:lpstr>
      <vt:lpstr>Klimaprofil – kunnskapsgrunnlag for klimatilpasning</vt:lpstr>
      <vt:lpstr>Klimaprofil Troms</vt:lpstr>
      <vt:lpstr>Ny normal</vt:lpstr>
      <vt:lpstr>Kunnskapskapsgrunnlag - usikkerhet</vt:lpstr>
      <vt:lpstr>PowerPoint-presentasjon</vt:lpstr>
      <vt:lpstr>PowerPoint-presentasjon</vt:lpstr>
      <vt:lpstr>Samtidige hendelser</vt:lpstr>
      <vt:lpstr>Ny verdenssituasjon </vt:lpstr>
      <vt:lpstr>PowerPoint-presentasjon</vt:lpstr>
      <vt:lpstr>PowerPoint-presentasjon</vt:lpstr>
      <vt:lpstr>Hva betyr dette for fremtidig kurs – og opplæringspraksis innen oljevern?</vt:lpstr>
      <vt:lpstr>Hva betyr dette for fremtidig kurs – og opplæringspraksis innen oljevern?</vt:lpstr>
      <vt:lpstr>XR – teknologi for læring og trening</vt:lpstr>
      <vt:lpstr>IOT</vt:lpstr>
      <vt:lpstr>BRSK sin rolle</vt:lpstr>
      <vt:lpstr>PowerPoint-presentasjon</vt:lpstr>
      <vt:lpstr>Takk for oppmerksomheten!</vt:lpstr>
    </vt:vector>
  </TitlesOfParts>
  <Company>Direktoratet for samfunnssikkerhet og beredskap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Indreiten, Martin</dc:creator>
  <cp:lastModifiedBy>Indreiten, Martin</cp:lastModifiedBy>
  <cp:revision>1</cp:revision>
  <dcterms:created xsi:type="dcterms:W3CDTF">2024-08-30T11:12:38Z</dcterms:created>
  <dcterms:modified xsi:type="dcterms:W3CDTF">2024-09-01T15:40:38Z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0x010100D982FC97A4EB864EBF6B6ADD443A67CC</vt:lpwstr>
  </property>
  <property fmtid="{D5CDD505-2E9C-101B-9397-08002B2CF9AE}" pid="3" name="MediaServiceImageTags">
    <vt:lpwstr/>
  </property>
</Properties>
</file>