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7" r:id="rId5"/>
    <p:sldId id="260" r:id="rId6"/>
    <p:sldId id="278" r:id="rId7"/>
    <p:sldId id="279" r:id="rId8"/>
    <p:sldId id="280" r:id="rId9"/>
    <p:sldId id="282" r:id="rId10"/>
    <p:sldId id="281" r:id="rId11"/>
    <p:sldId id="258" r:id="rId12"/>
  </p:sldIdLst>
  <p:sldSz cx="12192000" cy="6858000"/>
  <p:notesSz cx="6858000" cy="9144000"/>
  <p:custDataLst>
    <p:tags r:id="rId14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3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200" y="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"/>
    </p:cViewPr>
  </p:sorterViewPr>
  <p:notesViewPr>
    <p:cSldViewPr snapToGrid="0" showGuides="1">
      <p:cViewPr varScale="1">
        <p:scale>
          <a:sx n="165" d="100"/>
          <a:sy n="165" d="100"/>
        </p:scale>
        <p:origin x="54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2F812-0EAD-432B-B058-A1F2CC524AE5}" type="datetimeFigureOut">
              <a:rPr lang="nb-NO" smtClean="0"/>
              <a:t>01.09.2024</a:t>
            </a:fld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0E5C-80D2-4A4C-9414-FE51F8D501A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66FEE301-700B-0344-B025-B89AA00B42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82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6F58B9FF-B216-406D-BB2C-EE02BDE69A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6986D6B-1A47-4501-9A36-357C6DC571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45037"/>
            <a:ext cx="9144000" cy="692497"/>
          </a:xfrm>
        </p:spPr>
        <p:txBody>
          <a:bodyPr anchor="b">
            <a:spAutoFit/>
          </a:bodyPr>
          <a:lstStyle>
            <a:lvl1pPr algn="ctr">
              <a:defRPr sz="50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93A4DAE-8C8F-417E-ADBF-542492D3E3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168775"/>
            <a:ext cx="9144000" cy="332399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500AB1-7123-9046-95F1-FB0F9ACA6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61" y="721520"/>
            <a:ext cx="2410905" cy="6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28A184DC-C9E5-42FC-B9D2-8058A1E1EF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198" y="1825428"/>
            <a:ext cx="3503238" cy="19766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F589EFE4-9E42-4636-BB87-163D01EFE2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944"/>
            <a:ext cx="10515600" cy="49859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2804CEE2-4FF6-435D-95E6-3EA9ACCFAE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199" y="3802077"/>
            <a:ext cx="1753419" cy="19766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FF21CD69-1FD0-4D62-A4FD-CEC6CF946D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1436" y="1825428"/>
            <a:ext cx="3503238" cy="395329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51C67C2-EA20-4304-8A1B-3E0340E726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44672" y="1825428"/>
            <a:ext cx="3503238" cy="19766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F806757-5E3C-43AA-AC72-0DFC427437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44672" y="3802074"/>
            <a:ext cx="3503238" cy="19766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9E997FAC-0ACC-4BBE-972D-C76FF5F8838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89817" y="3802075"/>
            <a:ext cx="1753419" cy="19766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330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28A184DC-C9E5-42FC-B9D2-8058A1E1EF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197" y="1825428"/>
            <a:ext cx="3420428" cy="28807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F589EFE4-9E42-4636-BB87-163D01EFE2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944"/>
            <a:ext cx="10515600" cy="49859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17E67497-C03A-45CB-8BC5-580F4E0ABF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33376" y="1825428"/>
            <a:ext cx="3420428" cy="288072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483ACAD6-7C61-4D22-A974-FF743E4716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5787" y="1825428"/>
            <a:ext cx="3420428" cy="28807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A4E85FD6-648C-4684-B5B9-6868E7E97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7" y="4928056"/>
            <a:ext cx="3420428" cy="221599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nb-NO" noProof="0"/>
              <a:t>Bildeforklaring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93B1126C-C66F-40B5-B107-20DA68B9A2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5786" y="4928056"/>
            <a:ext cx="3420428" cy="221599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nb-NO" noProof="0"/>
              <a:t>Bildeforklaring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04C8FEFD-EB6F-468F-8B3F-DEFD3B029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3375" y="4928056"/>
            <a:ext cx="3420428" cy="221599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nb-NO" noProof="0"/>
              <a:t>Bildeforklaring</a:t>
            </a:r>
          </a:p>
        </p:txBody>
      </p:sp>
    </p:spTree>
    <p:extLst>
      <p:ext uri="{BB962C8B-B14F-4D97-AF65-F5344CB8AC3E}">
        <p14:creationId xmlns:p14="http://schemas.microsoft.com/office/powerpoint/2010/main" val="397419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69A74-5C82-403B-8F85-6C4426BD5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5DC163-BBB7-4314-8B66-3F947EE240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50413"/>
          </a:xfrm>
        </p:spPr>
        <p:txBody>
          <a:bodyPr/>
          <a:lstStyle/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C9EA63-35CC-4C9E-B27A-583ED706E94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50413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8387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1CFA2F-6B80-493E-89A5-B26465CF8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4127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11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a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496F2-7C83-CB4B-B180-BB7A8E090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83" y="0"/>
            <a:ext cx="1026866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DAB193-5574-1846-BF2C-BFA0E142F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6"/>
          <a:stretch/>
        </p:blipFill>
        <p:spPr>
          <a:xfrm>
            <a:off x="0" y="0"/>
            <a:ext cx="10125906" cy="6858000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F059E7BF-AE3A-0546-B681-DE9007A9F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904" y="3179701"/>
            <a:ext cx="3998494" cy="49859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Tittel</a:t>
            </a:r>
          </a:p>
        </p:txBody>
      </p:sp>
      <p:sp>
        <p:nvSpPr>
          <p:cNvPr id="13" name="Plassholder for tekst 15">
            <a:extLst>
              <a:ext uri="{FF2B5EF4-FFF2-40B4-BE49-F238E27FC236}">
                <a16:creationId xmlns:a16="http://schemas.microsoft.com/office/drawing/2014/main" id="{4F84DDE3-04A3-6242-A67D-3952DE27A2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905" y="3774188"/>
            <a:ext cx="3998493" cy="332399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FCAE468-BA74-5048-B9A2-F79071505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904" y="5244495"/>
            <a:ext cx="3998912" cy="1262985"/>
          </a:xfrm>
        </p:spPr>
        <p:txBody>
          <a:bodyPr/>
          <a:lstStyle>
            <a:lvl1pPr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Foredragsholder</a:t>
            </a:r>
          </a:p>
          <a:p>
            <a:pPr lvl="0"/>
            <a:endParaRPr lang="nb-NO" noProof="0"/>
          </a:p>
          <a:p>
            <a:pPr lvl="0"/>
            <a:r>
              <a:rPr lang="nb-NO" noProof="0"/>
              <a:t>Tittel</a:t>
            </a:r>
          </a:p>
          <a:p>
            <a:pPr lvl="0"/>
            <a:r>
              <a:rPr lang="nb-NO" noProof="0"/>
              <a:t>Dato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64E787-873A-054E-9770-936345814A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84" y="6079243"/>
            <a:ext cx="1313129" cy="3770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70FA7A-AD0F-3246-A34C-2419786AD5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4" y="301881"/>
            <a:ext cx="1527439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7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ra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8FD2B2-77D5-D54E-83D0-7816AA9C3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5"/>
          <a:stretch/>
        </p:blipFill>
        <p:spPr>
          <a:xfrm>
            <a:off x="5150679" y="0"/>
            <a:ext cx="7041321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DAB193-5574-1846-BF2C-BFA0E142F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6"/>
          <a:stretch/>
        </p:blipFill>
        <p:spPr>
          <a:xfrm>
            <a:off x="0" y="0"/>
            <a:ext cx="10125906" cy="6858000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F059E7BF-AE3A-0546-B681-DE9007A9F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904" y="3179701"/>
            <a:ext cx="3998494" cy="49859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Tittel</a:t>
            </a:r>
          </a:p>
        </p:txBody>
      </p:sp>
      <p:sp>
        <p:nvSpPr>
          <p:cNvPr id="13" name="Plassholder for tekst 15">
            <a:extLst>
              <a:ext uri="{FF2B5EF4-FFF2-40B4-BE49-F238E27FC236}">
                <a16:creationId xmlns:a16="http://schemas.microsoft.com/office/drawing/2014/main" id="{4F84DDE3-04A3-6242-A67D-3952DE27A2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905" y="3774188"/>
            <a:ext cx="3998493" cy="332399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noProof="0"/>
              <a:t>Undertittel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FCAE468-BA74-5048-B9A2-F79071505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904" y="5244495"/>
            <a:ext cx="3998912" cy="1262985"/>
          </a:xfrm>
        </p:spPr>
        <p:txBody>
          <a:bodyPr/>
          <a:lstStyle>
            <a:lvl1pPr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Foredragsholder</a:t>
            </a:r>
          </a:p>
          <a:p>
            <a:pPr lvl="0"/>
            <a:endParaRPr lang="nb-NO" noProof="0"/>
          </a:p>
          <a:p>
            <a:pPr lvl="0"/>
            <a:r>
              <a:rPr lang="nb-NO" noProof="0"/>
              <a:t>Tittel</a:t>
            </a:r>
          </a:p>
          <a:p>
            <a:pPr lvl="0"/>
            <a:r>
              <a:rPr lang="nb-NO" noProof="0"/>
              <a:t>Dato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64E787-873A-054E-9770-936345814A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84" y="6079243"/>
            <a:ext cx="1313129" cy="3770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70FA7A-AD0F-3246-A34C-2419786AD5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4" y="301881"/>
            <a:ext cx="1527439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ra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E8D5D0-7591-5F48-9145-6C4CF18D3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72C801-31EA-5541-A21A-BE9975761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70" y="3086257"/>
            <a:ext cx="2387259" cy="68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18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BC371F-0AFD-4E88-86EB-E2447AF52C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2147" y="4177462"/>
            <a:ext cx="7507706" cy="498598"/>
          </a:xfrm>
        </p:spPr>
        <p:txBody>
          <a:bodyPr wrap="square">
            <a:spAutoFit/>
          </a:bodyPr>
          <a:lstStyle>
            <a:lvl1pPr algn="ctr">
              <a:defRPr sz="3600" b="1">
                <a:solidFill>
                  <a:schemeClr val="lt1"/>
                </a:solidFill>
              </a:defRPr>
            </a:lvl1pPr>
          </a:lstStyle>
          <a:p>
            <a:r>
              <a:rPr lang="nb-NO" noProof="0" dirty="0"/>
              <a:t>Klikk for å redigere tittelstil</a:t>
            </a:r>
          </a:p>
        </p:txBody>
      </p:sp>
      <p:sp>
        <p:nvSpPr>
          <p:cNvPr id="6" name="Plassholder for tekst 15">
            <a:extLst>
              <a:ext uri="{FF2B5EF4-FFF2-40B4-BE49-F238E27FC236}">
                <a16:creationId xmlns:a16="http://schemas.microsoft.com/office/drawing/2014/main" id="{4FE2BDB1-61DD-4E42-9BAB-DE9F06F03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2147" y="4799545"/>
            <a:ext cx="7507706" cy="249299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1FBF6C-2FC4-48BA-B2CE-F2B74A0ED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6885" y="6079243"/>
            <a:ext cx="1284182" cy="3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4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55BFA1-5867-F947-9EE7-A345EF3E8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558BEF2-E6C5-4C56-B4E7-EB34DF1AB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944"/>
            <a:ext cx="10515600" cy="498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E1F6863-0FEA-4F35-B1FC-58EE2FBCB4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50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338F00D-B6C0-4673-83BF-862ADED512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6885" y="6079243"/>
            <a:ext cx="1284182" cy="3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6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(blått toppfe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9760F0-F6C0-8D40-B2CD-89F339734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558BEF2-E6C5-4C56-B4E7-EB34DF1AB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4475" y="552325"/>
            <a:ext cx="10515600" cy="498598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3896B1-5016-4CFB-A581-A30EF837E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14475" y="1996359"/>
            <a:ext cx="10515600" cy="3950413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6927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28A184DC-C9E5-42FC-B9D2-8058A1E1EF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2200" y="0"/>
            <a:ext cx="60198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0869A74-5C82-403B-8F85-6C4426BD5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944"/>
            <a:ext cx="5181600" cy="997196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5DC163-BBB7-4314-8B66-3F947EE240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50413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941991A-1A0C-49FB-B76C-A4F51DE678D3}"/>
              </a:ext>
            </a:extLst>
          </p:cNvPr>
          <p:cNvSpPr txBox="1">
            <a:spLocks/>
          </p:cNvSpPr>
          <p:nvPr userDrawn="1"/>
        </p:nvSpPr>
        <p:spPr>
          <a:xfrm>
            <a:off x="10636885" y="6079243"/>
            <a:ext cx="1284182" cy="36901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40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28A184DC-C9E5-42FC-B9D2-8058A1E1EF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noProof="0"/>
              <a:t>Klikk på ikonet for å legge til et bilde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8BC786C1-96CA-4846-9245-D0E34D682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88822"/>
            <a:ext cx="10515600" cy="680356"/>
          </a:xfrm>
          <a:solidFill>
            <a:schemeClr val="tx2"/>
          </a:solidFill>
          <a:ln>
            <a:noFill/>
          </a:ln>
        </p:spPr>
        <p:txBody>
          <a:bodyPr lIns="90000" tIns="90000" rIns="90000" bIns="90000"/>
          <a:lstStyle>
            <a:lvl1pPr algn="ctr">
              <a:defRPr>
                <a:solidFill>
                  <a:schemeClr val="lt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D1A3F3-9EF1-4AFC-BCED-BD09AB15C9F5}"/>
              </a:ext>
            </a:extLst>
          </p:cNvPr>
          <p:cNvSpPr txBox="1">
            <a:spLocks/>
          </p:cNvSpPr>
          <p:nvPr userDrawn="1"/>
        </p:nvSpPr>
        <p:spPr>
          <a:xfrm>
            <a:off x="10636885" y="6079243"/>
            <a:ext cx="1284182" cy="36901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0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69468F8-3F97-4189-85D2-E1618A27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944"/>
            <a:ext cx="105156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5786E2-9F4F-42C4-9BF9-12F3F9C8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504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8C277-05E7-0A48-B942-85C24A45A73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85" y="6079243"/>
            <a:ext cx="1313129" cy="3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8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68" r:id="rId4"/>
    <p:sldLayoutId id="2147483661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2" r:id="rId12"/>
    <p:sldLayoutId id="2147483654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5290-4722-1440-B860-ECC02FE6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VR-virkelighet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633B0-872A-9740-93B7-D5E6C6F92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903" y="5244495"/>
            <a:ext cx="5959181" cy="1262985"/>
          </a:xfrm>
        </p:spPr>
        <p:txBody>
          <a:bodyPr>
            <a:normAutofit/>
          </a:bodyPr>
          <a:lstStyle/>
          <a:p>
            <a:r>
              <a:rPr lang="nb-NO" dirty="0"/>
              <a:t>Kjell Johnny Johnsen, Seniorrådgiver Marin</a:t>
            </a:r>
          </a:p>
          <a:p>
            <a:r>
              <a:rPr lang="nb-NO" dirty="0"/>
              <a:t>John Inge Karoliussen, Seniorrådgiver FoU</a:t>
            </a:r>
          </a:p>
          <a:p>
            <a:endParaRPr lang="nb-NO" dirty="0"/>
          </a:p>
        </p:txBody>
      </p:sp>
      <p:pic>
        <p:nvPicPr>
          <p:cNvPr id="5" name="Bilde 4" descr="Et bilde som inneholder tekst, Font, Grafikk, grafisk design&#10;&#10;Automatisk generert beskrivelse">
            <a:extLst>
              <a:ext uri="{FF2B5EF4-FFF2-40B4-BE49-F238E27FC236}">
                <a16:creationId xmlns:a16="http://schemas.microsoft.com/office/drawing/2014/main" id="{2B652EAF-2976-016B-52B9-20EE02F9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3" y="3774188"/>
            <a:ext cx="1698096" cy="7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2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865EFB-2281-4C45-B190-385BC718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NOFO VR-prosjekt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9C752F-69B4-461B-B61B-B0222AB9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0270"/>
          </a:xfrm>
        </p:spPr>
        <p:txBody>
          <a:bodyPr>
            <a:normAutofit/>
          </a:bodyPr>
          <a:lstStyle/>
          <a:p>
            <a:r>
              <a:rPr lang="nb-NO" sz="2200" dirty="0"/>
              <a:t>Ønske om animasjonsfilmer for opplæring</a:t>
            </a:r>
          </a:p>
          <a:p>
            <a:r>
              <a:rPr lang="nb-NO" sz="2200" dirty="0"/>
              <a:t>Ta i bruk moden teknologi </a:t>
            </a:r>
          </a:p>
          <a:p>
            <a:r>
              <a:rPr lang="nb-NO" sz="2200" dirty="0"/>
              <a:t>Oppstart september 2023</a:t>
            </a:r>
          </a:p>
          <a:p>
            <a:r>
              <a:rPr lang="nb-NO" sz="2200" dirty="0"/>
              <a:t>Identifisert 4 ulike tilbydere</a:t>
            </a:r>
          </a:p>
          <a:p>
            <a:r>
              <a:rPr lang="nb-NO" sz="2200" dirty="0"/>
              <a:t>Samarbeid med </a:t>
            </a:r>
            <a:r>
              <a:rPr lang="nb-NO" sz="2200" dirty="0" err="1"/>
              <a:t>NagellD</a:t>
            </a:r>
            <a:r>
              <a:rPr lang="nb-NO" sz="2200" dirty="0"/>
              <a:t> og utstyrsleverandører (Framo m.fl.)</a:t>
            </a:r>
          </a:p>
          <a:p>
            <a:r>
              <a:rPr lang="nb-NO" sz="2200" dirty="0"/>
              <a:t>Første utkast til animasjonsfilm desember 2023</a:t>
            </a:r>
          </a:p>
          <a:p>
            <a:r>
              <a:rPr lang="nb-NO" sz="2200" dirty="0"/>
              <a:t>Første utkast til VR modellering januar 2024</a:t>
            </a:r>
          </a:p>
          <a:p>
            <a:r>
              <a:rPr lang="nb-NO" sz="2200" dirty="0"/>
              <a:t>Første utkast til VR opplæring juni 2024</a:t>
            </a:r>
          </a:p>
        </p:txBody>
      </p:sp>
    </p:spTree>
    <p:extLst>
      <p:ext uri="{BB962C8B-B14F-4D97-AF65-F5344CB8AC3E}">
        <p14:creationId xmlns:p14="http://schemas.microsoft.com/office/powerpoint/2010/main" val="158846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865EFB-2281-4C45-B190-385BC718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Teknisk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9C752F-69B4-461B-B61B-B0222AB9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7996"/>
          </a:xfrm>
        </p:spPr>
        <p:txBody>
          <a:bodyPr>
            <a:normAutofit fontScale="77500" lnSpcReduction="20000"/>
          </a:bodyPr>
          <a:lstStyle/>
          <a:p>
            <a:r>
              <a:rPr lang="nb-NO" sz="2800" dirty="0"/>
              <a:t>NOFO server - </a:t>
            </a:r>
            <a:r>
              <a:rPr lang="nb-NO" sz="2800" dirty="0" err="1"/>
              <a:t>sharepoint</a:t>
            </a:r>
            <a:endParaRPr lang="nb-NO" sz="2800" dirty="0">
              <a:solidFill>
                <a:schemeClr val="accent1"/>
              </a:solidFill>
            </a:endParaRPr>
          </a:p>
          <a:p>
            <a:r>
              <a:rPr lang="nb-NO" sz="2800" dirty="0"/>
              <a:t>NOFO internt trådløst internett / mobil </a:t>
            </a:r>
            <a:r>
              <a:rPr lang="nb-NO" sz="2800" dirty="0" err="1"/>
              <a:t>router</a:t>
            </a:r>
            <a:endParaRPr lang="nb-NO" sz="2800" dirty="0"/>
          </a:p>
          <a:p>
            <a:r>
              <a:rPr lang="nb-NO" sz="2800" dirty="0"/>
              <a:t>VR briller – Meta Quest 3</a:t>
            </a:r>
          </a:p>
          <a:p>
            <a:r>
              <a:rPr lang="nb-NO" sz="2800" dirty="0"/>
              <a:t>Format: </a:t>
            </a:r>
          </a:p>
          <a:p>
            <a:pPr lvl="1"/>
            <a:r>
              <a:rPr lang="nb-NO" sz="2800" b="0" i="0" dirty="0">
                <a:effectLst/>
                <a:latin typeface="Aptos" panose="020B0004020202020204" pitchFamily="34" charset="0"/>
              </a:rPr>
              <a:t>Input</a:t>
            </a:r>
            <a:r>
              <a:rPr lang="nb-NO" sz="2800" dirty="0">
                <a:latin typeface="Aptos" panose="020B0004020202020204" pitchFamily="34" charset="0"/>
              </a:rPr>
              <a:t>: 		CAD-programmer [.</a:t>
            </a:r>
            <a:r>
              <a:rPr lang="nb-NO" sz="2800" dirty="0" err="1">
                <a:latin typeface="Aptos" panose="020B0004020202020204" pitchFamily="34" charset="0"/>
              </a:rPr>
              <a:t>stp</a:t>
            </a:r>
            <a:r>
              <a:rPr lang="nb-NO" sz="2800" dirty="0">
                <a:latin typeface="Aptos" panose="020B0004020202020204" pitchFamily="34" charset="0"/>
              </a:rPr>
              <a:t> .</a:t>
            </a:r>
            <a:r>
              <a:rPr lang="nb-NO" sz="2800" dirty="0" err="1">
                <a:latin typeface="Aptos" panose="020B0004020202020204" pitchFamily="34" charset="0"/>
              </a:rPr>
              <a:t>fbx</a:t>
            </a:r>
            <a:r>
              <a:rPr lang="nb-NO" sz="2800" dirty="0">
                <a:latin typeface="Aptos" panose="020B0004020202020204" pitchFamily="34" charset="0"/>
              </a:rPr>
              <a:t> eller .ob]</a:t>
            </a:r>
            <a:endParaRPr lang="nb-NO" sz="2800" dirty="0"/>
          </a:p>
          <a:p>
            <a:pPr lvl="1"/>
            <a:r>
              <a:rPr lang="nb-NO" sz="2800" b="0" i="0" dirty="0">
                <a:effectLst/>
                <a:latin typeface="Aptos" panose="020B0004020202020204" pitchFamily="34" charset="0"/>
              </a:rPr>
              <a:t>Animasjon/3D: 	3DsMax </a:t>
            </a:r>
            <a:r>
              <a:rPr lang="nb-NO" sz="2800" dirty="0">
                <a:latin typeface="Aptos" panose="020B0004020202020204" pitchFamily="34" charset="0"/>
              </a:rPr>
              <a:t>kombinert i </a:t>
            </a:r>
            <a:r>
              <a:rPr lang="nb-NO" sz="2800" b="0" i="0" dirty="0" err="1">
                <a:effectLst/>
                <a:latin typeface="Aptos" panose="020B0004020202020204" pitchFamily="34" charset="0"/>
              </a:rPr>
              <a:t>After</a:t>
            </a:r>
            <a:r>
              <a:rPr lang="nb-NO" sz="2800" b="0" i="0" dirty="0">
                <a:effectLst/>
                <a:latin typeface="Aptos" panose="020B0004020202020204" pitchFamily="34" charset="0"/>
              </a:rPr>
              <a:t> </a:t>
            </a:r>
            <a:r>
              <a:rPr lang="nb-NO" sz="2800" b="0" i="0" dirty="0" err="1">
                <a:effectLst/>
                <a:latin typeface="Aptos" panose="020B0004020202020204" pitchFamily="34" charset="0"/>
              </a:rPr>
              <a:t>Effects</a:t>
            </a:r>
            <a:r>
              <a:rPr lang="nb-NO" sz="2800" b="0" i="0" dirty="0">
                <a:effectLst/>
                <a:latin typeface="Aptos" panose="020B0004020202020204" pitchFamily="34" charset="0"/>
              </a:rPr>
              <a:t> [.</a:t>
            </a:r>
            <a:r>
              <a:rPr lang="nb-NO" sz="2800" b="0" i="0" dirty="0" err="1">
                <a:effectLst/>
                <a:latin typeface="Aptos" panose="020B0004020202020204" pitchFamily="34" charset="0"/>
              </a:rPr>
              <a:t>mov</a:t>
            </a:r>
            <a:r>
              <a:rPr lang="nb-NO" sz="2800" b="0" i="0" dirty="0">
                <a:effectLst/>
                <a:latin typeface="Aptos" panose="020B0004020202020204" pitchFamily="34" charset="0"/>
              </a:rPr>
              <a:t> eller .mp4.]</a:t>
            </a:r>
            <a:endParaRPr lang="nb-NO" sz="2800" dirty="0"/>
          </a:p>
          <a:p>
            <a:pPr lvl="1"/>
            <a:r>
              <a:rPr lang="nb-NO" sz="2800" b="0" i="0" dirty="0">
                <a:effectLst/>
                <a:latin typeface="Aptos" panose="020B0004020202020204" pitchFamily="34" charset="0"/>
              </a:rPr>
              <a:t>VR: 		</a:t>
            </a:r>
            <a:r>
              <a:rPr lang="nb-NO" sz="2800" b="0" i="0" dirty="0" err="1">
                <a:effectLst/>
                <a:latin typeface="Aptos" panose="020B0004020202020204" pitchFamily="34" charset="0"/>
              </a:rPr>
              <a:t>Unity</a:t>
            </a:r>
            <a:r>
              <a:rPr lang="nb-NO" sz="2800" b="0" i="0" dirty="0">
                <a:effectLst/>
                <a:latin typeface="Aptos" panose="020B0004020202020204" pitchFamily="34" charset="0"/>
              </a:rPr>
              <a:t>, med modeller fra 3DsMax og Blender.</a:t>
            </a:r>
            <a:endParaRPr lang="nb-NO" sz="2800" dirty="0"/>
          </a:p>
          <a:p>
            <a:r>
              <a:rPr lang="nb-NO" sz="2800" dirty="0"/>
              <a:t>Instruksjonsfilmer:</a:t>
            </a:r>
          </a:p>
          <a:p>
            <a:pPr lvl="1"/>
            <a:r>
              <a:rPr lang="nb-NO" sz="2800" dirty="0"/>
              <a:t>Oljeopptaker: 	TransRec 150</a:t>
            </a:r>
          </a:p>
          <a:p>
            <a:pPr lvl="1"/>
            <a:r>
              <a:rPr lang="nb-NO" sz="2800" dirty="0"/>
              <a:t>Lense: 		Norlense 1200R (Utsett over hekk eller tverrskips)</a:t>
            </a:r>
          </a:p>
          <a:p>
            <a:pPr lvl="1"/>
            <a:r>
              <a:rPr lang="nb-NO" sz="2800" dirty="0"/>
              <a:t>Drivanker:  	For oljevernfartøy</a:t>
            </a:r>
          </a:p>
          <a:p>
            <a:r>
              <a:rPr lang="nb-NO" sz="2800" dirty="0"/>
              <a:t>VR-opplæring</a:t>
            </a:r>
          </a:p>
          <a:p>
            <a:pPr lvl="1"/>
            <a:r>
              <a:rPr lang="nb-NO" sz="2800" dirty="0"/>
              <a:t>Oppkobling og utsetting/inntak av lense</a:t>
            </a:r>
          </a:p>
          <a:p>
            <a:pPr lvl="1"/>
            <a:r>
              <a:rPr lang="nb-NO" sz="2800" dirty="0"/>
              <a:t>Oppkobling og operasjon av oljeopptakerkrane og overløpskimmer </a:t>
            </a:r>
          </a:p>
          <a:p>
            <a:pPr lvl="1"/>
            <a:r>
              <a:rPr lang="nb-NO" sz="2800" dirty="0"/>
              <a:t>Bromodul</a:t>
            </a:r>
          </a:p>
          <a:p>
            <a:pPr lvl="1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FBD603-4F97-3AF2-1321-26B14CF6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927" y="309919"/>
            <a:ext cx="3901742" cy="29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865EFB-2281-4C45-B190-385BC718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9C752F-69B4-461B-B61B-B0222AB94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200" dirty="0"/>
              <a:t>Kurs</a:t>
            </a:r>
          </a:p>
          <a:p>
            <a:pPr lvl="1"/>
            <a:r>
              <a:rPr lang="nb-NO" sz="2200" dirty="0"/>
              <a:t>Animasjon</a:t>
            </a:r>
          </a:p>
          <a:p>
            <a:r>
              <a:rPr lang="nb-NO" sz="2200" dirty="0"/>
              <a:t>Opplæring</a:t>
            </a:r>
          </a:p>
          <a:p>
            <a:pPr lvl="1"/>
            <a:r>
              <a:rPr lang="nb-NO" sz="2200" dirty="0"/>
              <a:t>Animasjoner</a:t>
            </a:r>
          </a:p>
          <a:p>
            <a:r>
              <a:rPr lang="nb-NO" sz="2200" dirty="0"/>
              <a:t>Trening</a:t>
            </a:r>
          </a:p>
          <a:p>
            <a:pPr lvl="1"/>
            <a:r>
              <a:rPr lang="nb-NO" sz="2200" dirty="0"/>
              <a:t>VR</a:t>
            </a:r>
          </a:p>
          <a:p>
            <a:r>
              <a:rPr lang="nb-NO" sz="2200" dirty="0"/>
              <a:t>Øving</a:t>
            </a:r>
          </a:p>
          <a:p>
            <a:pPr lvl="1"/>
            <a:r>
              <a:rPr lang="nb-NO" sz="2200" dirty="0"/>
              <a:t>VR		</a:t>
            </a:r>
          </a:p>
          <a:p>
            <a:r>
              <a:rPr lang="nb-NO" sz="2200" dirty="0"/>
              <a:t>NOFO planverk</a:t>
            </a:r>
          </a:p>
          <a:p>
            <a:pPr lvl="1"/>
            <a:r>
              <a:rPr lang="nb-NO" sz="2200" dirty="0"/>
              <a:t>Animasjon</a:t>
            </a:r>
          </a:p>
          <a:p>
            <a:r>
              <a:rPr lang="nb-NO" sz="2200" dirty="0"/>
              <a:t>Annet</a:t>
            </a:r>
          </a:p>
          <a:p>
            <a:endParaRPr lang="nb-NO" dirty="0"/>
          </a:p>
          <a:p>
            <a:pPr lvl="1"/>
            <a:endParaRPr lang="nb-NO" dirty="0"/>
          </a:p>
        </p:txBody>
      </p:sp>
      <p:pic>
        <p:nvPicPr>
          <p:cNvPr id="1026" name="Picture 2" descr="Forhåndsvisning av bilde">
            <a:extLst>
              <a:ext uri="{FF2B5EF4-FFF2-40B4-BE49-F238E27FC236}">
                <a16:creationId xmlns:a16="http://schemas.microsoft.com/office/drawing/2014/main" id="{E05B8C4A-14B7-9516-6FCD-EDCB07B5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63" y="358614"/>
            <a:ext cx="5411149" cy="40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1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865EFB-2281-4C45-B190-385BC718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Fordeler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9C752F-69B4-461B-B61B-B0222AB9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2431"/>
          </a:xfrm>
        </p:spPr>
        <p:txBody>
          <a:bodyPr>
            <a:normAutofit/>
          </a:bodyPr>
          <a:lstStyle/>
          <a:p>
            <a:r>
              <a:rPr lang="nb-NO" sz="2200" dirty="0"/>
              <a:t>Redusere kostnader</a:t>
            </a:r>
          </a:p>
          <a:p>
            <a:r>
              <a:rPr lang="nb-NO" sz="2200" dirty="0"/>
              <a:t>Redusere risiko for skade på personell og utstyr</a:t>
            </a:r>
          </a:p>
          <a:p>
            <a:r>
              <a:rPr lang="nb-NO" sz="2200" dirty="0"/>
              <a:t>Redusere slitasje på utstyr ved bruk i opplæring</a:t>
            </a:r>
          </a:p>
          <a:p>
            <a:r>
              <a:rPr lang="nb-NO" sz="2200" dirty="0"/>
              <a:t>Redusere tidsbruk</a:t>
            </a:r>
          </a:p>
          <a:p>
            <a:r>
              <a:rPr lang="nb-NO" sz="2200" dirty="0"/>
              <a:t>Kan gjennomføres uavhengig av værforhold</a:t>
            </a:r>
          </a:p>
          <a:p>
            <a:r>
              <a:rPr lang="nb-NO" sz="2200" dirty="0"/>
              <a:t>Fokus på sjekklister og samhandling</a:t>
            </a:r>
          </a:p>
          <a:p>
            <a:r>
              <a:rPr lang="nb-NO" sz="2200" dirty="0"/>
              <a:t>Samtrening mellom personell på ulikt geografisk sted (NOFO Mobil nett)</a:t>
            </a:r>
          </a:p>
          <a:p>
            <a:r>
              <a:rPr lang="nb-NO" sz="2200" dirty="0"/>
              <a:t>Rom for observatører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017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865EFB-2281-4C45-B190-385BC718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9C752F-69B4-461B-B61B-B0222AB94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200" dirty="0"/>
              <a:t>Operasjon av oljeopptakerkrane og overløpskimmer</a:t>
            </a:r>
          </a:p>
          <a:p>
            <a:r>
              <a:rPr lang="nb-NO" sz="2200" dirty="0"/>
              <a:t>Bilde 1:	Oversikt over operasjonsområde, utstyr og personell</a:t>
            </a:r>
          </a:p>
          <a:p>
            <a:r>
              <a:rPr lang="nb-NO" sz="2200" dirty="0"/>
              <a:t>Bilde 2: 	Det operatøren ser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Vil du teste VR-briller selv? Besøk oss bak i salen i pausen.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145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9C752F-69B4-461B-B61B-B0222AB94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20177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roup 453"/>
          <p:cNvGrpSpPr>
            <a:grpSpLocks noChangeAspect="1"/>
          </p:cNvGrpSpPr>
          <p:nvPr/>
        </p:nvGrpSpPr>
        <p:grpSpPr>
          <a:xfrm>
            <a:off x="7865926" y="1901922"/>
            <a:ext cx="630238" cy="630237"/>
            <a:chOff x="14512925" y="3186113"/>
            <a:chExt cx="630238" cy="630237"/>
          </a:xfrm>
          <a:solidFill>
            <a:schemeClr val="tx1"/>
          </a:solidFill>
        </p:grpSpPr>
        <p:sp>
          <p:nvSpPr>
            <p:cNvPr id="230" name="Freeform 16"/>
            <p:cNvSpPr>
              <a:spLocks/>
            </p:cNvSpPr>
            <p:nvPr/>
          </p:nvSpPr>
          <p:spPr bwMode="auto">
            <a:xfrm>
              <a:off x="15128875" y="35433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1" name="Freeform 17"/>
            <p:cNvSpPr>
              <a:spLocks/>
            </p:cNvSpPr>
            <p:nvPr/>
          </p:nvSpPr>
          <p:spPr bwMode="auto">
            <a:xfrm>
              <a:off x="15122525" y="3543300"/>
              <a:ext cx="6350" cy="36513"/>
            </a:xfrm>
            <a:custGeom>
              <a:avLst/>
              <a:gdLst>
                <a:gd name="T0" fmla="*/ 0 w 2"/>
                <a:gd name="T1" fmla="*/ 11 h 11"/>
                <a:gd name="T2" fmla="*/ 2 w 2"/>
                <a:gd name="T3" fmla="*/ 0 h 11"/>
                <a:gd name="T4" fmla="*/ 0 w 2"/>
                <a:gd name="T5" fmla="*/ 11 h 11"/>
                <a:gd name="T6" fmla="*/ 0 w 2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1" y="7"/>
                    <a:pt x="2" y="4"/>
                    <a:pt x="2" y="0"/>
                  </a:cubicBezTo>
                  <a:cubicBezTo>
                    <a:pt x="2" y="4"/>
                    <a:pt x="1" y="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2" name="Freeform 18"/>
            <p:cNvSpPr>
              <a:spLocks/>
            </p:cNvSpPr>
            <p:nvPr/>
          </p:nvSpPr>
          <p:spPr bwMode="auto">
            <a:xfrm>
              <a:off x="15071725" y="3313113"/>
              <a:ext cx="38100" cy="65088"/>
            </a:xfrm>
            <a:custGeom>
              <a:avLst/>
              <a:gdLst>
                <a:gd name="T0" fmla="*/ 12 w 12"/>
                <a:gd name="T1" fmla="*/ 20 h 20"/>
                <a:gd name="T2" fmla="*/ 12 w 12"/>
                <a:gd name="T3" fmla="*/ 20 h 20"/>
                <a:gd name="T4" fmla="*/ 0 w 12"/>
                <a:gd name="T5" fmla="*/ 0 h 20"/>
                <a:gd name="T6" fmla="*/ 12 w 12"/>
                <a:gd name="T7" fmla="*/ 20 h 20"/>
                <a:gd name="T8" fmla="*/ 12 w 12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9" y="13"/>
                    <a:pt x="5" y="6"/>
                    <a:pt x="0" y="0"/>
                  </a:cubicBezTo>
                  <a:cubicBezTo>
                    <a:pt x="5" y="6"/>
                    <a:pt x="9" y="13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3" name="Freeform 19"/>
            <p:cNvSpPr>
              <a:spLocks/>
            </p:cNvSpPr>
            <p:nvPr/>
          </p:nvSpPr>
          <p:spPr bwMode="auto">
            <a:xfrm>
              <a:off x="15125700" y="34337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4" name="Freeform 20"/>
            <p:cNvSpPr>
              <a:spLocks/>
            </p:cNvSpPr>
            <p:nvPr/>
          </p:nvSpPr>
          <p:spPr bwMode="auto">
            <a:xfrm>
              <a:off x="15113000" y="3390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5" name="Freeform 21"/>
            <p:cNvSpPr>
              <a:spLocks/>
            </p:cNvSpPr>
            <p:nvPr/>
          </p:nvSpPr>
          <p:spPr bwMode="auto">
            <a:xfrm>
              <a:off x="15122525" y="3579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6" name="Freeform 22"/>
            <p:cNvSpPr>
              <a:spLocks/>
            </p:cNvSpPr>
            <p:nvPr/>
          </p:nvSpPr>
          <p:spPr bwMode="auto">
            <a:xfrm>
              <a:off x="15122525" y="34178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7" name="Freeform 23"/>
            <p:cNvSpPr>
              <a:spLocks/>
            </p:cNvSpPr>
            <p:nvPr/>
          </p:nvSpPr>
          <p:spPr bwMode="auto">
            <a:xfrm>
              <a:off x="15128875" y="3536950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8" name="Freeform 24"/>
            <p:cNvSpPr>
              <a:spLocks/>
            </p:cNvSpPr>
            <p:nvPr/>
          </p:nvSpPr>
          <p:spPr bwMode="auto">
            <a:xfrm>
              <a:off x="15132050" y="349567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9" name="Freeform 25"/>
            <p:cNvSpPr>
              <a:spLocks/>
            </p:cNvSpPr>
            <p:nvPr/>
          </p:nvSpPr>
          <p:spPr bwMode="auto">
            <a:xfrm>
              <a:off x="15132050" y="347821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0" name="Freeform 26"/>
            <p:cNvSpPr>
              <a:spLocks/>
            </p:cNvSpPr>
            <p:nvPr/>
          </p:nvSpPr>
          <p:spPr bwMode="auto">
            <a:xfrm>
              <a:off x="15119350" y="34036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1" name="Freeform 27"/>
            <p:cNvSpPr>
              <a:spLocks/>
            </p:cNvSpPr>
            <p:nvPr/>
          </p:nvSpPr>
          <p:spPr bwMode="auto">
            <a:xfrm>
              <a:off x="15132050" y="3508375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2" name="Freeform 28"/>
            <p:cNvSpPr>
              <a:spLocks/>
            </p:cNvSpPr>
            <p:nvPr/>
          </p:nvSpPr>
          <p:spPr bwMode="auto">
            <a:xfrm>
              <a:off x="15097125" y="3579813"/>
              <a:ext cx="25400" cy="68263"/>
            </a:xfrm>
            <a:custGeom>
              <a:avLst/>
              <a:gdLst>
                <a:gd name="T0" fmla="*/ 0 w 8"/>
                <a:gd name="T1" fmla="*/ 21 h 21"/>
                <a:gd name="T2" fmla="*/ 0 w 8"/>
                <a:gd name="T3" fmla="*/ 21 h 21"/>
                <a:gd name="T4" fmla="*/ 4 w 8"/>
                <a:gd name="T5" fmla="*/ 13 h 21"/>
                <a:gd name="T6" fmla="*/ 8 w 8"/>
                <a:gd name="T7" fmla="*/ 0 h 21"/>
                <a:gd name="T8" fmla="*/ 4 w 8"/>
                <a:gd name="T9" fmla="*/ 13 h 21"/>
                <a:gd name="T10" fmla="*/ 0 w 8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" y="17"/>
                    <a:pt x="3" y="15"/>
                    <a:pt x="4" y="13"/>
                  </a:cubicBezTo>
                  <a:cubicBezTo>
                    <a:pt x="6" y="9"/>
                    <a:pt x="7" y="4"/>
                    <a:pt x="8" y="0"/>
                  </a:cubicBezTo>
                  <a:cubicBezTo>
                    <a:pt x="7" y="5"/>
                    <a:pt x="6" y="9"/>
                    <a:pt x="4" y="13"/>
                  </a:cubicBezTo>
                  <a:cubicBezTo>
                    <a:pt x="3" y="15"/>
                    <a:pt x="2" y="17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3" name="Freeform 29"/>
            <p:cNvSpPr>
              <a:spLocks/>
            </p:cNvSpPr>
            <p:nvPr/>
          </p:nvSpPr>
          <p:spPr bwMode="auto">
            <a:xfrm>
              <a:off x="15132050" y="34623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4" name="Freeform 30"/>
            <p:cNvSpPr>
              <a:spLocks/>
            </p:cNvSpPr>
            <p:nvPr/>
          </p:nvSpPr>
          <p:spPr bwMode="auto">
            <a:xfrm>
              <a:off x="15132050" y="3527425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5" name="Freeform 31"/>
            <p:cNvSpPr>
              <a:spLocks/>
            </p:cNvSpPr>
            <p:nvPr/>
          </p:nvSpPr>
          <p:spPr bwMode="auto">
            <a:xfrm>
              <a:off x="15128875" y="34496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6" name="Freeform 32"/>
            <p:cNvSpPr>
              <a:spLocks/>
            </p:cNvSpPr>
            <p:nvPr/>
          </p:nvSpPr>
          <p:spPr bwMode="auto">
            <a:xfrm>
              <a:off x="15132050" y="35179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7" name="Freeform 33"/>
            <p:cNvSpPr>
              <a:spLocks/>
            </p:cNvSpPr>
            <p:nvPr/>
          </p:nvSpPr>
          <p:spPr bwMode="auto">
            <a:xfrm>
              <a:off x="14976475" y="3492500"/>
              <a:ext cx="0" cy="6350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8" name="Freeform 34"/>
            <p:cNvSpPr>
              <a:spLocks/>
            </p:cNvSpPr>
            <p:nvPr/>
          </p:nvSpPr>
          <p:spPr bwMode="auto">
            <a:xfrm>
              <a:off x="14970125" y="3462338"/>
              <a:ext cx="33338" cy="33338"/>
            </a:xfrm>
            <a:custGeom>
              <a:avLst/>
              <a:gdLst>
                <a:gd name="T0" fmla="*/ 4 w 10"/>
                <a:gd name="T1" fmla="*/ 3 h 10"/>
                <a:gd name="T2" fmla="*/ 0 w 10"/>
                <a:gd name="T3" fmla="*/ 3 h 10"/>
                <a:gd name="T4" fmla="*/ 4 w 10"/>
                <a:gd name="T5" fmla="*/ 3 h 10"/>
                <a:gd name="T6" fmla="*/ 10 w 10"/>
                <a:gd name="T7" fmla="*/ 10 h 10"/>
                <a:gd name="T8" fmla="*/ 10 w 10"/>
                <a:gd name="T9" fmla="*/ 10 h 10"/>
                <a:gd name="T10" fmla="*/ 4 w 10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4" y="3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0" y="1"/>
                    <a:pt x="0" y="0"/>
                    <a:pt x="4" y="3"/>
                  </a:cubicBezTo>
                  <a:cubicBezTo>
                    <a:pt x="6" y="5"/>
                    <a:pt x="8" y="7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7"/>
                    <a:pt x="6" y="5"/>
                    <a:pt x="4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49" name="Freeform 35"/>
            <p:cNvSpPr>
              <a:spLocks/>
            </p:cNvSpPr>
            <p:nvPr/>
          </p:nvSpPr>
          <p:spPr bwMode="auto">
            <a:xfrm>
              <a:off x="14860588" y="3309938"/>
              <a:ext cx="15875" cy="3175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1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2" y="1"/>
                    <a:pt x="3" y="1"/>
                    <a:pt x="5" y="1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0" name="Freeform 36"/>
            <p:cNvSpPr>
              <a:spLocks/>
            </p:cNvSpPr>
            <p:nvPr/>
          </p:nvSpPr>
          <p:spPr bwMode="auto">
            <a:xfrm>
              <a:off x="14801850" y="3579813"/>
              <a:ext cx="52388" cy="149225"/>
            </a:xfrm>
            <a:custGeom>
              <a:avLst/>
              <a:gdLst>
                <a:gd name="T0" fmla="*/ 9 w 16"/>
                <a:gd name="T1" fmla="*/ 42 h 46"/>
                <a:gd name="T2" fmla="*/ 5 w 16"/>
                <a:gd name="T3" fmla="*/ 9 h 46"/>
                <a:gd name="T4" fmla="*/ 0 w 16"/>
                <a:gd name="T5" fmla="*/ 0 h 46"/>
                <a:gd name="T6" fmla="*/ 5 w 16"/>
                <a:gd name="T7" fmla="*/ 9 h 46"/>
                <a:gd name="T8" fmla="*/ 9 w 16"/>
                <a:gd name="T9" fmla="*/ 42 h 46"/>
                <a:gd name="T10" fmla="*/ 16 w 16"/>
                <a:gd name="T11" fmla="*/ 46 h 46"/>
                <a:gd name="T12" fmla="*/ 9 w 16"/>
                <a:gd name="T13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6">
                  <a:moveTo>
                    <a:pt x="9" y="42"/>
                  </a:moveTo>
                  <a:cubicBezTo>
                    <a:pt x="3" y="34"/>
                    <a:pt x="7" y="19"/>
                    <a:pt x="5" y="9"/>
                  </a:cubicBezTo>
                  <a:cubicBezTo>
                    <a:pt x="4" y="4"/>
                    <a:pt x="2" y="2"/>
                    <a:pt x="0" y="0"/>
                  </a:cubicBezTo>
                  <a:cubicBezTo>
                    <a:pt x="2" y="2"/>
                    <a:pt x="4" y="4"/>
                    <a:pt x="5" y="9"/>
                  </a:cubicBezTo>
                  <a:cubicBezTo>
                    <a:pt x="7" y="19"/>
                    <a:pt x="2" y="34"/>
                    <a:pt x="9" y="42"/>
                  </a:cubicBezTo>
                  <a:cubicBezTo>
                    <a:pt x="11" y="45"/>
                    <a:pt x="13" y="46"/>
                    <a:pt x="16" y="46"/>
                  </a:cubicBezTo>
                  <a:cubicBezTo>
                    <a:pt x="13" y="46"/>
                    <a:pt x="11" y="45"/>
                    <a:pt x="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1" name="Freeform 37"/>
            <p:cNvSpPr>
              <a:spLocks/>
            </p:cNvSpPr>
            <p:nvPr/>
          </p:nvSpPr>
          <p:spPr bwMode="auto">
            <a:xfrm>
              <a:off x="14765338" y="3349625"/>
              <a:ext cx="30163" cy="25400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0 w 9"/>
                <a:gd name="T5" fmla="*/ 2 h 8"/>
                <a:gd name="T6" fmla="*/ 9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8" y="3"/>
                    <a:pt x="4" y="0"/>
                    <a:pt x="0" y="2"/>
                  </a:cubicBezTo>
                  <a:cubicBezTo>
                    <a:pt x="4" y="1"/>
                    <a:pt x="8" y="4"/>
                    <a:pt x="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2" name="Freeform 38"/>
            <p:cNvSpPr>
              <a:spLocks/>
            </p:cNvSpPr>
            <p:nvPr/>
          </p:nvSpPr>
          <p:spPr bwMode="auto">
            <a:xfrm>
              <a:off x="14708188" y="3443288"/>
              <a:ext cx="60325" cy="93663"/>
            </a:xfrm>
            <a:custGeom>
              <a:avLst/>
              <a:gdLst>
                <a:gd name="T0" fmla="*/ 16 w 19"/>
                <a:gd name="T1" fmla="*/ 1 h 29"/>
                <a:gd name="T2" fmla="*/ 19 w 19"/>
                <a:gd name="T3" fmla="*/ 0 h 29"/>
                <a:gd name="T4" fmla="*/ 19 w 19"/>
                <a:gd name="T5" fmla="*/ 0 h 29"/>
                <a:gd name="T6" fmla="*/ 16 w 19"/>
                <a:gd name="T7" fmla="*/ 1 h 29"/>
                <a:gd name="T8" fmla="*/ 2 w 19"/>
                <a:gd name="T9" fmla="*/ 29 h 29"/>
                <a:gd name="T10" fmla="*/ 16 w 19"/>
                <a:gd name="T1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9">
                  <a:moveTo>
                    <a:pt x="16" y="1"/>
                  </a:moveTo>
                  <a:cubicBezTo>
                    <a:pt x="17" y="0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6" y="1"/>
                  </a:cubicBezTo>
                  <a:cubicBezTo>
                    <a:pt x="8" y="5"/>
                    <a:pt x="0" y="20"/>
                    <a:pt x="2" y="29"/>
                  </a:cubicBezTo>
                  <a:cubicBezTo>
                    <a:pt x="0" y="20"/>
                    <a:pt x="8" y="5"/>
                    <a:pt x="1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3" name="Freeform 39"/>
            <p:cNvSpPr>
              <a:spLocks/>
            </p:cNvSpPr>
            <p:nvPr/>
          </p:nvSpPr>
          <p:spPr bwMode="auto">
            <a:xfrm>
              <a:off x="14932025" y="3498850"/>
              <a:ext cx="44450" cy="22225"/>
            </a:xfrm>
            <a:custGeom>
              <a:avLst/>
              <a:gdLst>
                <a:gd name="T0" fmla="*/ 3 w 14"/>
                <a:gd name="T1" fmla="*/ 6 h 7"/>
                <a:gd name="T2" fmla="*/ 0 w 14"/>
                <a:gd name="T3" fmla="*/ 5 h 7"/>
                <a:gd name="T4" fmla="*/ 0 w 14"/>
                <a:gd name="T5" fmla="*/ 5 h 7"/>
                <a:gd name="T6" fmla="*/ 3 w 14"/>
                <a:gd name="T7" fmla="*/ 6 h 7"/>
                <a:gd name="T8" fmla="*/ 14 w 14"/>
                <a:gd name="T9" fmla="*/ 0 h 7"/>
                <a:gd name="T10" fmla="*/ 3 w 14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3" y="6"/>
                  </a:moveTo>
                  <a:cubicBezTo>
                    <a:pt x="2" y="6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9" y="6"/>
                    <a:pt x="14" y="7"/>
                    <a:pt x="14" y="0"/>
                  </a:cubicBezTo>
                  <a:cubicBezTo>
                    <a:pt x="13" y="7"/>
                    <a:pt x="9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4" name="Freeform 40"/>
            <p:cNvSpPr>
              <a:spLocks/>
            </p:cNvSpPr>
            <p:nvPr/>
          </p:nvSpPr>
          <p:spPr bwMode="auto">
            <a:xfrm>
              <a:off x="14752638" y="3403600"/>
              <a:ext cx="12700" cy="14288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5" name="Freeform 41"/>
            <p:cNvSpPr>
              <a:spLocks/>
            </p:cNvSpPr>
            <p:nvPr/>
          </p:nvSpPr>
          <p:spPr bwMode="auto">
            <a:xfrm>
              <a:off x="14752638" y="3417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6" name="Freeform 42"/>
            <p:cNvSpPr>
              <a:spLocks/>
            </p:cNvSpPr>
            <p:nvPr/>
          </p:nvSpPr>
          <p:spPr bwMode="auto">
            <a:xfrm>
              <a:off x="14714538" y="354012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7" name="Freeform 43"/>
            <p:cNvSpPr>
              <a:spLocks/>
            </p:cNvSpPr>
            <p:nvPr/>
          </p:nvSpPr>
          <p:spPr bwMode="auto">
            <a:xfrm>
              <a:off x="14857413" y="33099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8" name="Freeform 44"/>
            <p:cNvSpPr>
              <a:spLocks/>
            </p:cNvSpPr>
            <p:nvPr/>
          </p:nvSpPr>
          <p:spPr bwMode="auto">
            <a:xfrm>
              <a:off x="15128875" y="3465513"/>
              <a:ext cx="6350" cy="1270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1 h 4"/>
                <a:gd name="T4" fmla="*/ 2 w 2"/>
                <a:gd name="T5" fmla="*/ 0 h 4"/>
                <a:gd name="T6" fmla="*/ 2 w 2"/>
                <a:gd name="T7" fmla="*/ 4 h 4"/>
                <a:gd name="T8" fmla="*/ 0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3"/>
                    <a:pt x="2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59" name="Freeform 45"/>
            <p:cNvSpPr>
              <a:spLocks/>
            </p:cNvSpPr>
            <p:nvPr/>
          </p:nvSpPr>
          <p:spPr bwMode="auto">
            <a:xfrm>
              <a:off x="15116175" y="3403600"/>
              <a:ext cx="9525" cy="17463"/>
            </a:xfrm>
            <a:custGeom>
              <a:avLst/>
              <a:gdLst>
                <a:gd name="T0" fmla="*/ 1 w 3"/>
                <a:gd name="T1" fmla="*/ 5 h 5"/>
                <a:gd name="T2" fmla="*/ 0 w 3"/>
                <a:gd name="T3" fmla="*/ 1 h 5"/>
                <a:gd name="T4" fmla="*/ 2 w 3"/>
                <a:gd name="T5" fmla="*/ 0 h 5"/>
                <a:gd name="T6" fmla="*/ 3 w 3"/>
                <a:gd name="T7" fmla="*/ 4 h 5"/>
                <a:gd name="T8" fmla="*/ 1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3"/>
                    <a:pt x="3" y="4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0" name="Freeform 46"/>
            <p:cNvSpPr>
              <a:spLocks/>
            </p:cNvSpPr>
            <p:nvPr/>
          </p:nvSpPr>
          <p:spPr bwMode="auto">
            <a:xfrm>
              <a:off x="15119350" y="3421063"/>
              <a:ext cx="9525" cy="12700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0 h 4"/>
                <a:gd name="T4" fmla="*/ 2 w 3"/>
                <a:gd name="T5" fmla="*/ 0 h 4"/>
                <a:gd name="T6" fmla="*/ 3 w 3"/>
                <a:gd name="T7" fmla="*/ 4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4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1" name="Freeform 47"/>
            <p:cNvSpPr>
              <a:spLocks/>
            </p:cNvSpPr>
            <p:nvPr/>
          </p:nvSpPr>
          <p:spPr bwMode="auto">
            <a:xfrm>
              <a:off x="15119350" y="3579813"/>
              <a:ext cx="6350" cy="0"/>
            </a:xfrm>
            <a:custGeom>
              <a:avLst/>
              <a:gdLst>
                <a:gd name="T0" fmla="*/ 4 w 4"/>
                <a:gd name="T1" fmla="*/ 2 w 4"/>
                <a:gd name="T2" fmla="*/ 0 w 4"/>
                <a:gd name="T3" fmla="*/ 0 w 4"/>
                <a:gd name="T4" fmla="*/ 2 w 4"/>
                <a:gd name="T5" fmla="*/ 4 w 4"/>
                <a:gd name="T6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2" name="Freeform 48"/>
            <p:cNvSpPr>
              <a:spLocks/>
            </p:cNvSpPr>
            <p:nvPr/>
          </p:nvSpPr>
          <p:spPr bwMode="auto">
            <a:xfrm>
              <a:off x="15122525" y="3436938"/>
              <a:ext cx="9525" cy="12700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0 h 4"/>
                <a:gd name="T4" fmla="*/ 2 w 3"/>
                <a:gd name="T5" fmla="*/ 0 h 4"/>
                <a:gd name="T6" fmla="*/ 3 w 3"/>
                <a:gd name="T7" fmla="*/ 3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3"/>
                    <a:pt x="1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3" name="Freeform 49"/>
            <p:cNvSpPr>
              <a:spLocks/>
            </p:cNvSpPr>
            <p:nvPr/>
          </p:nvSpPr>
          <p:spPr bwMode="auto">
            <a:xfrm>
              <a:off x="15125700" y="3452813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0 h 3"/>
                <a:gd name="T4" fmla="*/ 2 w 3"/>
                <a:gd name="T5" fmla="*/ 0 h 3"/>
                <a:gd name="T6" fmla="*/ 3 w 3"/>
                <a:gd name="T7" fmla="*/ 3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3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4" name="Freeform 50"/>
            <p:cNvSpPr>
              <a:spLocks/>
            </p:cNvSpPr>
            <p:nvPr/>
          </p:nvSpPr>
          <p:spPr bwMode="auto">
            <a:xfrm>
              <a:off x="15109825" y="3390900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1 h 4"/>
                <a:gd name="T4" fmla="*/ 2 w 3"/>
                <a:gd name="T5" fmla="*/ 0 h 4"/>
                <a:gd name="T6" fmla="*/ 3 w 3"/>
                <a:gd name="T7" fmla="*/ 4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3"/>
                    <a:pt x="1" y="2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2"/>
                    <a:pt x="3" y="4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5" name="Freeform 51"/>
            <p:cNvSpPr>
              <a:spLocks/>
            </p:cNvSpPr>
            <p:nvPr/>
          </p:nvSpPr>
          <p:spPr bwMode="auto">
            <a:xfrm>
              <a:off x="14749463" y="3189288"/>
              <a:ext cx="325438" cy="127000"/>
            </a:xfrm>
            <a:custGeom>
              <a:avLst/>
              <a:gdLst>
                <a:gd name="T0" fmla="*/ 98 w 100"/>
                <a:gd name="T1" fmla="*/ 39 h 39"/>
                <a:gd name="T2" fmla="*/ 84 w 100"/>
                <a:gd name="T3" fmla="*/ 24 h 39"/>
                <a:gd name="T4" fmla="*/ 82 w 100"/>
                <a:gd name="T5" fmla="*/ 24 h 39"/>
                <a:gd name="T6" fmla="*/ 64 w 100"/>
                <a:gd name="T7" fmla="*/ 32 h 39"/>
                <a:gd name="T8" fmla="*/ 56 w 100"/>
                <a:gd name="T9" fmla="*/ 36 h 39"/>
                <a:gd name="T10" fmla="*/ 56 w 100"/>
                <a:gd name="T11" fmla="*/ 37 h 39"/>
                <a:gd name="T12" fmla="*/ 55 w 100"/>
                <a:gd name="T13" fmla="*/ 35 h 39"/>
                <a:gd name="T14" fmla="*/ 55 w 100"/>
                <a:gd name="T15" fmla="*/ 35 h 39"/>
                <a:gd name="T16" fmla="*/ 63 w 100"/>
                <a:gd name="T17" fmla="*/ 30 h 39"/>
                <a:gd name="T18" fmla="*/ 81 w 100"/>
                <a:gd name="T19" fmla="*/ 22 h 39"/>
                <a:gd name="T20" fmla="*/ 81 w 100"/>
                <a:gd name="T21" fmla="*/ 22 h 39"/>
                <a:gd name="T22" fmla="*/ 24 w 100"/>
                <a:gd name="T23" fmla="*/ 2 h 39"/>
                <a:gd name="T24" fmla="*/ 24 w 100"/>
                <a:gd name="T25" fmla="*/ 2 h 39"/>
                <a:gd name="T26" fmla="*/ 4 w 100"/>
                <a:gd name="T27" fmla="*/ 4 h 39"/>
                <a:gd name="T28" fmla="*/ 4 w 100"/>
                <a:gd name="T29" fmla="*/ 4 h 39"/>
                <a:gd name="T30" fmla="*/ 0 w 100"/>
                <a:gd name="T31" fmla="*/ 4 h 39"/>
                <a:gd name="T32" fmla="*/ 3 w 100"/>
                <a:gd name="T33" fmla="*/ 3 h 39"/>
                <a:gd name="T34" fmla="*/ 24 w 100"/>
                <a:gd name="T35" fmla="*/ 0 h 39"/>
                <a:gd name="T36" fmla="*/ 85 w 100"/>
                <a:gd name="T37" fmla="*/ 23 h 39"/>
                <a:gd name="T38" fmla="*/ 87 w 100"/>
                <a:gd name="T39" fmla="*/ 24 h 39"/>
                <a:gd name="T40" fmla="*/ 87 w 100"/>
                <a:gd name="T41" fmla="*/ 25 h 39"/>
                <a:gd name="T42" fmla="*/ 87 w 100"/>
                <a:gd name="T43" fmla="*/ 24 h 39"/>
                <a:gd name="T44" fmla="*/ 100 w 100"/>
                <a:gd name="T45" fmla="*/ 38 h 39"/>
                <a:gd name="T46" fmla="*/ 98 w 100"/>
                <a:gd name="T4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39">
                  <a:moveTo>
                    <a:pt x="98" y="39"/>
                  </a:moveTo>
                  <a:cubicBezTo>
                    <a:pt x="94" y="33"/>
                    <a:pt x="89" y="28"/>
                    <a:pt x="84" y="24"/>
                  </a:cubicBezTo>
                  <a:cubicBezTo>
                    <a:pt x="83" y="24"/>
                    <a:pt x="82" y="24"/>
                    <a:pt x="82" y="24"/>
                  </a:cubicBezTo>
                  <a:cubicBezTo>
                    <a:pt x="75" y="24"/>
                    <a:pt x="69" y="28"/>
                    <a:pt x="64" y="32"/>
                  </a:cubicBezTo>
                  <a:cubicBezTo>
                    <a:pt x="61" y="33"/>
                    <a:pt x="59" y="35"/>
                    <a:pt x="56" y="36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8" y="33"/>
                    <a:pt x="60" y="32"/>
                    <a:pt x="63" y="30"/>
                  </a:cubicBezTo>
                  <a:cubicBezTo>
                    <a:pt x="68" y="26"/>
                    <a:pt x="74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65" y="9"/>
                    <a:pt x="45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7" y="2"/>
                    <a:pt x="10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0" y="1"/>
                    <a:pt x="17" y="0"/>
                    <a:pt x="24" y="0"/>
                  </a:cubicBezTo>
                  <a:cubicBezTo>
                    <a:pt x="46" y="0"/>
                    <a:pt x="68" y="8"/>
                    <a:pt x="85" y="23"/>
                  </a:cubicBezTo>
                  <a:cubicBezTo>
                    <a:pt x="86" y="23"/>
                    <a:pt x="86" y="23"/>
                    <a:pt x="87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2" y="28"/>
                    <a:pt x="96" y="33"/>
                    <a:pt x="100" y="38"/>
                  </a:cubicBezTo>
                  <a:lnTo>
                    <a:pt x="98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6" name="Freeform 52"/>
            <p:cNvSpPr>
              <a:spLocks/>
            </p:cNvSpPr>
            <p:nvPr/>
          </p:nvSpPr>
          <p:spPr bwMode="auto">
            <a:xfrm>
              <a:off x="15128875" y="354330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0 w 2"/>
                <a:gd name="T13" fmla="*/ 0 h 2"/>
                <a:gd name="T14" fmla="*/ 2 w 2"/>
                <a:gd name="T15" fmla="*/ 0 h 2"/>
                <a:gd name="T16" fmla="*/ 2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7" name="Freeform 53"/>
            <p:cNvSpPr>
              <a:spLocks/>
            </p:cNvSpPr>
            <p:nvPr/>
          </p:nvSpPr>
          <p:spPr bwMode="auto">
            <a:xfrm>
              <a:off x="15128875" y="3482975"/>
              <a:ext cx="6350" cy="1270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3 h 4"/>
                <a:gd name="T12" fmla="*/ 2 w 2"/>
                <a:gd name="T13" fmla="*/ 4 h 4"/>
                <a:gd name="T14" fmla="*/ 1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8" name="Freeform 54"/>
            <p:cNvSpPr>
              <a:spLocks/>
            </p:cNvSpPr>
            <p:nvPr/>
          </p:nvSpPr>
          <p:spPr bwMode="auto">
            <a:xfrm>
              <a:off x="15090775" y="3638550"/>
              <a:ext cx="12700" cy="19050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5 h 6"/>
                <a:gd name="T6" fmla="*/ 0 w 4"/>
                <a:gd name="T7" fmla="*/ 5 h 6"/>
                <a:gd name="T8" fmla="*/ 0 w 4"/>
                <a:gd name="T9" fmla="*/ 5 h 6"/>
                <a:gd name="T10" fmla="*/ 2 w 4"/>
                <a:gd name="T11" fmla="*/ 2 h 6"/>
                <a:gd name="T12" fmla="*/ 4 w 4"/>
                <a:gd name="T13" fmla="*/ 0 h 6"/>
                <a:gd name="T14" fmla="*/ 3 w 4"/>
                <a:gd name="T15" fmla="*/ 3 h 6"/>
                <a:gd name="T16" fmla="*/ 3 w 4"/>
                <a:gd name="T17" fmla="*/ 4 h 6"/>
                <a:gd name="T18" fmla="*/ 1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9" name="Freeform 55"/>
            <p:cNvSpPr>
              <a:spLocks/>
            </p:cNvSpPr>
            <p:nvPr/>
          </p:nvSpPr>
          <p:spPr bwMode="auto">
            <a:xfrm>
              <a:off x="15103475" y="3355975"/>
              <a:ext cx="12700" cy="34925"/>
            </a:xfrm>
            <a:custGeom>
              <a:avLst/>
              <a:gdLst>
                <a:gd name="T0" fmla="*/ 2 w 4"/>
                <a:gd name="T1" fmla="*/ 11 h 11"/>
                <a:gd name="T2" fmla="*/ 2 w 4"/>
                <a:gd name="T3" fmla="*/ 11 h 11"/>
                <a:gd name="T4" fmla="*/ 2 w 4"/>
                <a:gd name="T5" fmla="*/ 11 h 11"/>
                <a:gd name="T6" fmla="*/ 1 w 4"/>
                <a:gd name="T7" fmla="*/ 8 h 11"/>
                <a:gd name="T8" fmla="*/ 1 w 4"/>
                <a:gd name="T9" fmla="*/ 7 h 11"/>
                <a:gd name="T10" fmla="*/ 0 w 4"/>
                <a:gd name="T11" fmla="*/ 0 h 11"/>
                <a:gd name="T12" fmla="*/ 2 w 4"/>
                <a:gd name="T13" fmla="*/ 7 h 11"/>
                <a:gd name="T14" fmla="*/ 4 w 4"/>
                <a:gd name="T15" fmla="*/ 10 h 11"/>
                <a:gd name="T16" fmla="*/ 4 w 4"/>
                <a:gd name="T17" fmla="*/ 10 h 11"/>
                <a:gd name="T18" fmla="*/ 2 w 4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1" y="9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0" name="Freeform 56"/>
            <p:cNvSpPr>
              <a:spLocks/>
            </p:cNvSpPr>
            <p:nvPr/>
          </p:nvSpPr>
          <p:spPr bwMode="auto">
            <a:xfrm>
              <a:off x="15128875" y="3511550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1" name="Freeform 57"/>
            <p:cNvSpPr>
              <a:spLocks/>
            </p:cNvSpPr>
            <p:nvPr/>
          </p:nvSpPr>
          <p:spPr bwMode="auto">
            <a:xfrm>
              <a:off x="15132050" y="3498850"/>
              <a:ext cx="3175" cy="9525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0 w 1"/>
                <a:gd name="T5" fmla="*/ 2 h 3"/>
                <a:gd name="T6" fmla="*/ 0 w 1"/>
                <a:gd name="T7" fmla="*/ 0 h 3"/>
                <a:gd name="T8" fmla="*/ 0 w 1"/>
                <a:gd name="T9" fmla="*/ 0 h 3"/>
                <a:gd name="T10" fmla="*/ 1 w 1"/>
                <a:gd name="T11" fmla="*/ 0 h 3"/>
                <a:gd name="T12" fmla="*/ 1 w 1"/>
                <a:gd name="T13" fmla="*/ 0 h 3"/>
                <a:gd name="T14" fmla="*/ 1 w 1"/>
                <a:gd name="T15" fmla="*/ 0 h 3"/>
                <a:gd name="T16" fmla="*/ 0 w 1"/>
                <a:gd name="T17" fmla="*/ 0 h 3"/>
                <a:gd name="T18" fmla="*/ 0 w 1"/>
                <a:gd name="T19" fmla="*/ 0 h 3"/>
                <a:gd name="T20" fmla="*/ 0 w 1"/>
                <a:gd name="T21" fmla="*/ 0 h 3"/>
                <a:gd name="T22" fmla="*/ 1 w 1"/>
                <a:gd name="T23" fmla="*/ 0 h 3"/>
                <a:gd name="T24" fmla="*/ 1 w 1"/>
                <a:gd name="T25" fmla="*/ 1 h 3"/>
                <a:gd name="T26" fmla="*/ 1 w 1"/>
                <a:gd name="T27" fmla="*/ 2 h 3"/>
                <a:gd name="T28" fmla="*/ 1 w 1"/>
                <a:gd name="T29" fmla="*/ 2 h 3"/>
                <a:gd name="T30" fmla="*/ 1 w 1"/>
                <a:gd name="T3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2" name="Freeform 58"/>
            <p:cNvSpPr>
              <a:spLocks/>
            </p:cNvSpPr>
            <p:nvPr/>
          </p:nvSpPr>
          <p:spPr bwMode="auto">
            <a:xfrm>
              <a:off x="15128875" y="3521075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3" name="Freeform 59"/>
            <p:cNvSpPr>
              <a:spLocks/>
            </p:cNvSpPr>
            <p:nvPr/>
          </p:nvSpPr>
          <p:spPr bwMode="auto">
            <a:xfrm>
              <a:off x="15128875" y="3533775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4" name="Freeform 60"/>
            <p:cNvSpPr>
              <a:spLocks/>
            </p:cNvSpPr>
            <p:nvPr/>
          </p:nvSpPr>
          <p:spPr bwMode="auto">
            <a:xfrm>
              <a:off x="15003463" y="3378200"/>
              <a:ext cx="109538" cy="158750"/>
            </a:xfrm>
            <a:custGeom>
              <a:avLst/>
              <a:gdLst>
                <a:gd name="T0" fmla="*/ 33 w 34"/>
                <a:gd name="T1" fmla="*/ 3 h 49"/>
                <a:gd name="T2" fmla="*/ 33 w 34"/>
                <a:gd name="T3" fmla="*/ 24 h 49"/>
                <a:gd name="T4" fmla="*/ 26 w 34"/>
                <a:gd name="T5" fmla="*/ 38 h 49"/>
                <a:gd name="T6" fmla="*/ 12 w 34"/>
                <a:gd name="T7" fmla="*/ 48 h 49"/>
                <a:gd name="T8" fmla="*/ 0 w 34"/>
                <a:gd name="T9" fmla="*/ 36 h 49"/>
                <a:gd name="T10" fmla="*/ 0 w 34"/>
                <a:gd name="T11" fmla="*/ 36 h 49"/>
                <a:gd name="T12" fmla="*/ 11 w 34"/>
                <a:gd name="T13" fmla="*/ 48 h 49"/>
                <a:gd name="T14" fmla="*/ 26 w 34"/>
                <a:gd name="T15" fmla="*/ 39 h 49"/>
                <a:gd name="T16" fmla="*/ 33 w 34"/>
                <a:gd name="T17" fmla="*/ 25 h 49"/>
                <a:gd name="T18" fmla="*/ 33 w 34"/>
                <a:gd name="T19" fmla="*/ 3 h 49"/>
                <a:gd name="T20" fmla="*/ 33 w 34"/>
                <a:gd name="T21" fmla="*/ 0 h 49"/>
                <a:gd name="T22" fmla="*/ 33 w 34"/>
                <a:gd name="T23" fmla="*/ 0 h 49"/>
                <a:gd name="T24" fmla="*/ 33 w 34"/>
                <a:gd name="T25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49">
                  <a:moveTo>
                    <a:pt x="33" y="3"/>
                  </a:moveTo>
                  <a:cubicBezTo>
                    <a:pt x="33" y="10"/>
                    <a:pt x="33" y="17"/>
                    <a:pt x="33" y="24"/>
                  </a:cubicBezTo>
                  <a:cubicBezTo>
                    <a:pt x="34" y="32"/>
                    <a:pt x="32" y="34"/>
                    <a:pt x="26" y="38"/>
                  </a:cubicBezTo>
                  <a:cubicBezTo>
                    <a:pt x="23" y="41"/>
                    <a:pt x="16" y="48"/>
                    <a:pt x="12" y="48"/>
                  </a:cubicBezTo>
                  <a:cubicBezTo>
                    <a:pt x="7" y="47"/>
                    <a:pt x="3" y="41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1"/>
                    <a:pt x="7" y="47"/>
                    <a:pt x="11" y="48"/>
                  </a:cubicBezTo>
                  <a:cubicBezTo>
                    <a:pt x="16" y="49"/>
                    <a:pt x="23" y="41"/>
                    <a:pt x="26" y="39"/>
                  </a:cubicBezTo>
                  <a:cubicBezTo>
                    <a:pt x="32" y="35"/>
                    <a:pt x="34" y="32"/>
                    <a:pt x="33" y="25"/>
                  </a:cubicBezTo>
                  <a:cubicBezTo>
                    <a:pt x="33" y="17"/>
                    <a:pt x="33" y="10"/>
                    <a:pt x="33" y="3"/>
                  </a:cubicBezTo>
                  <a:cubicBezTo>
                    <a:pt x="33" y="2"/>
                    <a:pt x="33" y="1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2"/>
                    <a:pt x="3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5" name="Freeform 61"/>
            <p:cNvSpPr>
              <a:spLocks/>
            </p:cNvSpPr>
            <p:nvPr/>
          </p:nvSpPr>
          <p:spPr bwMode="auto">
            <a:xfrm>
              <a:off x="14512925" y="3387725"/>
              <a:ext cx="619125" cy="428625"/>
            </a:xfrm>
            <a:custGeom>
              <a:avLst/>
              <a:gdLst>
                <a:gd name="T0" fmla="*/ 97 w 191"/>
                <a:gd name="T1" fmla="*/ 132 h 132"/>
                <a:gd name="T2" fmla="*/ 33 w 191"/>
                <a:gd name="T3" fmla="*/ 108 h 132"/>
                <a:gd name="T4" fmla="*/ 0 w 191"/>
                <a:gd name="T5" fmla="*/ 35 h 132"/>
                <a:gd name="T6" fmla="*/ 6 w 191"/>
                <a:gd name="T7" fmla="*/ 0 h 132"/>
                <a:gd name="T8" fmla="*/ 11 w 191"/>
                <a:gd name="T9" fmla="*/ 2 h 132"/>
                <a:gd name="T10" fmla="*/ 5 w 191"/>
                <a:gd name="T11" fmla="*/ 35 h 132"/>
                <a:gd name="T12" fmla="*/ 37 w 191"/>
                <a:gd name="T13" fmla="*/ 104 h 132"/>
                <a:gd name="T14" fmla="*/ 97 w 191"/>
                <a:gd name="T15" fmla="*/ 126 h 132"/>
                <a:gd name="T16" fmla="*/ 176 w 191"/>
                <a:gd name="T17" fmla="*/ 81 h 132"/>
                <a:gd name="T18" fmla="*/ 178 w 191"/>
                <a:gd name="T19" fmla="*/ 79 h 132"/>
                <a:gd name="T20" fmla="*/ 178 w 191"/>
                <a:gd name="T21" fmla="*/ 79 h 132"/>
                <a:gd name="T22" fmla="*/ 181 w 191"/>
                <a:gd name="T23" fmla="*/ 71 h 132"/>
                <a:gd name="T24" fmla="*/ 186 w 191"/>
                <a:gd name="T25" fmla="*/ 58 h 132"/>
                <a:gd name="T26" fmla="*/ 191 w 191"/>
                <a:gd name="T27" fmla="*/ 60 h 132"/>
                <a:gd name="T28" fmla="*/ 186 w 191"/>
                <a:gd name="T29" fmla="*/ 73 h 132"/>
                <a:gd name="T30" fmla="*/ 182 w 191"/>
                <a:gd name="T31" fmla="*/ 81 h 132"/>
                <a:gd name="T32" fmla="*/ 182 w 191"/>
                <a:gd name="T33" fmla="*/ 82 h 132"/>
                <a:gd name="T34" fmla="*/ 180 w 191"/>
                <a:gd name="T35" fmla="*/ 84 h 132"/>
                <a:gd name="T36" fmla="*/ 97 w 191"/>
                <a:gd name="T3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132">
                  <a:moveTo>
                    <a:pt x="97" y="132"/>
                  </a:moveTo>
                  <a:cubicBezTo>
                    <a:pt x="74" y="132"/>
                    <a:pt x="51" y="123"/>
                    <a:pt x="33" y="108"/>
                  </a:cubicBezTo>
                  <a:cubicBezTo>
                    <a:pt x="12" y="89"/>
                    <a:pt x="0" y="63"/>
                    <a:pt x="0" y="35"/>
                  </a:cubicBezTo>
                  <a:cubicBezTo>
                    <a:pt x="0" y="23"/>
                    <a:pt x="2" y="11"/>
                    <a:pt x="6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12"/>
                    <a:pt x="5" y="23"/>
                    <a:pt x="5" y="35"/>
                  </a:cubicBezTo>
                  <a:cubicBezTo>
                    <a:pt x="5" y="61"/>
                    <a:pt x="17" y="86"/>
                    <a:pt x="37" y="104"/>
                  </a:cubicBezTo>
                  <a:cubicBezTo>
                    <a:pt x="54" y="118"/>
                    <a:pt x="75" y="126"/>
                    <a:pt x="97" y="126"/>
                  </a:cubicBezTo>
                  <a:cubicBezTo>
                    <a:pt x="129" y="126"/>
                    <a:pt x="159" y="109"/>
                    <a:pt x="176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80" y="75"/>
                    <a:pt x="180" y="73"/>
                    <a:pt x="181" y="71"/>
                  </a:cubicBezTo>
                  <a:cubicBezTo>
                    <a:pt x="183" y="67"/>
                    <a:pt x="185" y="63"/>
                    <a:pt x="186" y="58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0" y="64"/>
                    <a:pt x="188" y="69"/>
                    <a:pt x="186" y="73"/>
                  </a:cubicBezTo>
                  <a:cubicBezTo>
                    <a:pt x="185" y="75"/>
                    <a:pt x="184" y="78"/>
                    <a:pt x="182" y="81"/>
                  </a:cubicBezTo>
                  <a:cubicBezTo>
                    <a:pt x="182" y="81"/>
                    <a:pt x="182" y="82"/>
                    <a:pt x="182" y="82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63" y="113"/>
                    <a:pt x="131" y="132"/>
                    <a:pt x="97" y="1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6" name="Freeform 62"/>
            <p:cNvSpPr>
              <a:spLocks/>
            </p:cNvSpPr>
            <p:nvPr/>
          </p:nvSpPr>
          <p:spPr bwMode="auto">
            <a:xfrm>
              <a:off x="14662150" y="3186113"/>
              <a:ext cx="366713" cy="85725"/>
            </a:xfrm>
            <a:custGeom>
              <a:avLst/>
              <a:gdLst>
                <a:gd name="T0" fmla="*/ 110 w 113"/>
                <a:gd name="T1" fmla="*/ 26 h 26"/>
                <a:gd name="T2" fmla="*/ 51 w 113"/>
                <a:gd name="T3" fmla="*/ 5 h 26"/>
                <a:gd name="T4" fmla="*/ 3 w 113"/>
                <a:gd name="T5" fmla="*/ 19 h 26"/>
                <a:gd name="T6" fmla="*/ 0 w 113"/>
                <a:gd name="T7" fmla="*/ 14 h 26"/>
                <a:gd name="T8" fmla="*/ 51 w 113"/>
                <a:gd name="T9" fmla="*/ 0 h 26"/>
                <a:gd name="T10" fmla="*/ 113 w 113"/>
                <a:gd name="T11" fmla="*/ 22 h 26"/>
                <a:gd name="T12" fmla="*/ 110 w 11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26">
                  <a:moveTo>
                    <a:pt x="110" y="26"/>
                  </a:moveTo>
                  <a:cubicBezTo>
                    <a:pt x="93" y="13"/>
                    <a:pt x="73" y="5"/>
                    <a:pt x="51" y="5"/>
                  </a:cubicBezTo>
                  <a:cubicBezTo>
                    <a:pt x="34" y="5"/>
                    <a:pt x="17" y="10"/>
                    <a:pt x="3" y="1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5"/>
                    <a:pt x="33" y="0"/>
                    <a:pt x="51" y="0"/>
                  </a:cubicBezTo>
                  <a:cubicBezTo>
                    <a:pt x="74" y="0"/>
                    <a:pt x="96" y="8"/>
                    <a:pt x="113" y="22"/>
                  </a:cubicBezTo>
                  <a:lnTo>
                    <a:pt x="11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7" name="Freeform 63"/>
            <p:cNvSpPr>
              <a:spLocks/>
            </p:cNvSpPr>
            <p:nvPr/>
          </p:nvSpPr>
          <p:spPr bwMode="auto">
            <a:xfrm>
              <a:off x="15100300" y="3375025"/>
              <a:ext cx="42863" cy="171450"/>
            </a:xfrm>
            <a:custGeom>
              <a:avLst/>
              <a:gdLst>
                <a:gd name="T0" fmla="*/ 12 w 13"/>
                <a:gd name="T1" fmla="*/ 53 h 53"/>
                <a:gd name="T2" fmla="*/ 7 w 13"/>
                <a:gd name="T3" fmla="*/ 52 h 53"/>
                <a:gd name="T4" fmla="*/ 8 w 13"/>
                <a:gd name="T5" fmla="*/ 39 h 53"/>
                <a:gd name="T6" fmla="*/ 0 w 13"/>
                <a:gd name="T7" fmla="*/ 2 h 53"/>
                <a:gd name="T8" fmla="*/ 5 w 13"/>
                <a:gd name="T9" fmla="*/ 0 h 53"/>
                <a:gd name="T10" fmla="*/ 13 w 13"/>
                <a:gd name="T11" fmla="*/ 39 h 53"/>
                <a:gd name="T12" fmla="*/ 12 w 1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3">
                  <a:moveTo>
                    <a:pt x="12" y="53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47"/>
                    <a:pt x="8" y="43"/>
                    <a:pt x="8" y="39"/>
                  </a:cubicBezTo>
                  <a:cubicBezTo>
                    <a:pt x="8" y="26"/>
                    <a:pt x="5" y="14"/>
                    <a:pt x="0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12"/>
                    <a:pt x="13" y="25"/>
                    <a:pt x="13" y="39"/>
                  </a:cubicBezTo>
                  <a:cubicBezTo>
                    <a:pt x="13" y="43"/>
                    <a:pt x="13" y="48"/>
                    <a:pt x="12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8" name="Freeform 64"/>
            <p:cNvSpPr>
              <a:spLocks noEditPoints="1"/>
            </p:cNvSpPr>
            <p:nvPr/>
          </p:nvSpPr>
          <p:spPr bwMode="auto">
            <a:xfrm>
              <a:off x="14528800" y="3232150"/>
              <a:ext cx="168275" cy="527050"/>
            </a:xfrm>
            <a:custGeom>
              <a:avLst/>
              <a:gdLst>
                <a:gd name="T0" fmla="*/ 6 w 52"/>
                <a:gd name="T1" fmla="*/ 65 h 162"/>
                <a:gd name="T2" fmla="*/ 11 w 52"/>
                <a:gd name="T3" fmla="*/ 82 h 162"/>
                <a:gd name="T4" fmla="*/ 10 w 52"/>
                <a:gd name="T5" fmla="*/ 98 h 162"/>
                <a:gd name="T6" fmla="*/ 19 w 52"/>
                <a:gd name="T7" fmla="*/ 127 h 162"/>
                <a:gd name="T8" fmla="*/ 33 w 52"/>
                <a:gd name="T9" fmla="*/ 153 h 162"/>
                <a:gd name="T10" fmla="*/ 38 w 52"/>
                <a:gd name="T11" fmla="*/ 129 h 162"/>
                <a:gd name="T12" fmla="*/ 23 w 52"/>
                <a:gd name="T13" fmla="*/ 93 h 162"/>
                <a:gd name="T14" fmla="*/ 12 w 52"/>
                <a:gd name="T15" fmla="*/ 76 h 162"/>
                <a:gd name="T16" fmla="*/ 19 w 52"/>
                <a:gd name="T17" fmla="*/ 53 h 162"/>
                <a:gd name="T18" fmla="*/ 31 w 52"/>
                <a:gd name="T19" fmla="*/ 43 h 162"/>
                <a:gd name="T20" fmla="*/ 38 w 52"/>
                <a:gd name="T21" fmla="*/ 45 h 162"/>
                <a:gd name="T22" fmla="*/ 43 w 52"/>
                <a:gd name="T23" fmla="*/ 32 h 162"/>
                <a:gd name="T24" fmla="*/ 41 w 52"/>
                <a:gd name="T25" fmla="*/ 20 h 162"/>
                <a:gd name="T26" fmla="*/ 46 w 52"/>
                <a:gd name="T27" fmla="*/ 16 h 162"/>
                <a:gd name="T28" fmla="*/ 43 w 52"/>
                <a:gd name="T29" fmla="*/ 10 h 162"/>
                <a:gd name="T30" fmla="*/ 41 w 52"/>
                <a:gd name="T31" fmla="*/ 7 h 162"/>
                <a:gd name="T32" fmla="*/ 38 w 52"/>
                <a:gd name="T33" fmla="*/ 162 h 162"/>
                <a:gd name="T34" fmla="*/ 29 w 52"/>
                <a:gd name="T35" fmla="*/ 156 h 162"/>
                <a:gd name="T36" fmla="*/ 10 w 52"/>
                <a:gd name="T37" fmla="*/ 116 h 162"/>
                <a:gd name="T38" fmla="*/ 5 w 52"/>
                <a:gd name="T39" fmla="*/ 92 h 162"/>
                <a:gd name="T40" fmla="*/ 3 w 52"/>
                <a:gd name="T41" fmla="*/ 74 h 162"/>
                <a:gd name="T42" fmla="*/ 1 w 52"/>
                <a:gd name="T43" fmla="*/ 49 h 162"/>
                <a:gd name="T44" fmla="*/ 41 w 52"/>
                <a:gd name="T45" fmla="*/ 0 h 162"/>
                <a:gd name="T46" fmla="*/ 45 w 52"/>
                <a:gd name="T47" fmla="*/ 2 h 162"/>
                <a:gd name="T48" fmla="*/ 45 w 52"/>
                <a:gd name="T49" fmla="*/ 4 h 162"/>
                <a:gd name="T50" fmla="*/ 51 w 52"/>
                <a:gd name="T51" fmla="*/ 13 h 162"/>
                <a:gd name="T52" fmla="*/ 46 w 52"/>
                <a:gd name="T53" fmla="*/ 23 h 162"/>
                <a:gd name="T54" fmla="*/ 48 w 52"/>
                <a:gd name="T55" fmla="*/ 30 h 162"/>
                <a:gd name="T56" fmla="*/ 38 w 52"/>
                <a:gd name="T57" fmla="*/ 50 h 162"/>
                <a:gd name="T58" fmla="*/ 31 w 52"/>
                <a:gd name="T59" fmla="*/ 48 h 162"/>
                <a:gd name="T60" fmla="*/ 24 w 52"/>
                <a:gd name="T61" fmla="*/ 55 h 162"/>
                <a:gd name="T62" fmla="*/ 17 w 52"/>
                <a:gd name="T63" fmla="*/ 76 h 162"/>
                <a:gd name="T64" fmla="*/ 27 w 52"/>
                <a:gd name="T65" fmla="*/ 89 h 162"/>
                <a:gd name="T66" fmla="*/ 42 w 52"/>
                <a:gd name="T67" fmla="*/ 132 h 162"/>
                <a:gd name="T68" fmla="*/ 39 w 52"/>
                <a:gd name="T69" fmla="*/ 155 h 162"/>
                <a:gd name="T70" fmla="*/ 39 w 52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162">
                  <a:moveTo>
                    <a:pt x="6" y="50"/>
                  </a:moveTo>
                  <a:cubicBezTo>
                    <a:pt x="5" y="55"/>
                    <a:pt x="5" y="60"/>
                    <a:pt x="6" y="65"/>
                  </a:cubicBezTo>
                  <a:cubicBezTo>
                    <a:pt x="7" y="67"/>
                    <a:pt x="7" y="70"/>
                    <a:pt x="8" y="72"/>
                  </a:cubicBezTo>
                  <a:cubicBezTo>
                    <a:pt x="9" y="76"/>
                    <a:pt x="10" y="79"/>
                    <a:pt x="11" y="82"/>
                  </a:cubicBezTo>
                  <a:cubicBezTo>
                    <a:pt x="11" y="86"/>
                    <a:pt x="11" y="90"/>
                    <a:pt x="10" y="93"/>
                  </a:cubicBezTo>
                  <a:cubicBezTo>
                    <a:pt x="10" y="94"/>
                    <a:pt x="10" y="96"/>
                    <a:pt x="10" y="98"/>
                  </a:cubicBezTo>
                  <a:cubicBezTo>
                    <a:pt x="9" y="103"/>
                    <a:pt x="12" y="108"/>
                    <a:pt x="14" y="114"/>
                  </a:cubicBezTo>
                  <a:cubicBezTo>
                    <a:pt x="16" y="118"/>
                    <a:pt x="18" y="122"/>
                    <a:pt x="19" y="127"/>
                  </a:cubicBezTo>
                  <a:cubicBezTo>
                    <a:pt x="21" y="138"/>
                    <a:pt x="25" y="146"/>
                    <a:pt x="32" y="152"/>
                  </a:cubicBezTo>
                  <a:cubicBezTo>
                    <a:pt x="32" y="152"/>
                    <a:pt x="33" y="153"/>
                    <a:pt x="33" y="153"/>
                  </a:cubicBezTo>
                  <a:cubicBezTo>
                    <a:pt x="32" y="147"/>
                    <a:pt x="31" y="141"/>
                    <a:pt x="35" y="134"/>
                  </a:cubicBezTo>
                  <a:cubicBezTo>
                    <a:pt x="35" y="133"/>
                    <a:pt x="37" y="131"/>
                    <a:pt x="38" y="129"/>
                  </a:cubicBezTo>
                  <a:cubicBezTo>
                    <a:pt x="40" y="125"/>
                    <a:pt x="43" y="121"/>
                    <a:pt x="42" y="116"/>
                  </a:cubicBezTo>
                  <a:cubicBezTo>
                    <a:pt x="40" y="107"/>
                    <a:pt x="30" y="99"/>
                    <a:pt x="23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7" y="88"/>
                    <a:pt x="13" y="84"/>
                    <a:pt x="12" y="76"/>
                  </a:cubicBezTo>
                  <a:cubicBezTo>
                    <a:pt x="9" y="59"/>
                    <a:pt x="13" y="58"/>
                    <a:pt x="14" y="57"/>
                  </a:cubicBezTo>
                  <a:cubicBezTo>
                    <a:pt x="17" y="57"/>
                    <a:pt x="17" y="57"/>
                    <a:pt x="19" y="53"/>
                  </a:cubicBezTo>
                  <a:cubicBezTo>
                    <a:pt x="20" y="52"/>
                    <a:pt x="20" y="52"/>
                    <a:pt x="20" y="51"/>
                  </a:cubicBezTo>
                  <a:cubicBezTo>
                    <a:pt x="22" y="47"/>
                    <a:pt x="25" y="43"/>
                    <a:pt x="31" y="43"/>
                  </a:cubicBezTo>
                  <a:cubicBezTo>
                    <a:pt x="33" y="43"/>
                    <a:pt x="35" y="44"/>
                    <a:pt x="36" y="44"/>
                  </a:cubicBezTo>
                  <a:cubicBezTo>
                    <a:pt x="37" y="44"/>
                    <a:pt x="37" y="45"/>
                    <a:pt x="38" y="45"/>
                  </a:cubicBezTo>
                  <a:cubicBezTo>
                    <a:pt x="38" y="45"/>
                    <a:pt x="38" y="45"/>
                    <a:pt x="39" y="45"/>
                  </a:cubicBezTo>
                  <a:cubicBezTo>
                    <a:pt x="42" y="42"/>
                    <a:pt x="45" y="35"/>
                    <a:pt x="43" y="32"/>
                  </a:cubicBezTo>
                  <a:cubicBezTo>
                    <a:pt x="43" y="31"/>
                    <a:pt x="42" y="30"/>
                    <a:pt x="41" y="29"/>
                  </a:cubicBezTo>
                  <a:cubicBezTo>
                    <a:pt x="40" y="27"/>
                    <a:pt x="38" y="25"/>
                    <a:pt x="41" y="20"/>
                  </a:cubicBezTo>
                  <a:cubicBezTo>
                    <a:pt x="42" y="18"/>
                    <a:pt x="44" y="18"/>
                    <a:pt x="45" y="17"/>
                  </a:cubicBezTo>
                  <a:cubicBezTo>
                    <a:pt x="45" y="17"/>
                    <a:pt x="46" y="16"/>
                    <a:pt x="46" y="16"/>
                  </a:cubicBezTo>
                  <a:cubicBezTo>
                    <a:pt x="46" y="16"/>
                    <a:pt x="46" y="16"/>
                    <a:pt x="46" y="15"/>
                  </a:cubicBezTo>
                  <a:cubicBezTo>
                    <a:pt x="45" y="14"/>
                    <a:pt x="44" y="12"/>
                    <a:pt x="43" y="10"/>
                  </a:cubicBezTo>
                  <a:cubicBezTo>
                    <a:pt x="42" y="9"/>
                    <a:pt x="41" y="8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25" y="17"/>
                    <a:pt x="13" y="32"/>
                    <a:pt x="6" y="50"/>
                  </a:cubicBezTo>
                  <a:moveTo>
                    <a:pt x="38" y="162"/>
                  </a:moveTo>
                  <a:cubicBezTo>
                    <a:pt x="37" y="162"/>
                    <a:pt x="37" y="162"/>
                    <a:pt x="36" y="161"/>
                  </a:cubicBezTo>
                  <a:cubicBezTo>
                    <a:pt x="33" y="159"/>
                    <a:pt x="31" y="158"/>
                    <a:pt x="29" y="156"/>
                  </a:cubicBezTo>
                  <a:cubicBezTo>
                    <a:pt x="21" y="149"/>
                    <a:pt x="16" y="140"/>
                    <a:pt x="14" y="128"/>
                  </a:cubicBezTo>
                  <a:cubicBezTo>
                    <a:pt x="13" y="124"/>
                    <a:pt x="12" y="120"/>
                    <a:pt x="10" y="116"/>
                  </a:cubicBezTo>
                  <a:cubicBezTo>
                    <a:pt x="7" y="110"/>
                    <a:pt x="4" y="104"/>
                    <a:pt x="4" y="98"/>
                  </a:cubicBezTo>
                  <a:cubicBezTo>
                    <a:pt x="4" y="96"/>
                    <a:pt x="5" y="94"/>
                    <a:pt x="5" y="92"/>
                  </a:cubicBezTo>
                  <a:cubicBezTo>
                    <a:pt x="5" y="89"/>
                    <a:pt x="6" y="86"/>
                    <a:pt x="5" y="83"/>
                  </a:cubicBezTo>
                  <a:cubicBezTo>
                    <a:pt x="5" y="80"/>
                    <a:pt x="4" y="77"/>
                    <a:pt x="3" y="74"/>
                  </a:cubicBezTo>
                  <a:cubicBezTo>
                    <a:pt x="2" y="71"/>
                    <a:pt x="2" y="69"/>
                    <a:pt x="1" y="66"/>
                  </a:cubicBezTo>
                  <a:cubicBezTo>
                    <a:pt x="0" y="60"/>
                    <a:pt x="0" y="55"/>
                    <a:pt x="1" y="49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9" y="28"/>
                    <a:pt x="23" y="12"/>
                    <a:pt x="41" y="0"/>
                  </a:cubicBezTo>
                  <a:cubicBezTo>
                    <a:pt x="42" y="0"/>
                    <a:pt x="42" y="0"/>
                    <a:pt x="43" y="0"/>
                  </a:cubicBezTo>
                  <a:cubicBezTo>
                    <a:pt x="44" y="1"/>
                    <a:pt x="45" y="1"/>
                    <a:pt x="45" y="2"/>
                  </a:cubicBezTo>
                  <a:cubicBezTo>
                    <a:pt x="45" y="2"/>
                    <a:pt x="45" y="3"/>
                    <a:pt x="45" y="3"/>
                  </a:cubicBezTo>
                  <a:cubicBezTo>
                    <a:pt x="45" y="3"/>
                    <a:pt x="45" y="4"/>
                    <a:pt x="45" y="4"/>
                  </a:cubicBezTo>
                  <a:cubicBezTo>
                    <a:pt x="46" y="5"/>
                    <a:pt x="46" y="6"/>
                    <a:pt x="47" y="7"/>
                  </a:cubicBezTo>
                  <a:cubicBezTo>
                    <a:pt x="49" y="10"/>
                    <a:pt x="50" y="12"/>
                    <a:pt x="51" y="13"/>
                  </a:cubicBezTo>
                  <a:cubicBezTo>
                    <a:pt x="52" y="19"/>
                    <a:pt x="49" y="20"/>
                    <a:pt x="48" y="21"/>
                  </a:cubicBezTo>
                  <a:cubicBezTo>
                    <a:pt x="47" y="22"/>
                    <a:pt x="46" y="22"/>
                    <a:pt x="46" y="23"/>
                  </a:cubicBezTo>
                  <a:cubicBezTo>
                    <a:pt x="44" y="25"/>
                    <a:pt x="44" y="25"/>
                    <a:pt x="46" y="26"/>
                  </a:cubicBezTo>
                  <a:cubicBezTo>
                    <a:pt x="46" y="27"/>
                    <a:pt x="47" y="28"/>
                    <a:pt x="48" y="30"/>
                  </a:cubicBezTo>
                  <a:cubicBezTo>
                    <a:pt x="50" y="35"/>
                    <a:pt x="48" y="46"/>
                    <a:pt x="41" y="49"/>
                  </a:cubicBezTo>
                  <a:cubicBezTo>
                    <a:pt x="40" y="50"/>
                    <a:pt x="39" y="50"/>
                    <a:pt x="38" y="50"/>
                  </a:cubicBezTo>
                  <a:cubicBezTo>
                    <a:pt x="36" y="50"/>
                    <a:pt x="35" y="49"/>
                    <a:pt x="34" y="49"/>
                  </a:cubicBezTo>
                  <a:cubicBezTo>
                    <a:pt x="33" y="48"/>
                    <a:pt x="32" y="48"/>
                    <a:pt x="31" y="48"/>
                  </a:cubicBezTo>
                  <a:cubicBezTo>
                    <a:pt x="28" y="48"/>
                    <a:pt x="27" y="50"/>
                    <a:pt x="25" y="54"/>
                  </a:cubicBezTo>
                  <a:cubicBezTo>
                    <a:pt x="24" y="54"/>
                    <a:pt x="24" y="55"/>
                    <a:pt x="24" y="55"/>
                  </a:cubicBezTo>
                  <a:cubicBezTo>
                    <a:pt x="21" y="60"/>
                    <a:pt x="20" y="61"/>
                    <a:pt x="16" y="62"/>
                  </a:cubicBezTo>
                  <a:cubicBezTo>
                    <a:pt x="16" y="64"/>
                    <a:pt x="16" y="70"/>
                    <a:pt x="17" y="76"/>
                  </a:cubicBezTo>
                  <a:cubicBezTo>
                    <a:pt x="18" y="81"/>
                    <a:pt x="21" y="84"/>
                    <a:pt x="26" y="88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34" y="96"/>
                    <a:pt x="45" y="105"/>
                    <a:pt x="47" y="115"/>
                  </a:cubicBezTo>
                  <a:cubicBezTo>
                    <a:pt x="48" y="122"/>
                    <a:pt x="45" y="127"/>
                    <a:pt x="42" y="132"/>
                  </a:cubicBezTo>
                  <a:cubicBezTo>
                    <a:pt x="41" y="133"/>
                    <a:pt x="40" y="135"/>
                    <a:pt x="39" y="137"/>
                  </a:cubicBezTo>
                  <a:cubicBezTo>
                    <a:pt x="36" y="143"/>
                    <a:pt x="38" y="148"/>
                    <a:pt x="39" y="155"/>
                  </a:cubicBezTo>
                  <a:cubicBezTo>
                    <a:pt x="39" y="156"/>
                    <a:pt x="40" y="157"/>
                    <a:pt x="40" y="158"/>
                  </a:cubicBezTo>
                  <a:cubicBezTo>
                    <a:pt x="40" y="160"/>
                    <a:pt x="40" y="161"/>
                    <a:pt x="39" y="161"/>
                  </a:cubicBezTo>
                  <a:cubicBezTo>
                    <a:pt x="39" y="161"/>
                    <a:pt x="38" y="162"/>
                    <a:pt x="38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9" name="Freeform 65"/>
            <p:cNvSpPr>
              <a:spLocks noEditPoints="1"/>
            </p:cNvSpPr>
            <p:nvPr/>
          </p:nvSpPr>
          <p:spPr bwMode="auto">
            <a:xfrm>
              <a:off x="14697075" y="3254375"/>
              <a:ext cx="425450" cy="484188"/>
            </a:xfrm>
            <a:custGeom>
              <a:avLst/>
              <a:gdLst>
                <a:gd name="T0" fmla="*/ 22 w 131"/>
                <a:gd name="T1" fmla="*/ 60 h 149"/>
                <a:gd name="T2" fmla="*/ 7 w 131"/>
                <a:gd name="T3" fmla="*/ 86 h 149"/>
                <a:gd name="T4" fmla="*/ 40 w 131"/>
                <a:gd name="T5" fmla="*/ 108 h 149"/>
                <a:gd name="T6" fmla="*/ 43 w 131"/>
                <a:gd name="T7" fmla="*/ 141 h 149"/>
                <a:gd name="T8" fmla="*/ 65 w 131"/>
                <a:gd name="T9" fmla="*/ 117 h 149"/>
                <a:gd name="T10" fmla="*/ 68 w 131"/>
                <a:gd name="T11" fmla="*/ 110 h 149"/>
                <a:gd name="T12" fmla="*/ 72 w 131"/>
                <a:gd name="T13" fmla="*/ 85 h 149"/>
                <a:gd name="T14" fmla="*/ 73 w 131"/>
                <a:gd name="T15" fmla="*/ 78 h 149"/>
                <a:gd name="T16" fmla="*/ 75 w 131"/>
                <a:gd name="T17" fmla="*/ 79 h 149"/>
                <a:gd name="T18" fmla="*/ 82 w 131"/>
                <a:gd name="T19" fmla="*/ 78 h 149"/>
                <a:gd name="T20" fmla="*/ 82 w 131"/>
                <a:gd name="T21" fmla="*/ 69 h 149"/>
                <a:gd name="T22" fmla="*/ 84 w 131"/>
                <a:gd name="T23" fmla="*/ 62 h 149"/>
                <a:gd name="T24" fmla="*/ 96 w 131"/>
                <a:gd name="T25" fmla="*/ 73 h 149"/>
                <a:gd name="T26" fmla="*/ 106 w 131"/>
                <a:gd name="T27" fmla="*/ 83 h 149"/>
                <a:gd name="T28" fmla="*/ 119 w 131"/>
                <a:gd name="T29" fmla="*/ 75 h 149"/>
                <a:gd name="T30" fmla="*/ 124 w 131"/>
                <a:gd name="T31" fmla="*/ 41 h 149"/>
                <a:gd name="T32" fmla="*/ 99 w 131"/>
                <a:gd name="T33" fmla="*/ 6 h 149"/>
                <a:gd name="T34" fmla="*/ 81 w 131"/>
                <a:gd name="T35" fmla="*/ 13 h 149"/>
                <a:gd name="T36" fmla="*/ 54 w 131"/>
                <a:gd name="T37" fmla="*/ 21 h 149"/>
                <a:gd name="T38" fmla="*/ 43 w 131"/>
                <a:gd name="T39" fmla="*/ 21 h 149"/>
                <a:gd name="T40" fmla="*/ 35 w 131"/>
                <a:gd name="T41" fmla="*/ 35 h 149"/>
                <a:gd name="T42" fmla="*/ 29 w 131"/>
                <a:gd name="T43" fmla="*/ 39 h 149"/>
                <a:gd name="T44" fmla="*/ 23 w 131"/>
                <a:gd name="T45" fmla="*/ 33 h 149"/>
                <a:gd name="T46" fmla="*/ 16 w 131"/>
                <a:gd name="T47" fmla="*/ 43 h 149"/>
                <a:gd name="T48" fmla="*/ 21 w 131"/>
                <a:gd name="T49" fmla="*/ 45 h 149"/>
                <a:gd name="T50" fmla="*/ 31 w 131"/>
                <a:gd name="T51" fmla="*/ 48 h 149"/>
                <a:gd name="T52" fmla="*/ 45 w 131"/>
                <a:gd name="T53" fmla="*/ 51 h 149"/>
                <a:gd name="T54" fmla="*/ 50 w 131"/>
                <a:gd name="T55" fmla="*/ 50 h 149"/>
                <a:gd name="T56" fmla="*/ 60 w 131"/>
                <a:gd name="T57" fmla="*/ 49 h 149"/>
                <a:gd name="T58" fmla="*/ 64 w 131"/>
                <a:gd name="T59" fmla="*/ 63 h 149"/>
                <a:gd name="T60" fmla="*/ 37 w 131"/>
                <a:gd name="T61" fmla="*/ 65 h 149"/>
                <a:gd name="T62" fmla="*/ 30 w 131"/>
                <a:gd name="T63" fmla="*/ 60 h 149"/>
                <a:gd name="T64" fmla="*/ 47 w 131"/>
                <a:gd name="T65" fmla="*/ 149 h 149"/>
                <a:gd name="T66" fmla="*/ 35 w 131"/>
                <a:gd name="T67" fmla="*/ 122 h 149"/>
                <a:gd name="T68" fmla="*/ 18 w 131"/>
                <a:gd name="T69" fmla="*/ 99 h 149"/>
                <a:gd name="T70" fmla="*/ 18 w 131"/>
                <a:gd name="T71" fmla="*/ 56 h 149"/>
                <a:gd name="T72" fmla="*/ 31 w 131"/>
                <a:gd name="T73" fmla="*/ 54 h 149"/>
                <a:gd name="T74" fmla="*/ 40 w 131"/>
                <a:gd name="T75" fmla="*/ 60 h 149"/>
                <a:gd name="T76" fmla="*/ 60 w 131"/>
                <a:gd name="T77" fmla="*/ 60 h 149"/>
                <a:gd name="T78" fmla="*/ 58 w 131"/>
                <a:gd name="T79" fmla="*/ 54 h 149"/>
                <a:gd name="T80" fmla="*/ 45 w 131"/>
                <a:gd name="T81" fmla="*/ 56 h 149"/>
                <a:gd name="T82" fmla="*/ 32 w 131"/>
                <a:gd name="T83" fmla="*/ 53 h 149"/>
                <a:gd name="T84" fmla="*/ 18 w 131"/>
                <a:gd name="T85" fmla="*/ 49 h 149"/>
                <a:gd name="T86" fmla="*/ 17 w 131"/>
                <a:gd name="T87" fmla="*/ 31 h 149"/>
                <a:gd name="T88" fmla="*/ 31 w 131"/>
                <a:gd name="T89" fmla="*/ 32 h 149"/>
                <a:gd name="T90" fmla="*/ 33 w 131"/>
                <a:gd name="T91" fmla="*/ 27 h 149"/>
                <a:gd name="T92" fmla="*/ 48 w 131"/>
                <a:gd name="T93" fmla="*/ 15 h 149"/>
                <a:gd name="T94" fmla="*/ 62 w 131"/>
                <a:gd name="T95" fmla="*/ 16 h 149"/>
                <a:gd name="T96" fmla="*/ 98 w 131"/>
                <a:gd name="T97" fmla="*/ 0 h 149"/>
                <a:gd name="T98" fmla="*/ 102 w 131"/>
                <a:gd name="T99" fmla="*/ 1 h 149"/>
                <a:gd name="T100" fmla="*/ 129 w 131"/>
                <a:gd name="T101" fmla="*/ 38 h 149"/>
                <a:gd name="T102" fmla="*/ 130 w 131"/>
                <a:gd name="T103" fmla="*/ 63 h 149"/>
                <a:gd name="T104" fmla="*/ 119 w 131"/>
                <a:gd name="T105" fmla="*/ 82 h 149"/>
                <a:gd name="T106" fmla="*/ 106 w 131"/>
                <a:gd name="T107" fmla="*/ 89 h 149"/>
                <a:gd name="T108" fmla="*/ 92 w 131"/>
                <a:gd name="T109" fmla="*/ 76 h 149"/>
                <a:gd name="T110" fmla="*/ 88 w 131"/>
                <a:gd name="T111" fmla="*/ 73 h 149"/>
                <a:gd name="T112" fmla="*/ 78 w 131"/>
                <a:gd name="T113" fmla="*/ 84 h 149"/>
                <a:gd name="T114" fmla="*/ 79 w 131"/>
                <a:gd name="T115" fmla="*/ 86 h 149"/>
                <a:gd name="T116" fmla="*/ 72 w 131"/>
                <a:gd name="T117" fmla="*/ 114 h 149"/>
                <a:gd name="T118" fmla="*/ 47 w 131"/>
                <a:gd name="T11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" h="149">
                  <a:moveTo>
                    <a:pt x="27" y="59"/>
                  </a:moveTo>
                  <a:cubicBezTo>
                    <a:pt x="26" y="59"/>
                    <a:pt x="24" y="60"/>
                    <a:pt x="22" y="60"/>
                  </a:cubicBezTo>
                  <a:cubicBezTo>
                    <a:pt x="22" y="60"/>
                    <a:pt x="21" y="61"/>
                    <a:pt x="20" y="61"/>
                  </a:cubicBezTo>
                  <a:cubicBezTo>
                    <a:pt x="13" y="65"/>
                    <a:pt x="6" y="77"/>
                    <a:pt x="7" y="86"/>
                  </a:cubicBezTo>
                  <a:cubicBezTo>
                    <a:pt x="8" y="91"/>
                    <a:pt x="12" y="94"/>
                    <a:pt x="19" y="94"/>
                  </a:cubicBezTo>
                  <a:cubicBezTo>
                    <a:pt x="28" y="95"/>
                    <a:pt x="37" y="96"/>
                    <a:pt x="40" y="108"/>
                  </a:cubicBezTo>
                  <a:cubicBezTo>
                    <a:pt x="40" y="113"/>
                    <a:pt x="40" y="117"/>
                    <a:pt x="40" y="122"/>
                  </a:cubicBezTo>
                  <a:cubicBezTo>
                    <a:pt x="40" y="129"/>
                    <a:pt x="40" y="136"/>
                    <a:pt x="43" y="141"/>
                  </a:cubicBezTo>
                  <a:cubicBezTo>
                    <a:pt x="44" y="143"/>
                    <a:pt x="46" y="144"/>
                    <a:pt x="47" y="144"/>
                  </a:cubicBezTo>
                  <a:cubicBezTo>
                    <a:pt x="54" y="144"/>
                    <a:pt x="62" y="125"/>
                    <a:pt x="65" y="117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72" y="103"/>
                    <a:pt x="76" y="95"/>
                    <a:pt x="74" y="88"/>
                  </a:cubicBezTo>
                  <a:cubicBezTo>
                    <a:pt x="73" y="87"/>
                    <a:pt x="73" y="86"/>
                    <a:pt x="72" y="85"/>
                  </a:cubicBezTo>
                  <a:cubicBezTo>
                    <a:pt x="70" y="81"/>
                    <a:pt x="69" y="81"/>
                    <a:pt x="70" y="79"/>
                  </a:cubicBezTo>
                  <a:cubicBezTo>
                    <a:pt x="70" y="78"/>
                    <a:pt x="71" y="78"/>
                    <a:pt x="73" y="78"/>
                  </a:cubicBezTo>
                  <a:cubicBezTo>
                    <a:pt x="73" y="78"/>
                    <a:pt x="74" y="78"/>
                    <a:pt x="75" y="78"/>
                  </a:cubicBezTo>
                  <a:cubicBezTo>
                    <a:pt x="75" y="78"/>
                    <a:pt x="75" y="79"/>
                    <a:pt x="75" y="79"/>
                  </a:cubicBezTo>
                  <a:cubicBezTo>
                    <a:pt x="76" y="79"/>
                    <a:pt x="77" y="79"/>
                    <a:pt x="78" y="79"/>
                  </a:cubicBezTo>
                  <a:cubicBezTo>
                    <a:pt x="80" y="79"/>
                    <a:pt x="82" y="79"/>
                    <a:pt x="82" y="78"/>
                  </a:cubicBezTo>
                  <a:cubicBezTo>
                    <a:pt x="83" y="78"/>
                    <a:pt x="83" y="77"/>
                    <a:pt x="83" y="74"/>
                  </a:cubicBezTo>
                  <a:cubicBezTo>
                    <a:pt x="83" y="72"/>
                    <a:pt x="82" y="71"/>
                    <a:pt x="82" y="69"/>
                  </a:cubicBezTo>
                  <a:cubicBezTo>
                    <a:pt x="81" y="67"/>
                    <a:pt x="81" y="65"/>
                    <a:pt x="82" y="63"/>
                  </a:cubicBezTo>
                  <a:cubicBezTo>
                    <a:pt x="83" y="63"/>
                    <a:pt x="84" y="62"/>
                    <a:pt x="84" y="62"/>
                  </a:cubicBezTo>
                  <a:cubicBezTo>
                    <a:pt x="86" y="62"/>
                    <a:pt x="87" y="63"/>
                    <a:pt x="90" y="65"/>
                  </a:cubicBezTo>
                  <a:cubicBezTo>
                    <a:pt x="92" y="67"/>
                    <a:pt x="94" y="70"/>
                    <a:pt x="96" y="73"/>
                  </a:cubicBezTo>
                  <a:cubicBezTo>
                    <a:pt x="99" y="77"/>
                    <a:pt x="103" y="83"/>
                    <a:pt x="106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8" y="83"/>
                    <a:pt x="112" y="80"/>
                    <a:pt x="115" y="78"/>
                  </a:cubicBezTo>
                  <a:cubicBezTo>
                    <a:pt x="116" y="76"/>
                    <a:pt x="118" y="75"/>
                    <a:pt x="119" y="75"/>
                  </a:cubicBezTo>
                  <a:cubicBezTo>
                    <a:pt x="124" y="71"/>
                    <a:pt x="125" y="69"/>
                    <a:pt x="125" y="63"/>
                  </a:cubicBezTo>
                  <a:cubicBezTo>
                    <a:pt x="124" y="56"/>
                    <a:pt x="124" y="50"/>
                    <a:pt x="124" y="41"/>
                  </a:cubicBezTo>
                  <a:cubicBezTo>
                    <a:pt x="124" y="40"/>
                    <a:pt x="124" y="40"/>
                    <a:pt x="124" y="39"/>
                  </a:cubicBezTo>
                  <a:cubicBezTo>
                    <a:pt x="119" y="26"/>
                    <a:pt x="110" y="15"/>
                    <a:pt x="99" y="6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2" y="6"/>
                    <a:pt x="86" y="9"/>
                    <a:pt x="81" y="13"/>
                  </a:cubicBezTo>
                  <a:cubicBezTo>
                    <a:pt x="75" y="17"/>
                    <a:pt x="69" y="21"/>
                    <a:pt x="62" y="21"/>
                  </a:cubicBezTo>
                  <a:cubicBezTo>
                    <a:pt x="60" y="21"/>
                    <a:pt x="57" y="21"/>
                    <a:pt x="54" y="21"/>
                  </a:cubicBezTo>
                  <a:cubicBezTo>
                    <a:pt x="52" y="20"/>
                    <a:pt x="50" y="20"/>
                    <a:pt x="48" y="20"/>
                  </a:cubicBezTo>
                  <a:cubicBezTo>
                    <a:pt x="46" y="20"/>
                    <a:pt x="44" y="20"/>
                    <a:pt x="43" y="21"/>
                  </a:cubicBezTo>
                  <a:cubicBezTo>
                    <a:pt x="40" y="23"/>
                    <a:pt x="39" y="25"/>
                    <a:pt x="38" y="28"/>
                  </a:cubicBezTo>
                  <a:cubicBezTo>
                    <a:pt x="38" y="30"/>
                    <a:pt x="37" y="33"/>
                    <a:pt x="35" y="35"/>
                  </a:cubicBezTo>
                  <a:cubicBezTo>
                    <a:pt x="34" y="37"/>
                    <a:pt x="33" y="38"/>
                    <a:pt x="31" y="39"/>
                  </a:cubicBezTo>
                  <a:cubicBezTo>
                    <a:pt x="30" y="39"/>
                    <a:pt x="29" y="39"/>
                    <a:pt x="29" y="39"/>
                  </a:cubicBezTo>
                  <a:cubicBezTo>
                    <a:pt x="28" y="39"/>
                    <a:pt x="27" y="38"/>
                    <a:pt x="27" y="37"/>
                  </a:cubicBezTo>
                  <a:cubicBezTo>
                    <a:pt x="27" y="35"/>
                    <a:pt x="25" y="33"/>
                    <a:pt x="23" y="33"/>
                  </a:cubicBezTo>
                  <a:cubicBezTo>
                    <a:pt x="23" y="33"/>
                    <a:pt x="22" y="34"/>
                    <a:pt x="21" y="35"/>
                  </a:cubicBezTo>
                  <a:cubicBezTo>
                    <a:pt x="19" y="37"/>
                    <a:pt x="16" y="41"/>
                    <a:pt x="16" y="43"/>
                  </a:cubicBezTo>
                  <a:cubicBezTo>
                    <a:pt x="16" y="43"/>
                    <a:pt x="17" y="44"/>
                    <a:pt x="19" y="44"/>
                  </a:cubicBezTo>
                  <a:cubicBezTo>
                    <a:pt x="20" y="44"/>
                    <a:pt x="20" y="44"/>
                    <a:pt x="21" y="45"/>
                  </a:cubicBezTo>
                  <a:cubicBezTo>
                    <a:pt x="23" y="46"/>
                    <a:pt x="29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5" y="47"/>
                    <a:pt x="37" y="48"/>
                    <a:pt x="40" y="49"/>
                  </a:cubicBezTo>
                  <a:cubicBezTo>
                    <a:pt x="42" y="50"/>
                    <a:pt x="43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7" y="51"/>
                    <a:pt x="48" y="50"/>
                    <a:pt x="50" y="50"/>
                  </a:cubicBezTo>
                  <a:cubicBezTo>
                    <a:pt x="52" y="49"/>
                    <a:pt x="54" y="49"/>
                    <a:pt x="56" y="49"/>
                  </a:cubicBezTo>
                  <a:cubicBezTo>
                    <a:pt x="58" y="49"/>
                    <a:pt x="59" y="49"/>
                    <a:pt x="60" y="49"/>
                  </a:cubicBezTo>
                  <a:cubicBezTo>
                    <a:pt x="62" y="50"/>
                    <a:pt x="64" y="53"/>
                    <a:pt x="64" y="56"/>
                  </a:cubicBezTo>
                  <a:cubicBezTo>
                    <a:pt x="65" y="58"/>
                    <a:pt x="65" y="61"/>
                    <a:pt x="64" y="63"/>
                  </a:cubicBezTo>
                  <a:cubicBezTo>
                    <a:pt x="61" y="67"/>
                    <a:pt x="55" y="68"/>
                    <a:pt x="51" y="68"/>
                  </a:cubicBezTo>
                  <a:cubicBezTo>
                    <a:pt x="45" y="68"/>
                    <a:pt x="39" y="67"/>
                    <a:pt x="37" y="65"/>
                  </a:cubicBezTo>
                  <a:cubicBezTo>
                    <a:pt x="35" y="64"/>
                    <a:pt x="34" y="63"/>
                    <a:pt x="34" y="62"/>
                  </a:cubicBezTo>
                  <a:cubicBezTo>
                    <a:pt x="32" y="61"/>
                    <a:pt x="32" y="60"/>
                    <a:pt x="30" y="60"/>
                  </a:cubicBezTo>
                  <a:cubicBezTo>
                    <a:pt x="29" y="60"/>
                    <a:pt x="28" y="59"/>
                    <a:pt x="27" y="59"/>
                  </a:cubicBezTo>
                  <a:moveTo>
                    <a:pt x="47" y="149"/>
                  </a:moveTo>
                  <a:cubicBezTo>
                    <a:pt x="44" y="149"/>
                    <a:pt x="41" y="147"/>
                    <a:pt x="39" y="144"/>
                  </a:cubicBezTo>
                  <a:cubicBezTo>
                    <a:pt x="34" y="138"/>
                    <a:pt x="35" y="130"/>
                    <a:pt x="35" y="122"/>
                  </a:cubicBezTo>
                  <a:cubicBezTo>
                    <a:pt x="35" y="117"/>
                    <a:pt x="35" y="113"/>
                    <a:pt x="34" y="110"/>
                  </a:cubicBezTo>
                  <a:cubicBezTo>
                    <a:pt x="33" y="101"/>
                    <a:pt x="28" y="100"/>
                    <a:pt x="18" y="99"/>
                  </a:cubicBezTo>
                  <a:cubicBezTo>
                    <a:pt x="6" y="99"/>
                    <a:pt x="3" y="91"/>
                    <a:pt x="2" y="87"/>
                  </a:cubicBezTo>
                  <a:cubicBezTo>
                    <a:pt x="0" y="76"/>
                    <a:pt x="9" y="61"/>
                    <a:pt x="18" y="56"/>
                  </a:cubicBezTo>
                  <a:cubicBezTo>
                    <a:pt x="19" y="56"/>
                    <a:pt x="20" y="55"/>
                    <a:pt x="21" y="55"/>
                  </a:cubicBezTo>
                  <a:cubicBezTo>
                    <a:pt x="24" y="54"/>
                    <a:pt x="28" y="54"/>
                    <a:pt x="31" y="54"/>
                  </a:cubicBezTo>
                  <a:cubicBezTo>
                    <a:pt x="34" y="55"/>
                    <a:pt x="36" y="57"/>
                    <a:pt x="38" y="58"/>
                  </a:cubicBezTo>
                  <a:cubicBezTo>
                    <a:pt x="38" y="59"/>
                    <a:pt x="39" y="60"/>
                    <a:pt x="40" y="60"/>
                  </a:cubicBezTo>
                  <a:cubicBezTo>
                    <a:pt x="41" y="62"/>
                    <a:pt x="46" y="63"/>
                    <a:pt x="51" y="63"/>
                  </a:cubicBezTo>
                  <a:cubicBezTo>
                    <a:pt x="56" y="63"/>
                    <a:pt x="59" y="62"/>
                    <a:pt x="60" y="60"/>
                  </a:cubicBezTo>
                  <a:cubicBezTo>
                    <a:pt x="60" y="60"/>
                    <a:pt x="60" y="59"/>
                    <a:pt x="59" y="57"/>
                  </a:cubicBezTo>
                  <a:cubicBezTo>
                    <a:pt x="59" y="55"/>
                    <a:pt x="58" y="54"/>
                    <a:pt x="58" y="54"/>
                  </a:cubicBezTo>
                  <a:cubicBezTo>
                    <a:pt x="56" y="53"/>
                    <a:pt x="54" y="54"/>
                    <a:pt x="51" y="55"/>
                  </a:cubicBezTo>
                  <a:cubicBezTo>
                    <a:pt x="49" y="55"/>
                    <a:pt x="47" y="56"/>
                    <a:pt x="45" y="56"/>
                  </a:cubicBezTo>
                  <a:cubicBezTo>
                    <a:pt x="42" y="56"/>
                    <a:pt x="40" y="55"/>
                    <a:pt x="38" y="54"/>
                  </a:cubicBezTo>
                  <a:cubicBezTo>
                    <a:pt x="36" y="53"/>
                    <a:pt x="34" y="53"/>
                    <a:pt x="32" y="53"/>
                  </a:cubicBezTo>
                  <a:cubicBezTo>
                    <a:pt x="29" y="53"/>
                    <a:pt x="24" y="52"/>
                    <a:pt x="19" y="50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5" y="49"/>
                    <a:pt x="12" y="47"/>
                    <a:pt x="11" y="44"/>
                  </a:cubicBezTo>
                  <a:cubicBezTo>
                    <a:pt x="10" y="40"/>
                    <a:pt x="13" y="36"/>
                    <a:pt x="17" y="31"/>
                  </a:cubicBezTo>
                  <a:cubicBezTo>
                    <a:pt x="19" y="29"/>
                    <a:pt x="21" y="28"/>
                    <a:pt x="23" y="28"/>
                  </a:cubicBezTo>
                  <a:cubicBezTo>
                    <a:pt x="26" y="28"/>
                    <a:pt x="29" y="30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2" y="30"/>
                    <a:pt x="33" y="29"/>
                    <a:pt x="33" y="27"/>
                  </a:cubicBezTo>
                  <a:cubicBezTo>
                    <a:pt x="34" y="23"/>
                    <a:pt x="36" y="19"/>
                    <a:pt x="40" y="17"/>
                  </a:cubicBezTo>
                  <a:cubicBezTo>
                    <a:pt x="42" y="15"/>
                    <a:pt x="45" y="15"/>
                    <a:pt x="48" y="15"/>
                  </a:cubicBezTo>
                  <a:cubicBezTo>
                    <a:pt x="50" y="15"/>
                    <a:pt x="53" y="15"/>
                    <a:pt x="55" y="15"/>
                  </a:cubicBezTo>
                  <a:cubicBezTo>
                    <a:pt x="58" y="16"/>
                    <a:pt x="60" y="16"/>
                    <a:pt x="62" y="16"/>
                  </a:cubicBezTo>
                  <a:cubicBezTo>
                    <a:pt x="67" y="16"/>
                    <a:pt x="73" y="12"/>
                    <a:pt x="78" y="9"/>
                  </a:cubicBezTo>
                  <a:cubicBezTo>
                    <a:pt x="84" y="5"/>
                    <a:pt x="90" y="0"/>
                    <a:pt x="98" y="0"/>
                  </a:cubicBezTo>
                  <a:cubicBezTo>
                    <a:pt x="99" y="0"/>
                    <a:pt x="100" y="0"/>
                    <a:pt x="101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14" y="11"/>
                    <a:pt x="123" y="23"/>
                    <a:pt x="129" y="37"/>
                  </a:cubicBezTo>
                  <a:cubicBezTo>
                    <a:pt x="129" y="37"/>
                    <a:pt x="129" y="38"/>
                    <a:pt x="129" y="38"/>
                  </a:cubicBezTo>
                  <a:cubicBezTo>
                    <a:pt x="129" y="39"/>
                    <a:pt x="129" y="40"/>
                    <a:pt x="129" y="41"/>
                  </a:cubicBezTo>
                  <a:cubicBezTo>
                    <a:pt x="129" y="50"/>
                    <a:pt x="129" y="56"/>
                    <a:pt x="130" y="63"/>
                  </a:cubicBezTo>
                  <a:cubicBezTo>
                    <a:pt x="131" y="71"/>
                    <a:pt x="128" y="75"/>
                    <a:pt x="122" y="79"/>
                  </a:cubicBezTo>
                  <a:cubicBezTo>
                    <a:pt x="121" y="80"/>
                    <a:pt x="120" y="80"/>
                    <a:pt x="119" y="82"/>
                  </a:cubicBezTo>
                  <a:cubicBezTo>
                    <a:pt x="115" y="85"/>
                    <a:pt x="110" y="89"/>
                    <a:pt x="106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9"/>
                    <a:pt x="105" y="89"/>
                    <a:pt x="105" y="89"/>
                  </a:cubicBezTo>
                  <a:cubicBezTo>
                    <a:pt x="100" y="88"/>
                    <a:pt x="95" y="81"/>
                    <a:pt x="92" y="76"/>
                  </a:cubicBezTo>
                  <a:cubicBezTo>
                    <a:pt x="90" y="74"/>
                    <a:pt x="89" y="72"/>
                    <a:pt x="88" y="71"/>
                  </a:cubicBezTo>
                  <a:cubicBezTo>
                    <a:pt x="88" y="72"/>
                    <a:pt x="88" y="73"/>
                    <a:pt x="88" y="73"/>
                  </a:cubicBezTo>
                  <a:cubicBezTo>
                    <a:pt x="88" y="77"/>
                    <a:pt x="88" y="80"/>
                    <a:pt x="86" y="82"/>
                  </a:cubicBezTo>
                  <a:cubicBezTo>
                    <a:pt x="84" y="84"/>
                    <a:pt x="81" y="84"/>
                    <a:pt x="78" y="84"/>
                  </a:cubicBezTo>
                  <a:cubicBezTo>
                    <a:pt x="78" y="84"/>
                    <a:pt x="78" y="84"/>
                    <a:pt x="77" y="84"/>
                  </a:cubicBezTo>
                  <a:cubicBezTo>
                    <a:pt x="78" y="85"/>
                    <a:pt x="78" y="86"/>
                    <a:pt x="79" y="86"/>
                  </a:cubicBezTo>
                  <a:cubicBezTo>
                    <a:pt x="82" y="96"/>
                    <a:pt x="77" y="105"/>
                    <a:pt x="73" y="112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5"/>
                    <a:pt x="71" y="117"/>
                    <a:pt x="70" y="119"/>
                  </a:cubicBezTo>
                  <a:cubicBezTo>
                    <a:pt x="63" y="134"/>
                    <a:pt x="56" y="149"/>
                    <a:pt x="47" y="1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80" name="Freeform 66"/>
            <p:cNvSpPr>
              <a:spLocks noEditPoints="1"/>
            </p:cNvSpPr>
            <p:nvPr/>
          </p:nvSpPr>
          <p:spPr bwMode="auto">
            <a:xfrm>
              <a:off x="15081250" y="3521075"/>
              <a:ext cx="57150" cy="77788"/>
            </a:xfrm>
            <a:custGeom>
              <a:avLst/>
              <a:gdLst>
                <a:gd name="T0" fmla="*/ 10 w 18"/>
                <a:gd name="T1" fmla="*/ 6 h 24"/>
                <a:gd name="T2" fmla="*/ 7 w 18"/>
                <a:gd name="T3" fmla="*/ 7 h 24"/>
                <a:gd name="T4" fmla="*/ 6 w 18"/>
                <a:gd name="T5" fmla="*/ 17 h 24"/>
                <a:gd name="T6" fmla="*/ 8 w 18"/>
                <a:gd name="T7" fmla="*/ 19 h 24"/>
                <a:gd name="T8" fmla="*/ 11 w 18"/>
                <a:gd name="T9" fmla="*/ 17 h 24"/>
                <a:gd name="T10" fmla="*/ 13 w 18"/>
                <a:gd name="T11" fmla="*/ 8 h 24"/>
                <a:gd name="T12" fmla="*/ 10 w 18"/>
                <a:gd name="T13" fmla="*/ 6 h 24"/>
                <a:gd name="T14" fmla="*/ 8 w 18"/>
                <a:gd name="T15" fmla="*/ 24 h 24"/>
                <a:gd name="T16" fmla="*/ 8 w 18"/>
                <a:gd name="T17" fmla="*/ 24 h 24"/>
                <a:gd name="T18" fmla="*/ 2 w 18"/>
                <a:gd name="T19" fmla="*/ 19 h 24"/>
                <a:gd name="T20" fmla="*/ 3 w 18"/>
                <a:gd name="T21" fmla="*/ 4 h 24"/>
                <a:gd name="T22" fmla="*/ 10 w 18"/>
                <a:gd name="T23" fmla="*/ 0 h 24"/>
                <a:gd name="T24" fmla="*/ 18 w 18"/>
                <a:gd name="T25" fmla="*/ 6 h 24"/>
                <a:gd name="T26" fmla="*/ 18 w 18"/>
                <a:gd name="T27" fmla="*/ 8 h 24"/>
                <a:gd name="T28" fmla="*/ 16 w 18"/>
                <a:gd name="T29" fmla="*/ 19 h 24"/>
                <a:gd name="T30" fmla="*/ 15 w 18"/>
                <a:gd name="T31" fmla="*/ 20 h 24"/>
                <a:gd name="T32" fmla="*/ 8 w 18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4">
                  <a:moveTo>
                    <a:pt x="10" y="6"/>
                  </a:moveTo>
                  <a:cubicBezTo>
                    <a:pt x="9" y="6"/>
                    <a:pt x="8" y="6"/>
                    <a:pt x="7" y="7"/>
                  </a:cubicBezTo>
                  <a:cubicBezTo>
                    <a:pt x="5" y="10"/>
                    <a:pt x="5" y="14"/>
                    <a:pt x="6" y="17"/>
                  </a:cubicBezTo>
                  <a:cubicBezTo>
                    <a:pt x="7" y="18"/>
                    <a:pt x="8" y="19"/>
                    <a:pt x="8" y="19"/>
                  </a:cubicBezTo>
                  <a:cubicBezTo>
                    <a:pt x="9" y="19"/>
                    <a:pt x="9" y="18"/>
                    <a:pt x="11" y="17"/>
                  </a:cubicBezTo>
                  <a:cubicBezTo>
                    <a:pt x="12" y="14"/>
                    <a:pt x="12" y="11"/>
                    <a:pt x="13" y="8"/>
                  </a:cubicBezTo>
                  <a:cubicBezTo>
                    <a:pt x="12" y="6"/>
                    <a:pt x="11" y="6"/>
                    <a:pt x="10" y="6"/>
                  </a:cubicBezTo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3" y="22"/>
                    <a:pt x="2" y="19"/>
                  </a:cubicBezTo>
                  <a:cubicBezTo>
                    <a:pt x="0" y="15"/>
                    <a:pt x="0" y="8"/>
                    <a:pt x="3" y="4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3" y="0"/>
                    <a:pt x="16" y="3"/>
                    <a:pt x="18" y="6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7" y="11"/>
                    <a:pt x="17" y="15"/>
                    <a:pt x="16" y="19"/>
                  </a:cubicBezTo>
                  <a:cubicBezTo>
                    <a:pt x="16" y="19"/>
                    <a:pt x="16" y="19"/>
                    <a:pt x="15" y="20"/>
                  </a:cubicBezTo>
                  <a:cubicBezTo>
                    <a:pt x="13" y="22"/>
                    <a:pt x="11" y="24"/>
                    <a:pt x="8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81" name="Freeform 67"/>
            <p:cNvSpPr>
              <a:spLocks noEditPoints="1"/>
            </p:cNvSpPr>
            <p:nvPr/>
          </p:nvSpPr>
          <p:spPr bwMode="auto">
            <a:xfrm>
              <a:off x="14593888" y="3433763"/>
              <a:ext cx="52388" cy="58738"/>
            </a:xfrm>
            <a:custGeom>
              <a:avLst/>
              <a:gdLst>
                <a:gd name="T0" fmla="*/ 7 w 16"/>
                <a:gd name="T1" fmla="*/ 5 h 18"/>
                <a:gd name="T2" fmla="*/ 7 w 16"/>
                <a:gd name="T3" fmla="*/ 5 h 18"/>
                <a:gd name="T4" fmla="*/ 7 w 16"/>
                <a:gd name="T5" fmla="*/ 11 h 18"/>
                <a:gd name="T6" fmla="*/ 8 w 16"/>
                <a:gd name="T7" fmla="*/ 13 h 18"/>
                <a:gd name="T8" fmla="*/ 9 w 16"/>
                <a:gd name="T9" fmla="*/ 12 h 18"/>
                <a:gd name="T10" fmla="*/ 9 w 16"/>
                <a:gd name="T11" fmla="*/ 8 h 18"/>
                <a:gd name="T12" fmla="*/ 7 w 16"/>
                <a:gd name="T13" fmla="*/ 5 h 18"/>
                <a:gd name="T14" fmla="*/ 8 w 16"/>
                <a:gd name="T15" fmla="*/ 18 h 18"/>
                <a:gd name="T16" fmla="*/ 8 w 16"/>
                <a:gd name="T17" fmla="*/ 18 h 18"/>
                <a:gd name="T18" fmla="*/ 2 w 16"/>
                <a:gd name="T19" fmla="*/ 13 h 18"/>
                <a:gd name="T20" fmla="*/ 4 w 16"/>
                <a:gd name="T21" fmla="*/ 1 h 18"/>
                <a:gd name="T22" fmla="*/ 7 w 16"/>
                <a:gd name="T23" fmla="*/ 0 h 18"/>
                <a:gd name="T24" fmla="*/ 14 w 16"/>
                <a:gd name="T25" fmla="*/ 6 h 18"/>
                <a:gd name="T26" fmla="*/ 13 w 16"/>
                <a:gd name="T27" fmla="*/ 16 h 18"/>
                <a:gd name="T28" fmla="*/ 8 w 16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8"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8"/>
                    <a:pt x="7" y="11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9" y="13"/>
                    <a:pt x="9" y="12"/>
                  </a:cubicBezTo>
                  <a:cubicBezTo>
                    <a:pt x="10" y="11"/>
                    <a:pt x="10" y="10"/>
                    <a:pt x="9" y="8"/>
                  </a:cubicBezTo>
                  <a:cubicBezTo>
                    <a:pt x="9" y="6"/>
                    <a:pt x="7" y="5"/>
                    <a:pt x="7" y="5"/>
                  </a:cubicBezTo>
                  <a:moveTo>
                    <a:pt x="8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6"/>
                    <a:pt x="2" y="13"/>
                  </a:cubicBezTo>
                  <a:cubicBezTo>
                    <a:pt x="0" y="9"/>
                    <a:pt x="1" y="3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0" y="0"/>
                    <a:pt x="13" y="2"/>
                    <a:pt x="14" y="6"/>
                  </a:cubicBezTo>
                  <a:cubicBezTo>
                    <a:pt x="16" y="10"/>
                    <a:pt x="15" y="14"/>
                    <a:pt x="13" y="16"/>
                  </a:cubicBezTo>
                  <a:cubicBezTo>
                    <a:pt x="11" y="18"/>
                    <a:pt x="10" y="18"/>
                    <a:pt x="8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82" name="Freeform 68"/>
            <p:cNvSpPr>
              <a:spLocks noEditPoints="1"/>
            </p:cNvSpPr>
            <p:nvPr/>
          </p:nvSpPr>
          <p:spPr bwMode="auto">
            <a:xfrm>
              <a:off x="14917738" y="3635375"/>
              <a:ext cx="55563" cy="84138"/>
            </a:xfrm>
            <a:custGeom>
              <a:avLst/>
              <a:gdLst>
                <a:gd name="T0" fmla="*/ 10 w 17"/>
                <a:gd name="T1" fmla="*/ 6 h 26"/>
                <a:gd name="T2" fmla="*/ 8 w 17"/>
                <a:gd name="T3" fmla="*/ 10 h 26"/>
                <a:gd name="T4" fmla="*/ 5 w 17"/>
                <a:gd name="T5" fmla="*/ 21 h 26"/>
                <a:gd name="T6" fmla="*/ 6 w 17"/>
                <a:gd name="T7" fmla="*/ 20 h 26"/>
                <a:gd name="T8" fmla="*/ 10 w 17"/>
                <a:gd name="T9" fmla="*/ 6 h 26"/>
                <a:gd name="T10" fmla="*/ 5 w 17"/>
                <a:gd name="T11" fmla="*/ 26 h 26"/>
                <a:gd name="T12" fmla="*/ 5 w 17"/>
                <a:gd name="T13" fmla="*/ 26 h 26"/>
                <a:gd name="T14" fmla="*/ 0 w 17"/>
                <a:gd name="T15" fmla="*/ 20 h 26"/>
                <a:gd name="T16" fmla="*/ 10 w 17"/>
                <a:gd name="T17" fmla="*/ 1 h 26"/>
                <a:gd name="T18" fmla="*/ 15 w 17"/>
                <a:gd name="T19" fmla="*/ 4 h 26"/>
                <a:gd name="T20" fmla="*/ 8 w 17"/>
                <a:gd name="T21" fmla="*/ 25 h 26"/>
                <a:gd name="T22" fmla="*/ 5 w 17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6">
                  <a:moveTo>
                    <a:pt x="10" y="6"/>
                  </a:moveTo>
                  <a:cubicBezTo>
                    <a:pt x="10" y="7"/>
                    <a:pt x="9" y="8"/>
                    <a:pt x="8" y="10"/>
                  </a:cubicBezTo>
                  <a:cubicBezTo>
                    <a:pt x="6" y="14"/>
                    <a:pt x="5" y="19"/>
                    <a:pt x="5" y="21"/>
                  </a:cubicBezTo>
                  <a:cubicBezTo>
                    <a:pt x="5" y="21"/>
                    <a:pt x="6" y="21"/>
                    <a:pt x="6" y="20"/>
                  </a:cubicBezTo>
                  <a:cubicBezTo>
                    <a:pt x="7" y="19"/>
                    <a:pt x="10" y="10"/>
                    <a:pt x="10" y="6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3" y="26"/>
                    <a:pt x="0" y="24"/>
                    <a:pt x="0" y="20"/>
                  </a:cubicBezTo>
                  <a:cubicBezTo>
                    <a:pt x="0" y="14"/>
                    <a:pt x="4" y="1"/>
                    <a:pt x="10" y="1"/>
                  </a:cubicBezTo>
                  <a:cubicBezTo>
                    <a:pt x="13" y="0"/>
                    <a:pt x="15" y="2"/>
                    <a:pt x="15" y="4"/>
                  </a:cubicBezTo>
                  <a:cubicBezTo>
                    <a:pt x="17" y="10"/>
                    <a:pt x="12" y="23"/>
                    <a:pt x="8" y="25"/>
                  </a:cubicBezTo>
                  <a:cubicBezTo>
                    <a:pt x="7" y="26"/>
                    <a:pt x="6" y="26"/>
                    <a:pt x="5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83" name="Freeform 69"/>
            <p:cNvSpPr>
              <a:spLocks noEditPoints="1"/>
            </p:cNvSpPr>
            <p:nvPr/>
          </p:nvSpPr>
          <p:spPr bwMode="auto">
            <a:xfrm>
              <a:off x="14697075" y="3232150"/>
              <a:ext cx="120650" cy="103188"/>
            </a:xfrm>
            <a:custGeom>
              <a:avLst/>
              <a:gdLst>
                <a:gd name="T0" fmla="*/ 26 w 37"/>
                <a:gd name="T1" fmla="*/ 5 h 32"/>
                <a:gd name="T2" fmla="*/ 12 w 37"/>
                <a:gd name="T3" fmla="*/ 11 h 32"/>
                <a:gd name="T4" fmla="*/ 10 w 37"/>
                <a:gd name="T5" fmla="*/ 15 h 32"/>
                <a:gd name="T6" fmla="*/ 7 w 37"/>
                <a:gd name="T7" fmla="*/ 25 h 32"/>
                <a:gd name="T8" fmla="*/ 8 w 37"/>
                <a:gd name="T9" fmla="*/ 26 h 32"/>
                <a:gd name="T10" fmla="*/ 14 w 37"/>
                <a:gd name="T11" fmla="*/ 23 h 32"/>
                <a:gd name="T12" fmla="*/ 15 w 37"/>
                <a:gd name="T13" fmla="*/ 22 h 32"/>
                <a:gd name="T14" fmla="*/ 21 w 37"/>
                <a:gd name="T15" fmla="*/ 18 h 32"/>
                <a:gd name="T16" fmla="*/ 29 w 37"/>
                <a:gd name="T17" fmla="*/ 13 h 32"/>
                <a:gd name="T18" fmla="*/ 30 w 37"/>
                <a:gd name="T19" fmla="*/ 7 h 32"/>
                <a:gd name="T20" fmla="*/ 28 w 37"/>
                <a:gd name="T21" fmla="*/ 5 h 32"/>
                <a:gd name="T22" fmla="*/ 26 w 37"/>
                <a:gd name="T23" fmla="*/ 5 h 32"/>
                <a:gd name="T24" fmla="*/ 8 w 37"/>
                <a:gd name="T25" fmla="*/ 32 h 32"/>
                <a:gd name="T26" fmla="*/ 8 w 37"/>
                <a:gd name="T27" fmla="*/ 32 h 32"/>
                <a:gd name="T28" fmla="*/ 2 w 37"/>
                <a:gd name="T29" fmla="*/ 27 h 32"/>
                <a:gd name="T30" fmla="*/ 5 w 37"/>
                <a:gd name="T31" fmla="*/ 12 h 32"/>
                <a:gd name="T32" fmla="*/ 7 w 37"/>
                <a:gd name="T33" fmla="*/ 9 h 32"/>
                <a:gd name="T34" fmla="*/ 26 w 37"/>
                <a:gd name="T35" fmla="*/ 0 h 32"/>
                <a:gd name="T36" fmla="*/ 29 w 37"/>
                <a:gd name="T37" fmla="*/ 0 h 32"/>
                <a:gd name="T38" fmla="*/ 35 w 37"/>
                <a:gd name="T39" fmla="*/ 5 h 32"/>
                <a:gd name="T40" fmla="*/ 33 w 37"/>
                <a:gd name="T41" fmla="*/ 16 h 32"/>
                <a:gd name="T42" fmla="*/ 24 w 37"/>
                <a:gd name="T43" fmla="*/ 23 h 32"/>
                <a:gd name="T44" fmla="*/ 18 w 37"/>
                <a:gd name="T45" fmla="*/ 26 h 32"/>
                <a:gd name="T46" fmla="*/ 17 w 37"/>
                <a:gd name="T47" fmla="*/ 27 h 32"/>
                <a:gd name="T48" fmla="*/ 8 w 37"/>
                <a:gd name="T4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2">
                  <a:moveTo>
                    <a:pt x="26" y="5"/>
                  </a:moveTo>
                  <a:cubicBezTo>
                    <a:pt x="21" y="5"/>
                    <a:pt x="13" y="8"/>
                    <a:pt x="12" y="11"/>
                  </a:cubicBezTo>
                  <a:cubicBezTo>
                    <a:pt x="11" y="12"/>
                    <a:pt x="11" y="14"/>
                    <a:pt x="10" y="15"/>
                  </a:cubicBezTo>
                  <a:cubicBezTo>
                    <a:pt x="8" y="18"/>
                    <a:pt x="6" y="22"/>
                    <a:pt x="7" y="25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9" y="26"/>
                    <a:pt x="12" y="24"/>
                    <a:pt x="14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7" y="20"/>
                    <a:pt x="19" y="19"/>
                    <a:pt x="21" y="18"/>
                  </a:cubicBezTo>
                  <a:cubicBezTo>
                    <a:pt x="24" y="17"/>
                    <a:pt x="27" y="15"/>
                    <a:pt x="29" y="13"/>
                  </a:cubicBezTo>
                  <a:cubicBezTo>
                    <a:pt x="30" y="11"/>
                    <a:pt x="31" y="8"/>
                    <a:pt x="30" y="7"/>
                  </a:cubicBezTo>
                  <a:cubicBezTo>
                    <a:pt x="30" y="7"/>
                    <a:pt x="30" y="6"/>
                    <a:pt x="28" y="5"/>
                  </a:cubicBezTo>
                  <a:cubicBezTo>
                    <a:pt x="27" y="5"/>
                    <a:pt x="27" y="5"/>
                    <a:pt x="26" y="5"/>
                  </a:cubicBezTo>
                  <a:moveTo>
                    <a:pt x="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6" y="32"/>
                    <a:pt x="3" y="31"/>
                    <a:pt x="2" y="27"/>
                  </a:cubicBezTo>
                  <a:cubicBezTo>
                    <a:pt x="0" y="22"/>
                    <a:pt x="3" y="17"/>
                    <a:pt x="5" y="12"/>
                  </a:cubicBezTo>
                  <a:cubicBezTo>
                    <a:pt x="6" y="11"/>
                    <a:pt x="7" y="10"/>
                    <a:pt x="7" y="9"/>
                  </a:cubicBezTo>
                  <a:cubicBezTo>
                    <a:pt x="10" y="3"/>
                    <a:pt x="20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2" y="1"/>
                    <a:pt x="34" y="2"/>
                    <a:pt x="35" y="5"/>
                  </a:cubicBezTo>
                  <a:cubicBezTo>
                    <a:pt x="37" y="8"/>
                    <a:pt x="36" y="13"/>
                    <a:pt x="33" y="16"/>
                  </a:cubicBezTo>
                  <a:cubicBezTo>
                    <a:pt x="31" y="20"/>
                    <a:pt x="27" y="21"/>
                    <a:pt x="24" y="23"/>
                  </a:cubicBezTo>
                  <a:cubicBezTo>
                    <a:pt x="21" y="24"/>
                    <a:pt x="19" y="25"/>
                    <a:pt x="18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5" y="29"/>
                    <a:pt x="11" y="32"/>
                    <a:pt x="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37" name="Group 436"/>
          <p:cNvGrpSpPr>
            <a:grpSpLocks noChangeAspect="1"/>
          </p:cNvGrpSpPr>
          <p:nvPr/>
        </p:nvGrpSpPr>
        <p:grpSpPr>
          <a:xfrm>
            <a:off x="10287479" y="602216"/>
            <a:ext cx="633413" cy="450850"/>
            <a:chOff x="546100" y="3275013"/>
            <a:chExt cx="633413" cy="450850"/>
          </a:xfrm>
          <a:solidFill>
            <a:schemeClr val="tx1"/>
          </a:solidFill>
        </p:grpSpPr>
        <p:sp>
          <p:nvSpPr>
            <p:cNvPr id="285" name="Freeform 71"/>
            <p:cNvSpPr>
              <a:spLocks/>
            </p:cNvSpPr>
            <p:nvPr/>
          </p:nvSpPr>
          <p:spPr bwMode="auto">
            <a:xfrm>
              <a:off x="962025" y="3275013"/>
              <a:ext cx="28575" cy="77788"/>
            </a:xfrm>
            <a:custGeom>
              <a:avLst/>
              <a:gdLst>
                <a:gd name="T0" fmla="*/ 8 w 18"/>
                <a:gd name="T1" fmla="*/ 0 h 49"/>
                <a:gd name="T2" fmla="*/ 0 w 18"/>
                <a:gd name="T3" fmla="*/ 47 h 49"/>
                <a:gd name="T4" fmla="*/ 10 w 18"/>
                <a:gd name="T5" fmla="*/ 49 h 49"/>
                <a:gd name="T6" fmla="*/ 18 w 18"/>
                <a:gd name="T7" fmla="*/ 2 h 49"/>
                <a:gd name="T8" fmla="*/ 8 w 1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8" y="0"/>
                  </a:moveTo>
                  <a:lnTo>
                    <a:pt x="0" y="47"/>
                  </a:lnTo>
                  <a:lnTo>
                    <a:pt x="10" y="49"/>
                  </a:lnTo>
                  <a:lnTo>
                    <a:pt x="18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86" name="Freeform 72"/>
            <p:cNvSpPr>
              <a:spLocks/>
            </p:cNvSpPr>
            <p:nvPr/>
          </p:nvSpPr>
          <p:spPr bwMode="auto">
            <a:xfrm>
              <a:off x="1104900" y="3533775"/>
              <a:ext cx="74613" cy="26988"/>
            </a:xfrm>
            <a:custGeom>
              <a:avLst/>
              <a:gdLst>
                <a:gd name="T0" fmla="*/ 0 w 47"/>
                <a:gd name="T1" fmla="*/ 8 h 17"/>
                <a:gd name="T2" fmla="*/ 45 w 47"/>
                <a:gd name="T3" fmla="*/ 17 h 17"/>
                <a:gd name="T4" fmla="*/ 47 w 47"/>
                <a:gd name="T5" fmla="*/ 8 h 17"/>
                <a:gd name="T6" fmla="*/ 0 w 47"/>
                <a:gd name="T7" fmla="*/ 0 h 17"/>
                <a:gd name="T8" fmla="*/ 0 w 47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7">
                  <a:moveTo>
                    <a:pt x="0" y="8"/>
                  </a:moveTo>
                  <a:lnTo>
                    <a:pt x="45" y="17"/>
                  </a:lnTo>
                  <a:lnTo>
                    <a:pt x="47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87" name="Freeform 73"/>
            <p:cNvSpPr>
              <a:spLocks/>
            </p:cNvSpPr>
            <p:nvPr/>
          </p:nvSpPr>
          <p:spPr bwMode="auto">
            <a:xfrm>
              <a:off x="795338" y="3313113"/>
              <a:ext cx="58738" cy="71438"/>
            </a:xfrm>
            <a:custGeom>
              <a:avLst/>
              <a:gdLst>
                <a:gd name="T0" fmla="*/ 29 w 37"/>
                <a:gd name="T1" fmla="*/ 45 h 45"/>
                <a:gd name="T2" fmla="*/ 0 w 37"/>
                <a:gd name="T3" fmla="*/ 6 h 45"/>
                <a:gd name="T4" fmla="*/ 9 w 37"/>
                <a:gd name="T5" fmla="*/ 0 h 45"/>
                <a:gd name="T6" fmla="*/ 37 w 37"/>
                <a:gd name="T7" fmla="*/ 39 h 45"/>
                <a:gd name="T8" fmla="*/ 29 w 37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5">
                  <a:moveTo>
                    <a:pt x="29" y="45"/>
                  </a:moveTo>
                  <a:lnTo>
                    <a:pt x="0" y="6"/>
                  </a:lnTo>
                  <a:lnTo>
                    <a:pt x="9" y="0"/>
                  </a:lnTo>
                  <a:lnTo>
                    <a:pt x="37" y="39"/>
                  </a:lnTo>
                  <a:lnTo>
                    <a:pt x="29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88" name="Freeform 74"/>
            <p:cNvSpPr>
              <a:spLocks/>
            </p:cNvSpPr>
            <p:nvPr/>
          </p:nvSpPr>
          <p:spPr bwMode="auto">
            <a:xfrm>
              <a:off x="1071563" y="3368675"/>
              <a:ext cx="71438" cy="55563"/>
            </a:xfrm>
            <a:custGeom>
              <a:avLst/>
              <a:gdLst>
                <a:gd name="T0" fmla="*/ 6 w 45"/>
                <a:gd name="T1" fmla="*/ 35 h 35"/>
                <a:gd name="T2" fmla="*/ 0 w 45"/>
                <a:gd name="T3" fmla="*/ 27 h 35"/>
                <a:gd name="T4" fmla="*/ 39 w 45"/>
                <a:gd name="T5" fmla="*/ 0 h 35"/>
                <a:gd name="T6" fmla="*/ 45 w 45"/>
                <a:gd name="T7" fmla="*/ 8 h 35"/>
                <a:gd name="T8" fmla="*/ 6 w 4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6" y="35"/>
                  </a:moveTo>
                  <a:lnTo>
                    <a:pt x="0" y="27"/>
                  </a:lnTo>
                  <a:lnTo>
                    <a:pt x="39" y="0"/>
                  </a:lnTo>
                  <a:lnTo>
                    <a:pt x="45" y="8"/>
                  </a:lnTo>
                  <a:lnTo>
                    <a:pt x="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89" name="Freeform 75"/>
            <p:cNvSpPr>
              <a:spLocks noEditPoints="1"/>
            </p:cNvSpPr>
            <p:nvPr/>
          </p:nvSpPr>
          <p:spPr bwMode="auto">
            <a:xfrm>
              <a:off x="546100" y="3440113"/>
              <a:ext cx="528638" cy="285750"/>
            </a:xfrm>
            <a:custGeom>
              <a:avLst/>
              <a:gdLst>
                <a:gd name="T0" fmla="*/ 35 w 163"/>
                <a:gd name="T1" fmla="*/ 24 h 88"/>
                <a:gd name="T2" fmla="*/ 4 w 163"/>
                <a:gd name="T3" fmla="*/ 54 h 88"/>
                <a:gd name="T4" fmla="*/ 35 w 163"/>
                <a:gd name="T5" fmla="*/ 84 h 88"/>
                <a:gd name="T6" fmla="*/ 137 w 163"/>
                <a:gd name="T7" fmla="*/ 84 h 88"/>
                <a:gd name="T8" fmla="*/ 159 w 163"/>
                <a:gd name="T9" fmla="*/ 62 h 88"/>
                <a:gd name="T10" fmla="*/ 137 w 163"/>
                <a:gd name="T11" fmla="*/ 39 h 88"/>
                <a:gd name="T12" fmla="*/ 129 w 163"/>
                <a:gd name="T13" fmla="*/ 41 h 88"/>
                <a:gd name="T14" fmla="*/ 127 w 163"/>
                <a:gd name="T15" fmla="*/ 42 h 88"/>
                <a:gd name="T16" fmla="*/ 126 w 163"/>
                <a:gd name="T17" fmla="*/ 39 h 88"/>
                <a:gd name="T18" fmla="*/ 87 w 163"/>
                <a:gd name="T19" fmla="*/ 4 h 88"/>
                <a:gd name="T20" fmla="*/ 51 w 163"/>
                <a:gd name="T21" fmla="*/ 26 h 88"/>
                <a:gd name="T22" fmla="*/ 50 w 163"/>
                <a:gd name="T23" fmla="*/ 28 h 88"/>
                <a:gd name="T24" fmla="*/ 48 w 163"/>
                <a:gd name="T25" fmla="*/ 27 h 88"/>
                <a:gd name="T26" fmla="*/ 35 w 163"/>
                <a:gd name="T27" fmla="*/ 24 h 88"/>
                <a:gd name="T28" fmla="*/ 137 w 163"/>
                <a:gd name="T29" fmla="*/ 88 h 88"/>
                <a:gd name="T30" fmla="*/ 35 w 163"/>
                <a:gd name="T31" fmla="*/ 88 h 88"/>
                <a:gd name="T32" fmla="*/ 0 w 163"/>
                <a:gd name="T33" fmla="*/ 54 h 88"/>
                <a:gd name="T34" fmla="*/ 35 w 163"/>
                <a:gd name="T35" fmla="*/ 20 h 88"/>
                <a:gd name="T36" fmla="*/ 48 w 163"/>
                <a:gd name="T37" fmla="*/ 23 h 88"/>
                <a:gd name="T38" fmla="*/ 87 w 163"/>
                <a:gd name="T39" fmla="*/ 0 h 88"/>
                <a:gd name="T40" fmla="*/ 130 w 163"/>
                <a:gd name="T41" fmla="*/ 36 h 88"/>
                <a:gd name="T42" fmla="*/ 137 w 163"/>
                <a:gd name="T43" fmla="*/ 35 h 88"/>
                <a:gd name="T44" fmla="*/ 163 w 163"/>
                <a:gd name="T45" fmla="*/ 62 h 88"/>
                <a:gd name="T46" fmla="*/ 137 w 163"/>
                <a:gd name="T4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3" h="88">
                  <a:moveTo>
                    <a:pt x="35" y="24"/>
                  </a:moveTo>
                  <a:cubicBezTo>
                    <a:pt x="18" y="24"/>
                    <a:pt x="4" y="37"/>
                    <a:pt x="4" y="54"/>
                  </a:cubicBezTo>
                  <a:cubicBezTo>
                    <a:pt x="4" y="70"/>
                    <a:pt x="18" y="84"/>
                    <a:pt x="35" y="84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49" y="84"/>
                    <a:pt x="159" y="74"/>
                    <a:pt x="159" y="62"/>
                  </a:cubicBezTo>
                  <a:cubicBezTo>
                    <a:pt x="159" y="49"/>
                    <a:pt x="149" y="39"/>
                    <a:pt x="137" y="39"/>
                  </a:cubicBezTo>
                  <a:cubicBezTo>
                    <a:pt x="134" y="39"/>
                    <a:pt x="131" y="40"/>
                    <a:pt x="129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4" y="19"/>
                    <a:pt x="107" y="4"/>
                    <a:pt x="87" y="4"/>
                  </a:cubicBezTo>
                  <a:cubicBezTo>
                    <a:pt x="71" y="4"/>
                    <a:pt x="57" y="12"/>
                    <a:pt x="51" y="26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4" y="25"/>
                    <a:pt x="39" y="24"/>
                    <a:pt x="35" y="24"/>
                  </a:cubicBezTo>
                  <a:moveTo>
                    <a:pt x="137" y="88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16" y="88"/>
                    <a:pt x="0" y="73"/>
                    <a:pt x="0" y="54"/>
                  </a:cubicBezTo>
                  <a:cubicBezTo>
                    <a:pt x="0" y="35"/>
                    <a:pt x="16" y="20"/>
                    <a:pt x="35" y="20"/>
                  </a:cubicBezTo>
                  <a:cubicBezTo>
                    <a:pt x="39" y="20"/>
                    <a:pt x="44" y="21"/>
                    <a:pt x="48" y="23"/>
                  </a:cubicBezTo>
                  <a:cubicBezTo>
                    <a:pt x="56" y="8"/>
                    <a:pt x="70" y="0"/>
                    <a:pt x="87" y="0"/>
                  </a:cubicBezTo>
                  <a:cubicBezTo>
                    <a:pt x="108" y="0"/>
                    <a:pt x="126" y="15"/>
                    <a:pt x="130" y="36"/>
                  </a:cubicBezTo>
                  <a:cubicBezTo>
                    <a:pt x="132" y="36"/>
                    <a:pt x="134" y="35"/>
                    <a:pt x="137" y="35"/>
                  </a:cubicBezTo>
                  <a:cubicBezTo>
                    <a:pt x="151" y="35"/>
                    <a:pt x="163" y="47"/>
                    <a:pt x="163" y="62"/>
                  </a:cubicBezTo>
                  <a:cubicBezTo>
                    <a:pt x="163" y="76"/>
                    <a:pt x="151" y="88"/>
                    <a:pt x="137" y="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0" name="Freeform 76"/>
            <p:cNvSpPr>
              <a:spLocks noEditPoints="1"/>
            </p:cNvSpPr>
            <p:nvPr/>
          </p:nvSpPr>
          <p:spPr bwMode="auto">
            <a:xfrm>
              <a:off x="822325" y="3368675"/>
              <a:ext cx="276225" cy="227013"/>
            </a:xfrm>
            <a:custGeom>
              <a:avLst/>
              <a:gdLst>
                <a:gd name="T0" fmla="*/ 52 w 85"/>
                <a:gd name="T1" fmla="*/ 56 h 70"/>
                <a:gd name="T2" fmla="*/ 71 w 85"/>
                <a:gd name="T3" fmla="*/ 64 h 70"/>
                <a:gd name="T4" fmla="*/ 76 w 85"/>
                <a:gd name="T5" fmla="*/ 50 h 70"/>
                <a:gd name="T6" fmla="*/ 44 w 85"/>
                <a:gd name="T7" fmla="*/ 5 h 70"/>
                <a:gd name="T8" fmla="*/ 38 w 85"/>
                <a:gd name="T9" fmla="*/ 5 h 70"/>
                <a:gd name="T10" fmla="*/ 6 w 85"/>
                <a:gd name="T11" fmla="*/ 21 h 70"/>
                <a:gd name="T12" fmla="*/ 45 w 85"/>
                <a:gd name="T13" fmla="*/ 57 h 70"/>
                <a:gd name="T14" fmla="*/ 52 w 85"/>
                <a:gd name="T15" fmla="*/ 56 h 70"/>
                <a:gd name="T16" fmla="*/ 71 w 85"/>
                <a:gd name="T17" fmla="*/ 70 h 70"/>
                <a:gd name="T18" fmla="*/ 69 w 85"/>
                <a:gd name="T19" fmla="*/ 69 h 70"/>
                <a:gd name="T20" fmla="*/ 52 w 85"/>
                <a:gd name="T21" fmla="*/ 61 h 70"/>
                <a:gd name="T22" fmla="*/ 44 w 85"/>
                <a:gd name="T23" fmla="*/ 62 h 70"/>
                <a:gd name="T24" fmla="*/ 42 w 85"/>
                <a:gd name="T25" fmla="*/ 62 h 70"/>
                <a:gd name="T26" fmla="*/ 41 w 85"/>
                <a:gd name="T27" fmla="*/ 60 h 70"/>
                <a:gd name="T28" fmla="*/ 2 w 85"/>
                <a:gd name="T29" fmla="*/ 25 h 70"/>
                <a:gd name="T30" fmla="*/ 0 w 85"/>
                <a:gd name="T31" fmla="*/ 24 h 70"/>
                <a:gd name="T32" fmla="*/ 0 w 85"/>
                <a:gd name="T33" fmla="*/ 22 h 70"/>
                <a:gd name="T34" fmla="*/ 38 w 85"/>
                <a:gd name="T35" fmla="*/ 0 h 70"/>
                <a:gd name="T36" fmla="*/ 45 w 85"/>
                <a:gd name="T37" fmla="*/ 1 h 70"/>
                <a:gd name="T38" fmla="*/ 81 w 85"/>
                <a:gd name="T39" fmla="*/ 51 h 70"/>
                <a:gd name="T40" fmla="*/ 73 w 85"/>
                <a:gd name="T41" fmla="*/ 69 h 70"/>
                <a:gd name="T42" fmla="*/ 71 w 85"/>
                <a:gd name="T4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0">
                  <a:moveTo>
                    <a:pt x="52" y="56"/>
                  </a:moveTo>
                  <a:cubicBezTo>
                    <a:pt x="59" y="56"/>
                    <a:pt x="66" y="59"/>
                    <a:pt x="71" y="64"/>
                  </a:cubicBezTo>
                  <a:cubicBezTo>
                    <a:pt x="74" y="60"/>
                    <a:pt x="76" y="55"/>
                    <a:pt x="76" y="50"/>
                  </a:cubicBezTo>
                  <a:cubicBezTo>
                    <a:pt x="80" y="29"/>
                    <a:pt x="66" y="9"/>
                    <a:pt x="44" y="5"/>
                  </a:cubicBezTo>
                  <a:cubicBezTo>
                    <a:pt x="42" y="5"/>
                    <a:pt x="40" y="5"/>
                    <a:pt x="38" y="5"/>
                  </a:cubicBezTo>
                  <a:cubicBezTo>
                    <a:pt x="25" y="5"/>
                    <a:pt x="13" y="11"/>
                    <a:pt x="6" y="21"/>
                  </a:cubicBezTo>
                  <a:cubicBezTo>
                    <a:pt x="26" y="23"/>
                    <a:pt x="42" y="37"/>
                    <a:pt x="45" y="57"/>
                  </a:cubicBezTo>
                  <a:cubicBezTo>
                    <a:pt x="47" y="56"/>
                    <a:pt x="50" y="56"/>
                    <a:pt x="52" y="56"/>
                  </a:cubicBezTo>
                  <a:close/>
                  <a:moveTo>
                    <a:pt x="71" y="70"/>
                  </a:moveTo>
                  <a:cubicBezTo>
                    <a:pt x="71" y="70"/>
                    <a:pt x="70" y="70"/>
                    <a:pt x="69" y="69"/>
                  </a:cubicBezTo>
                  <a:cubicBezTo>
                    <a:pt x="65" y="64"/>
                    <a:pt x="59" y="61"/>
                    <a:pt x="52" y="61"/>
                  </a:cubicBezTo>
                  <a:cubicBezTo>
                    <a:pt x="49" y="61"/>
                    <a:pt x="47" y="61"/>
                    <a:pt x="44" y="62"/>
                  </a:cubicBezTo>
                  <a:cubicBezTo>
                    <a:pt x="44" y="62"/>
                    <a:pt x="43" y="62"/>
                    <a:pt x="42" y="62"/>
                  </a:cubicBezTo>
                  <a:cubicBezTo>
                    <a:pt x="42" y="61"/>
                    <a:pt x="41" y="61"/>
                    <a:pt x="41" y="60"/>
                  </a:cubicBezTo>
                  <a:cubicBezTo>
                    <a:pt x="39" y="40"/>
                    <a:pt x="22" y="25"/>
                    <a:pt x="2" y="25"/>
                  </a:cubicBezTo>
                  <a:cubicBezTo>
                    <a:pt x="1" y="25"/>
                    <a:pt x="1" y="25"/>
                    <a:pt x="0" y="24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8" y="8"/>
                    <a:pt x="22" y="0"/>
                    <a:pt x="38" y="0"/>
                  </a:cubicBezTo>
                  <a:cubicBezTo>
                    <a:pt x="40" y="0"/>
                    <a:pt x="43" y="0"/>
                    <a:pt x="45" y="1"/>
                  </a:cubicBezTo>
                  <a:cubicBezTo>
                    <a:pt x="69" y="5"/>
                    <a:pt x="85" y="27"/>
                    <a:pt x="81" y="51"/>
                  </a:cubicBezTo>
                  <a:cubicBezTo>
                    <a:pt x="80" y="58"/>
                    <a:pt x="77" y="64"/>
                    <a:pt x="73" y="69"/>
                  </a:cubicBezTo>
                  <a:cubicBezTo>
                    <a:pt x="73" y="70"/>
                    <a:pt x="72" y="70"/>
                    <a:pt x="71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1" name="Freeform 77"/>
            <p:cNvSpPr>
              <a:spLocks/>
            </p:cNvSpPr>
            <p:nvPr/>
          </p:nvSpPr>
          <p:spPr bwMode="auto">
            <a:xfrm>
              <a:off x="592138" y="3536950"/>
              <a:ext cx="74613" cy="74613"/>
            </a:xfrm>
            <a:custGeom>
              <a:avLst/>
              <a:gdLst>
                <a:gd name="T0" fmla="*/ 4 w 23"/>
                <a:gd name="T1" fmla="*/ 23 h 23"/>
                <a:gd name="T2" fmla="*/ 0 w 23"/>
                <a:gd name="T3" fmla="*/ 23 h 23"/>
                <a:gd name="T4" fmla="*/ 23 w 23"/>
                <a:gd name="T5" fmla="*/ 0 h 23"/>
                <a:gd name="T6" fmla="*/ 23 w 23"/>
                <a:gd name="T7" fmla="*/ 5 h 23"/>
                <a:gd name="T8" fmla="*/ 4 w 2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3" y="5"/>
                    <a:pt x="4" y="13"/>
                    <a:pt x="4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2" name="Freeform 78"/>
            <p:cNvSpPr>
              <a:spLocks/>
            </p:cNvSpPr>
            <p:nvPr/>
          </p:nvSpPr>
          <p:spPr bwMode="auto">
            <a:xfrm>
              <a:off x="747713" y="3475038"/>
              <a:ext cx="109538" cy="46038"/>
            </a:xfrm>
            <a:custGeom>
              <a:avLst/>
              <a:gdLst>
                <a:gd name="T0" fmla="*/ 3 w 34"/>
                <a:gd name="T1" fmla="*/ 14 h 14"/>
                <a:gd name="T2" fmla="*/ 0 w 34"/>
                <a:gd name="T3" fmla="*/ 11 h 14"/>
                <a:gd name="T4" fmla="*/ 24 w 34"/>
                <a:gd name="T5" fmla="*/ 0 h 14"/>
                <a:gd name="T6" fmla="*/ 34 w 34"/>
                <a:gd name="T7" fmla="*/ 2 h 14"/>
                <a:gd name="T8" fmla="*/ 32 w 34"/>
                <a:gd name="T9" fmla="*/ 6 h 14"/>
                <a:gd name="T10" fmla="*/ 24 w 34"/>
                <a:gd name="T11" fmla="*/ 5 h 14"/>
                <a:gd name="T12" fmla="*/ 3 w 3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4">
                  <a:moveTo>
                    <a:pt x="3" y="1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6" y="4"/>
                    <a:pt x="15" y="0"/>
                    <a:pt x="24" y="0"/>
                  </a:cubicBezTo>
                  <a:cubicBezTo>
                    <a:pt x="27" y="0"/>
                    <a:pt x="31" y="1"/>
                    <a:pt x="34" y="2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16" y="5"/>
                    <a:pt x="9" y="8"/>
                    <a:pt x="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61" name="Group 460"/>
          <p:cNvGrpSpPr>
            <a:grpSpLocks noChangeAspect="1"/>
          </p:cNvGrpSpPr>
          <p:nvPr/>
        </p:nvGrpSpPr>
        <p:grpSpPr>
          <a:xfrm>
            <a:off x="3120472" y="1901921"/>
            <a:ext cx="600075" cy="630238"/>
            <a:chOff x="16551275" y="2163763"/>
            <a:chExt cx="600075" cy="630238"/>
          </a:xfrm>
          <a:solidFill>
            <a:schemeClr val="tx1"/>
          </a:solidFill>
        </p:grpSpPr>
        <p:sp>
          <p:nvSpPr>
            <p:cNvPr id="293" name="Freeform 79"/>
            <p:cNvSpPr>
              <a:spLocks noEditPoints="1"/>
            </p:cNvSpPr>
            <p:nvPr/>
          </p:nvSpPr>
          <p:spPr bwMode="auto">
            <a:xfrm>
              <a:off x="16843375" y="2490788"/>
              <a:ext cx="307975" cy="160338"/>
            </a:xfrm>
            <a:custGeom>
              <a:avLst/>
              <a:gdLst>
                <a:gd name="T0" fmla="*/ 20 w 95"/>
                <a:gd name="T1" fmla="*/ 44 h 49"/>
                <a:gd name="T2" fmla="*/ 89 w 95"/>
                <a:gd name="T3" fmla="*/ 44 h 49"/>
                <a:gd name="T4" fmla="*/ 89 w 95"/>
                <a:gd name="T5" fmla="*/ 6 h 49"/>
                <a:gd name="T6" fmla="*/ 20 w 95"/>
                <a:gd name="T7" fmla="*/ 6 h 49"/>
                <a:gd name="T8" fmla="*/ 20 w 95"/>
                <a:gd name="T9" fmla="*/ 15 h 49"/>
                <a:gd name="T10" fmla="*/ 17 w 95"/>
                <a:gd name="T11" fmla="*/ 17 h 49"/>
                <a:gd name="T12" fmla="*/ 5 w 95"/>
                <a:gd name="T13" fmla="*/ 17 h 49"/>
                <a:gd name="T14" fmla="*/ 5 w 95"/>
                <a:gd name="T15" fmla="*/ 32 h 49"/>
                <a:gd name="T16" fmla="*/ 17 w 95"/>
                <a:gd name="T17" fmla="*/ 32 h 49"/>
                <a:gd name="T18" fmla="*/ 20 w 95"/>
                <a:gd name="T19" fmla="*/ 35 h 49"/>
                <a:gd name="T20" fmla="*/ 20 w 95"/>
                <a:gd name="T21" fmla="*/ 44 h 49"/>
                <a:gd name="T22" fmla="*/ 92 w 95"/>
                <a:gd name="T23" fmla="*/ 49 h 49"/>
                <a:gd name="T24" fmla="*/ 17 w 95"/>
                <a:gd name="T25" fmla="*/ 49 h 49"/>
                <a:gd name="T26" fmla="*/ 14 w 95"/>
                <a:gd name="T27" fmla="*/ 47 h 49"/>
                <a:gd name="T28" fmla="*/ 14 w 95"/>
                <a:gd name="T29" fmla="*/ 38 h 49"/>
                <a:gd name="T30" fmla="*/ 2 w 95"/>
                <a:gd name="T31" fmla="*/ 38 h 49"/>
                <a:gd name="T32" fmla="*/ 0 w 95"/>
                <a:gd name="T33" fmla="*/ 35 h 49"/>
                <a:gd name="T34" fmla="*/ 0 w 95"/>
                <a:gd name="T35" fmla="*/ 15 h 49"/>
                <a:gd name="T36" fmla="*/ 2 w 95"/>
                <a:gd name="T37" fmla="*/ 12 h 49"/>
                <a:gd name="T38" fmla="*/ 14 w 95"/>
                <a:gd name="T39" fmla="*/ 12 h 49"/>
                <a:gd name="T40" fmla="*/ 14 w 95"/>
                <a:gd name="T41" fmla="*/ 3 h 49"/>
                <a:gd name="T42" fmla="*/ 17 w 95"/>
                <a:gd name="T43" fmla="*/ 0 h 49"/>
                <a:gd name="T44" fmla="*/ 92 w 95"/>
                <a:gd name="T45" fmla="*/ 0 h 49"/>
                <a:gd name="T46" fmla="*/ 95 w 95"/>
                <a:gd name="T47" fmla="*/ 3 h 49"/>
                <a:gd name="T48" fmla="*/ 95 w 95"/>
                <a:gd name="T49" fmla="*/ 47 h 49"/>
                <a:gd name="T50" fmla="*/ 92 w 95"/>
                <a:gd name="T5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49">
                  <a:moveTo>
                    <a:pt x="20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18" y="17"/>
                    <a:pt x="1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20" y="33"/>
                    <a:pt x="20" y="35"/>
                  </a:cubicBezTo>
                  <a:lnTo>
                    <a:pt x="20" y="44"/>
                  </a:lnTo>
                  <a:close/>
                  <a:moveTo>
                    <a:pt x="92" y="49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5" y="49"/>
                    <a:pt x="14" y="48"/>
                    <a:pt x="14" y="4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6"/>
                    <a:pt x="0" y="3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2"/>
                    <a:pt x="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5" y="0"/>
                    <a:pt x="17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5" y="1"/>
                    <a:pt x="95" y="3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5" y="48"/>
                    <a:pt x="94" y="49"/>
                    <a:pt x="9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4" name="Freeform 80"/>
            <p:cNvSpPr>
              <a:spLocks noEditPoints="1"/>
            </p:cNvSpPr>
            <p:nvPr/>
          </p:nvSpPr>
          <p:spPr bwMode="auto">
            <a:xfrm>
              <a:off x="16551275" y="2490788"/>
              <a:ext cx="307975" cy="160338"/>
            </a:xfrm>
            <a:custGeom>
              <a:avLst/>
              <a:gdLst>
                <a:gd name="T0" fmla="*/ 5 w 95"/>
                <a:gd name="T1" fmla="*/ 44 h 49"/>
                <a:gd name="T2" fmla="*/ 75 w 95"/>
                <a:gd name="T3" fmla="*/ 44 h 49"/>
                <a:gd name="T4" fmla="*/ 75 w 95"/>
                <a:gd name="T5" fmla="*/ 35 h 49"/>
                <a:gd name="T6" fmla="*/ 78 w 95"/>
                <a:gd name="T7" fmla="*/ 32 h 49"/>
                <a:gd name="T8" fmla="*/ 90 w 95"/>
                <a:gd name="T9" fmla="*/ 32 h 49"/>
                <a:gd name="T10" fmla="*/ 90 w 95"/>
                <a:gd name="T11" fmla="*/ 17 h 49"/>
                <a:gd name="T12" fmla="*/ 78 w 95"/>
                <a:gd name="T13" fmla="*/ 17 h 49"/>
                <a:gd name="T14" fmla="*/ 75 w 95"/>
                <a:gd name="T15" fmla="*/ 14 h 49"/>
                <a:gd name="T16" fmla="*/ 75 w 95"/>
                <a:gd name="T17" fmla="*/ 5 h 49"/>
                <a:gd name="T18" fmla="*/ 5 w 95"/>
                <a:gd name="T19" fmla="*/ 5 h 49"/>
                <a:gd name="T20" fmla="*/ 5 w 95"/>
                <a:gd name="T21" fmla="*/ 44 h 49"/>
                <a:gd name="T22" fmla="*/ 78 w 95"/>
                <a:gd name="T23" fmla="*/ 49 h 49"/>
                <a:gd name="T24" fmla="*/ 3 w 95"/>
                <a:gd name="T25" fmla="*/ 49 h 49"/>
                <a:gd name="T26" fmla="*/ 0 w 95"/>
                <a:gd name="T27" fmla="*/ 46 h 49"/>
                <a:gd name="T28" fmla="*/ 0 w 95"/>
                <a:gd name="T29" fmla="*/ 3 h 49"/>
                <a:gd name="T30" fmla="*/ 3 w 95"/>
                <a:gd name="T31" fmla="*/ 0 h 49"/>
                <a:gd name="T32" fmla="*/ 78 w 95"/>
                <a:gd name="T33" fmla="*/ 0 h 49"/>
                <a:gd name="T34" fmla="*/ 80 w 95"/>
                <a:gd name="T35" fmla="*/ 3 h 49"/>
                <a:gd name="T36" fmla="*/ 80 w 95"/>
                <a:gd name="T37" fmla="*/ 12 h 49"/>
                <a:gd name="T38" fmla="*/ 92 w 95"/>
                <a:gd name="T39" fmla="*/ 12 h 49"/>
                <a:gd name="T40" fmla="*/ 95 w 95"/>
                <a:gd name="T41" fmla="*/ 14 h 49"/>
                <a:gd name="T42" fmla="*/ 95 w 95"/>
                <a:gd name="T43" fmla="*/ 35 h 49"/>
                <a:gd name="T44" fmla="*/ 92 w 95"/>
                <a:gd name="T45" fmla="*/ 37 h 49"/>
                <a:gd name="T46" fmla="*/ 80 w 95"/>
                <a:gd name="T47" fmla="*/ 37 h 49"/>
                <a:gd name="T48" fmla="*/ 80 w 95"/>
                <a:gd name="T49" fmla="*/ 46 h 49"/>
                <a:gd name="T50" fmla="*/ 78 w 95"/>
                <a:gd name="T5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" h="49">
                  <a:moveTo>
                    <a:pt x="5" y="44"/>
                  </a:moveTo>
                  <a:cubicBezTo>
                    <a:pt x="75" y="44"/>
                    <a:pt x="75" y="44"/>
                    <a:pt x="75" y="4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3"/>
                    <a:pt x="76" y="32"/>
                    <a:pt x="78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6" y="17"/>
                    <a:pt x="75" y="16"/>
                    <a:pt x="75" y="14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4"/>
                  </a:lnTo>
                  <a:close/>
                  <a:moveTo>
                    <a:pt x="78" y="49"/>
                  </a:moveTo>
                  <a:cubicBezTo>
                    <a:pt x="3" y="49"/>
                    <a:pt x="3" y="49"/>
                    <a:pt x="3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9" y="0"/>
                    <a:pt x="80" y="1"/>
                    <a:pt x="80" y="3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4" y="12"/>
                    <a:pt x="95" y="13"/>
                    <a:pt x="95" y="14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6"/>
                    <a:pt x="94" y="37"/>
                    <a:pt x="92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8"/>
                    <a:pt x="79" y="49"/>
                    <a:pt x="7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5" name="Freeform 81"/>
            <p:cNvSpPr>
              <a:spLocks noEditPoints="1"/>
            </p:cNvSpPr>
            <p:nvPr/>
          </p:nvSpPr>
          <p:spPr bwMode="auto">
            <a:xfrm>
              <a:off x="16697325" y="2211388"/>
              <a:ext cx="307975" cy="185738"/>
            </a:xfrm>
            <a:custGeom>
              <a:avLst/>
              <a:gdLst>
                <a:gd name="T0" fmla="*/ 6 w 95"/>
                <a:gd name="T1" fmla="*/ 5 h 57"/>
                <a:gd name="T2" fmla="*/ 37 w 95"/>
                <a:gd name="T3" fmla="*/ 31 h 57"/>
                <a:gd name="T4" fmla="*/ 39 w 95"/>
                <a:gd name="T5" fmla="*/ 33 h 57"/>
                <a:gd name="T6" fmla="*/ 47 w 95"/>
                <a:gd name="T7" fmla="*/ 49 h 57"/>
                <a:gd name="T8" fmla="*/ 55 w 95"/>
                <a:gd name="T9" fmla="*/ 33 h 57"/>
                <a:gd name="T10" fmla="*/ 57 w 95"/>
                <a:gd name="T11" fmla="*/ 31 h 57"/>
                <a:gd name="T12" fmla="*/ 88 w 95"/>
                <a:gd name="T13" fmla="*/ 5 h 57"/>
                <a:gd name="T14" fmla="*/ 6 w 95"/>
                <a:gd name="T15" fmla="*/ 5 h 57"/>
                <a:gd name="T16" fmla="*/ 47 w 95"/>
                <a:gd name="T17" fmla="*/ 57 h 57"/>
                <a:gd name="T18" fmla="*/ 45 w 95"/>
                <a:gd name="T19" fmla="*/ 56 h 57"/>
                <a:gd name="T20" fmla="*/ 35 w 95"/>
                <a:gd name="T21" fmla="*/ 36 h 57"/>
                <a:gd name="T22" fmla="*/ 0 w 95"/>
                <a:gd name="T23" fmla="*/ 3 h 57"/>
                <a:gd name="T24" fmla="*/ 0 w 95"/>
                <a:gd name="T25" fmla="*/ 1 h 57"/>
                <a:gd name="T26" fmla="*/ 2 w 95"/>
                <a:gd name="T27" fmla="*/ 0 h 57"/>
                <a:gd name="T28" fmla="*/ 92 w 95"/>
                <a:gd name="T29" fmla="*/ 0 h 57"/>
                <a:gd name="T30" fmla="*/ 94 w 95"/>
                <a:gd name="T31" fmla="*/ 1 h 57"/>
                <a:gd name="T32" fmla="*/ 95 w 95"/>
                <a:gd name="T33" fmla="*/ 3 h 57"/>
                <a:gd name="T34" fmla="*/ 59 w 95"/>
                <a:gd name="T35" fmla="*/ 36 h 57"/>
                <a:gd name="T36" fmla="*/ 50 w 95"/>
                <a:gd name="T37" fmla="*/ 56 h 57"/>
                <a:gd name="T38" fmla="*/ 47 w 95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57">
                  <a:moveTo>
                    <a:pt x="6" y="5"/>
                  </a:moveTo>
                  <a:cubicBezTo>
                    <a:pt x="12" y="18"/>
                    <a:pt x="23" y="28"/>
                    <a:pt x="37" y="31"/>
                  </a:cubicBezTo>
                  <a:cubicBezTo>
                    <a:pt x="38" y="31"/>
                    <a:pt x="39" y="32"/>
                    <a:pt x="39" y="3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2"/>
                    <a:pt x="56" y="31"/>
                    <a:pt x="57" y="31"/>
                  </a:cubicBezTo>
                  <a:cubicBezTo>
                    <a:pt x="71" y="28"/>
                    <a:pt x="83" y="18"/>
                    <a:pt x="88" y="5"/>
                  </a:cubicBezTo>
                  <a:lnTo>
                    <a:pt x="6" y="5"/>
                  </a:lnTo>
                  <a:close/>
                  <a:moveTo>
                    <a:pt x="47" y="57"/>
                  </a:moveTo>
                  <a:cubicBezTo>
                    <a:pt x="46" y="57"/>
                    <a:pt x="45" y="57"/>
                    <a:pt x="45" y="5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18" y="32"/>
                    <a:pt x="5" y="19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0"/>
                    <a:pt x="94" y="0"/>
                    <a:pt x="94" y="1"/>
                  </a:cubicBezTo>
                  <a:cubicBezTo>
                    <a:pt x="95" y="2"/>
                    <a:pt x="95" y="3"/>
                    <a:pt x="95" y="3"/>
                  </a:cubicBezTo>
                  <a:cubicBezTo>
                    <a:pt x="89" y="20"/>
                    <a:pt x="76" y="32"/>
                    <a:pt x="59" y="3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8" y="57"/>
                    <a:pt x="4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6" name="Freeform 82"/>
            <p:cNvSpPr>
              <a:spLocks/>
            </p:cNvSpPr>
            <p:nvPr/>
          </p:nvSpPr>
          <p:spPr bwMode="auto">
            <a:xfrm>
              <a:off x="16843375" y="2163763"/>
              <a:ext cx="307975" cy="630238"/>
            </a:xfrm>
            <a:custGeom>
              <a:avLst/>
              <a:gdLst>
                <a:gd name="T0" fmla="*/ 92 w 95"/>
                <a:gd name="T1" fmla="*/ 194 h 194"/>
                <a:gd name="T2" fmla="*/ 16 w 95"/>
                <a:gd name="T3" fmla="*/ 194 h 194"/>
                <a:gd name="T4" fmla="*/ 14 w 95"/>
                <a:gd name="T5" fmla="*/ 192 h 194"/>
                <a:gd name="T6" fmla="*/ 0 w 95"/>
                <a:gd name="T7" fmla="*/ 170 h 194"/>
                <a:gd name="T8" fmla="*/ 4 w 95"/>
                <a:gd name="T9" fmla="*/ 167 h 194"/>
                <a:gd name="T10" fmla="*/ 18 w 95"/>
                <a:gd name="T11" fmla="*/ 188 h 194"/>
                <a:gd name="T12" fmla="*/ 89 w 95"/>
                <a:gd name="T13" fmla="*/ 188 h 194"/>
                <a:gd name="T14" fmla="*/ 89 w 95"/>
                <a:gd name="T15" fmla="*/ 84 h 194"/>
                <a:gd name="T16" fmla="*/ 64 w 95"/>
                <a:gd name="T17" fmla="*/ 6 h 194"/>
                <a:gd name="T18" fmla="*/ 52 w 95"/>
                <a:gd name="T19" fmla="*/ 6 h 194"/>
                <a:gd name="T20" fmla="*/ 50 w 95"/>
                <a:gd name="T21" fmla="*/ 19 h 194"/>
                <a:gd name="T22" fmla="*/ 14 w 95"/>
                <a:gd name="T23" fmla="*/ 51 h 194"/>
                <a:gd name="T24" fmla="*/ 5 w 95"/>
                <a:gd name="T25" fmla="*/ 71 h 194"/>
                <a:gd name="T26" fmla="*/ 0 w 95"/>
                <a:gd name="T27" fmla="*/ 68 h 194"/>
                <a:gd name="T28" fmla="*/ 10 w 95"/>
                <a:gd name="T29" fmla="*/ 48 h 194"/>
                <a:gd name="T30" fmla="*/ 12 w 95"/>
                <a:gd name="T31" fmla="*/ 46 h 194"/>
                <a:gd name="T32" fmla="*/ 44 w 95"/>
                <a:gd name="T33" fmla="*/ 17 h 194"/>
                <a:gd name="T34" fmla="*/ 47 w 95"/>
                <a:gd name="T35" fmla="*/ 3 h 194"/>
                <a:gd name="T36" fmla="*/ 49 w 95"/>
                <a:gd name="T37" fmla="*/ 0 h 194"/>
                <a:gd name="T38" fmla="*/ 67 w 95"/>
                <a:gd name="T39" fmla="*/ 0 h 194"/>
                <a:gd name="T40" fmla="*/ 69 w 95"/>
                <a:gd name="T41" fmla="*/ 3 h 194"/>
                <a:gd name="T42" fmla="*/ 69 w 95"/>
                <a:gd name="T43" fmla="*/ 4 h 194"/>
                <a:gd name="T44" fmla="*/ 69 w 95"/>
                <a:gd name="T45" fmla="*/ 5 h 194"/>
                <a:gd name="T46" fmla="*/ 92 w 95"/>
                <a:gd name="T47" fmla="*/ 79 h 194"/>
                <a:gd name="T48" fmla="*/ 95 w 95"/>
                <a:gd name="T49" fmla="*/ 81 h 194"/>
                <a:gd name="T50" fmla="*/ 95 w 95"/>
                <a:gd name="T51" fmla="*/ 191 h 194"/>
                <a:gd name="T52" fmla="*/ 92 w 95"/>
                <a:gd name="T5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" h="194">
                  <a:moveTo>
                    <a:pt x="92" y="194"/>
                  </a:moveTo>
                  <a:cubicBezTo>
                    <a:pt x="16" y="194"/>
                    <a:pt x="16" y="194"/>
                    <a:pt x="16" y="194"/>
                  </a:cubicBezTo>
                  <a:cubicBezTo>
                    <a:pt x="16" y="194"/>
                    <a:pt x="15" y="193"/>
                    <a:pt x="14" y="19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18" y="188"/>
                    <a:pt x="18" y="188"/>
                    <a:pt x="18" y="18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70" y="80"/>
                    <a:pt x="64" y="30"/>
                    <a:pt x="64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0"/>
                    <a:pt x="51" y="14"/>
                    <a:pt x="50" y="19"/>
                  </a:cubicBezTo>
                  <a:cubicBezTo>
                    <a:pt x="44" y="35"/>
                    <a:pt x="31" y="47"/>
                    <a:pt x="14" y="5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7"/>
                    <a:pt x="11" y="47"/>
                    <a:pt x="12" y="46"/>
                  </a:cubicBezTo>
                  <a:cubicBezTo>
                    <a:pt x="27" y="43"/>
                    <a:pt x="40" y="32"/>
                    <a:pt x="44" y="17"/>
                  </a:cubicBezTo>
                  <a:cubicBezTo>
                    <a:pt x="46" y="12"/>
                    <a:pt x="47" y="8"/>
                    <a:pt x="47" y="3"/>
                  </a:cubicBezTo>
                  <a:cubicBezTo>
                    <a:pt x="47" y="2"/>
                    <a:pt x="48" y="0"/>
                    <a:pt x="4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9" y="2"/>
                    <a:pt x="69" y="3"/>
                  </a:cubicBezTo>
                  <a:cubicBezTo>
                    <a:pt x="69" y="3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0"/>
                    <a:pt x="79" y="79"/>
                    <a:pt x="92" y="79"/>
                  </a:cubicBezTo>
                  <a:cubicBezTo>
                    <a:pt x="93" y="79"/>
                    <a:pt x="95" y="80"/>
                    <a:pt x="95" y="81"/>
                  </a:cubicBezTo>
                  <a:cubicBezTo>
                    <a:pt x="95" y="191"/>
                    <a:pt x="95" y="191"/>
                    <a:pt x="95" y="191"/>
                  </a:cubicBezTo>
                  <a:cubicBezTo>
                    <a:pt x="95" y="192"/>
                    <a:pt x="93" y="194"/>
                    <a:pt x="92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7" name="Freeform 83"/>
            <p:cNvSpPr>
              <a:spLocks/>
            </p:cNvSpPr>
            <p:nvPr/>
          </p:nvSpPr>
          <p:spPr bwMode="auto">
            <a:xfrm>
              <a:off x="16551275" y="2163763"/>
              <a:ext cx="307975" cy="627063"/>
            </a:xfrm>
            <a:custGeom>
              <a:avLst/>
              <a:gdLst>
                <a:gd name="T0" fmla="*/ 78 w 95"/>
                <a:gd name="T1" fmla="*/ 193 h 193"/>
                <a:gd name="T2" fmla="*/ 3 w 95"/>
                <a:gd name="T3" fmla="*/ 193 h 193"/>
                <a:gd name="T4" fmla="*/ 0 w 95"/>
                <a:gd name="T5" fmla="*/ 191 h 193"/>
                <a:gd name="T6" fmla="*/ 0 w 95"/>
                <a:gd name="T7" fmla="*/ 81 h 193"/>
                <a:gd name="T8" fmla="*/ 3 w 95"/>
                <a:gd name="T9" fmla="*/ 78 h 193"/>
                <a:gd name="T10" fmla="*/ 25 w 95"/>
                <a:gd name="T11" fmla="*/ 5 h 193"/>
                <a:gd name="T12" fmla="*/ 25 w 95"/>
                <a:gd name="T13" fmla="*/ 3 h 193"/>
                <a:gd name="T14" fmla="*/ 26 w 95"/>
                <a:gd name="T15" fmla="*/ 1 h 193"/>
                <a:gd name="T16" fmla="*/ 28 w 95"/>
                <a:gd name="T17" fmla="*/ 0 h 193"/>
                <a:gd name="T18" fmla="*/ 45 w 95"/>
                <a:gd name="T19" fmla="*/ 0 h 193"/>
                <a:gd name="T20" fmla="*/ 48 w 95"/>
                <a:gd name="T21" fmla="*/ 3 h 193"/>
                <a:gd name="T22" fmla="*/ 50 w 95"/>
                <a:gd name="T23" fmla="*/ 17 h 193"/>
                <a:gd name="T24" fmla="*/ 82 w 95"/>
                <a:gd name="T25" fmla="*/ 46 h 193"/>
                <a:gd name="T26" fmla="*/ 84 w 95"/>
                <a:gd name="T27" fmla="*/ 47 h 193"/>
                <a:gd name="T28" fmla="*/ 95 w 95"/>
                <a:gd name="T29" fmla="*/ 68 h 193"/>
                <a:gd name="T30" fmla="*/ 95 w 95"/>
                <a:gd name="T31" fmla="*/ 69 h 193"/>
                <a:gd name="T32" fmla="*/ 95 w 95"/>
                <a:gd name="T33" fmla="*/ 99 h 193"/>
                <a:gd name="T34" fmla="*/ 90 w 95"/>
                <a:gd name="T35" fmla="*/ 99 h 193"/>
                <a:gd name="T36" fmla="*/ 90 w 95"/>
                <a:gd name="T37" fmla="*/ 70 h 193"/>
                <a:gd name="T38" fmla="*/ 80 w 95"/>
                <a:gd name="T39" fmla="*/ 51 h 193"/>
                <a:gd name="T40" fmla="*/ 45 w 95"/>
                <a:gd name="T41" fmla="*/ 18 h 193"/>
                <a:gd name="T42" fmla="*/ 43 w 95"/>
                <a:gd name="T43" fmla="*/ 5 h 193"/>
                <a:gd name="T44" fmla="*/ 31 w 95"/>
                <a:gd name="T45" fmla="*/ 5 h 193"/>
                <a:gd name="T46" fmla="*/ 5 w 95"/>
                <a:gd name="T47" fmla="*/ 84 h 193"/>
                <a:gd name="T48" fmla="*/ 5 w 95"/>
                <a:gd name="T49" fmla="*/ 188 h 193"/>
                <a:gd name="T50" fmla="*/ 77 w 95"/>
                <a:gd name="T51" fmla="*/ 188 h 193"/>
                <a:gd name="T52" fmla="*/ 90 w 95"/>
                <a:gd name="T53" fmla="*/ 168 h 193"/>
                <a:gd name="T54" fmla="*/ 90 w 95"/>
                <a:gd name="T55" fmla="*/ 152 h 193"/>
                <a:gd name="T56" fmla="*/ 95 w 95"/>
                <a:gd name="T57" fmla="*/ 152 h 193"/>
                <a:gd name="T58" fmla="*/ 95 w 95"/>
                <a:gd name="T59" fmla="*/ 168 h 193"/>
                <a:gd name="T60" fmla="*/ 95 w 95"/>
                <a:gd name="T61" fmla="*/ 170 h 193"/>
                <a:gd name="T62" fmla="*/ 80 w 95"/>
                <a:gd name="T63" fmla="*/ 192 h 193"/>
                <a:gd name="T64" fmla="*/ 78 w 95"/>
                <a:gd name="T6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193">
                  <a:moveTo>
                    <a:pt x="78" y="193"/>
                  </a:moveTo>
                  <a:cubicBezTo>
                    <a:pt x="3" y="193"/>
                    <a:pt x="3" y="193"/>
                    <a:pt x="3" y="193"/>
                  </a:cubicBezTo>
                  <a:cubicBezTo>
                    <a:pt x="1" y="193"/>
                    <a:pt x="0" y="192"/>
                    <a:pt x="0" y="1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13" y="78"/>
                    <a:pt x="25" y="55"/>
                    <a:pt x="25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2"/>
                    <a:pt x="25" y="1"/>
                    <a:pt x="26" y="1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1"/>
                    <a:pt x="48" y="3"/>
                  </a:cubicBezTo>
                  <a:cubicBezTo>
                    <a:pt x="48" y="7"/>
                    <a:pt x="49" y="12"/>
                    <a:pt x="50" y="17"/>
                  </a:cubicBezTo>
                  <a:cubicBezTo>
                    <a:pt x="55" y="31"/>
                    <a:pt x="67" y="43"/>
                    <a:pt x="82" y="46"/>
                  </a:cubicBezTo>
                  <a:cubicBezTo>
                    <a:pt x="83" y="46"/>
                    <a:pt x="84" y="47"/>
                    <a:pt x="84" y="47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64" y="47"/>
                    <a:pt x="50" y="34"/>
                    <a:pt x="45" y="18"/>
                  </a:cubicBezTo>
                  <a:cubicBezTo>
                    <a:pt x="44" y="14"/>
                    <a:pt x="43" y="10"/>
                    <a:pt x="43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15"/>
                    <a:pt x="29" y="79"/>
                    <a:pt x="5" y="84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90" y="168"/>
                    <a:pt x="90" y="168"/>
                    <a:pt x="90" y="168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5" y="168"/>
                    <a:pt x="95" y="168"/>
                    <a:pt x="95" y="168"/>
                  </a:cubicBezTo>
                  <a:cubicBezTo>
                    <a:pt x="95" y="169"/>
                    <a:pt x="95" y="170"/>
                    <a:pt x="95" y="170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80" y="193"/>
                    <a:pt x="79" y="193"/>
                    <a:pt x="78" y="1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8" name="Freeform 84"/>
            <p:cNvSpPr>
              <a:spLocks noEditPoints="1"/>
            </p:cNvSpPr>
            <p:nvPr/>
          </p:nvSpPr>
          <p:spPr bwMode="auto">
            <a:xfrm>
              <a:off x="16794163" y="2478088"/>
              <a:ext cx="111125" cy="68263"/>
            </a:xfrm>
            <a:custGeom>
              <a:avLst/>
              <a:gdLst>
                <a:gd name="T0" fmla="*/ 5 w 34"/>
                <a:gd name="T1" fmla="*/ 16 h 21"/>
                <a:gd name="T2" fmla="*/ 29 w 34"/>
                <a:gd name="T3" fmla="*/ 16 h 21"/>
                <a:gd name="T4" fmla="*/ 29 w 34"/>
                <a:gd name="T5" fmla="*/ 5 h 21"/>
                <a:gd name="T6" fmla="*/ 5 w 34"/>
                <a:gd name="T7" fmla="*/ 5 h 21"/>
                <a:gd name="T8" fmla="*/ 5 w 34"/>
                <a:gd name="T9" fmla="*/ 16 h 21"/>
                <a:gd name="T10" fmla="*/ 32 w 34"/>
                <a:gd name="T11" fmla="*/ 21 h 21"/>
                <a:gd name="T12" fmla="*/ 2 w 34"/>
                <a:gd name="T13" fmla="*/ 21 h 21"/>
                <a:gd name="T14" fmla="*/ 0 w 34"/>
                <a:gd name="T15" fmla="*/ 18 h 21"/>
                <a:gd name="T16" fmla="*/ 0 w 34"/>
                <a:gd name="T17" fmla="*/ 2 h 21"/>
                <a:gd name="T18" fmla="*/ 2 w 34"/>
                <a:gd name="T19" fmla="*/ 0 h 21"/>
                <a:gd name="T20" fmla="*/ 32 w 34"/>
                <a:gd name="T21" fmla="*/ 0 h 21"/>
                <a:gd name="T22" fmla="*/ 34 w 34"/>
                <a:gd name="T23" fmla="*/ 2 h 21"/>
                <a:gd name="T24" fmla="*/ 34 w 34"/>
                <a:gd name="T25" fmla="*/ 18 h 21"/>
                <a:gd name="T26" fmla="*/ 32 w 34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1">
                  <a:moveTo>
                    <a:pt x="5" y="16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6"/>
                  </a:lnTo>
                  <a:close/>
                  <a:moveTo>
                    <a:pt x="3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0"/>
                    <a:pt x="33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9" name="Freeform 85"/>
            <p:cNvSpPr>
              <a:spLocks noEditPoints="1"/>
            </p:cNvSpPr>
            <p:nvPr/>
          </p:nvSpPr>
          <p:spPr bwMode="auto">
            <a:xfrm>
              <a:off x="16794163" y="2595563"/>
              <a:ext cx="111125" cy="71438"/>
            </a:xfrm>
            <a:custGeom>
              <a:avLst/>
              <a:gdLst>
                <a:gd name="T0" fmla="*/ 5 w 34"/>
                <a:gd name="T1" fmla="*/ 16 h 22"/>
                <a:gd name="T2" fmla="*/ 29 w 34"/>
                <a:gd name="T3" fmla="*/ 16 h 22"/>
                <a:gd name="T4" fmla="*/ 29 w 34"/>
                <a:gd name="T5" fmla="*/ 6 h 22"/>
                <a:gd name="T6" fmla="*/ 5 w 34"/>
                <a:gd name="T7" fmla="*/ 6 h 22"/>
                <a:gd name="T8" fmla="*/ 5 w 34"/>
                <a:gd name="T9" fmla="*/ 16 h 22"/>
                <a:gd name="T10" fmla="*/ 32 w 34"/>
                <a:gd name="T11" fmla="*/ 22 h 22"/>
                <a:gd name="T12" fmla="*/ 2 w 34"/>
                <a:gd name="T13" fmla="*/ 22 h 22"/>
                <a:gd name="T14" fmla="*/ 0 w 34"/>
                <a:gd name="T15" fmla="*/ 19 h 22"/>
                <a:gd name="T16" fmla="*/ 0 w 34"/>
                <a:gd name="T17" fmla="*/ 3 h 22"/>
                <a:gd name="T18" fmla="*/ 2 w 34"/>
                <a:gd name="T19" fmla="*/ 0 h 22"/>
                <a:gd name="T20" fmla="*/ 32 w 34"/>
                <a:gd name="T21" fmla="*/ 0 h 22"/>
                <a:gd name="T22" fmla="*/ 34 w 34"/>
                <a:gd name="T23" fmla="*/ 3 h 22"/>
                <a:gd name="T24" fmla="*/ 34 w 34"/>
                <a:gd name="T25" fmla="*/ 19 h 22"/>
                <a:gd name="T26" fmla="*/ 32 w 34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2">
                  <a:moveTo>
                    <a:pt x="5" y="16"/>
                  </a:moveTo>
                  <a:cubicBezTo>
                    <a:pt x="29" y="16"/>
                    <a:pt x="29" y="16"/>
                    <a:pt x="29" y="1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16"/>
                  </a:lnTo>
                  <a:close/>
                  <a:moveTo>
                    <a:pt x="32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1"/>
                    <a:pt x="33" y="22"/>
                    <a:pt x="3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0" name="Rectangle 86"/>
            <p:cNvSpPr>
              <a:spLocks noChangeArrowheads="1"/>
            </p:cNvSpPr>
            <p:nvPr/>
          </p:nvSpPr>
          <p:spPr bwMode="auto">
            <a:xfrm>
              <a:off x="16840200" y="2540000"/>
              <a:ext cx="19050" cy="650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62" name="Group 461"/>
          <p:cNvGrpSpPr>
            <a:grpSpLocks noChangeAspect="1"/>
          </p:cNvGrpSpPr>
          <p:nvPr/>
        </p:nvGrpSpPr>
        <p:grpSpPr>
          <a:xfrm>
            <a:off x="2097130" y="4482822"/>
            <a:ext cx="388938" cy="627063"/>
            <a:chOff x="18916650" y="4197350"/>
            <a:chExt cx="388938" cy="627063"/>
          </a:xfrm>
          <a:solidFill>
            <a:schemeClr val="tx1"/>
          </a:solidFill>
        </p:grpSpPr>
        <p:sp>
          <p:nvSpPr>
            <p:cNvPr id="301" name="Rectangle 87"/>
            <p:cNvSpPr>
              <a:spLocks noChangeArrowheads="1"/>
            </p:cNvSpPr>
            <p:nvPr/>
          </p:nvSpPr>
          <p:spPr bwMode="auto">
            <a:xfrm>
              <a:off x="18991263" y="4414838"/>
              <a:ext cx="2397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2" name="Freeform 88"/>
            <p:cNvSpPr>
              <a:spLocks noEditPoints="1"/>
            </p:cNvSpPr>
            <p:nvPr/>
          </p:nvSpPr>
          <p:spPr bwMode="auto">
            <a:xfrm>
              <a:off x="18961100" y="4645025"/>
              <a:ext cx="300038" cy="130175"/>
            </a:xfrm>
            <a:custGeom>
              <a:avLst/>
              <a:gdLst>
                <a:gd name="T0" fmla="*/ 5 w 92"/>
                <a:gd name="T1" fmla="*/ 35 h 40"/>
                <a:gd name="T2" fmla="*/ 87 w 92"/>
                <a:gd name="T3" fmla="*/ 35 h 40"/>
                <a:gd name="T4" fmla="*/ 87 w 92"/>
                <a:gd name="T5" fmla="*/ 21 h 40"/>
                <a:gd name="T6" fmla="*/ 65 w 92"/>
                <a:gd name="T7" fmla="*/ 21 h 40"/>
                <a:gd name="T8" fmla="*/ 46 w 92"/>
                <a:gd name="T9" fmla="*/ 11 h 40"/>
                <a:gd name="T10" fmla="*/ 28 w 92"/>
                <a:gd name="T11" fmla="*/ 21 h 40"/>
                <a:gd name="T12" fmla="*/ 5 w 92"/>
                <a:gd name="T13" fmla="*/ 21 h 40"/>
                <a:gd name="T14" fmla="*/ 5 w 92"/>
                <a:gd name="T15" fmla="*/ 35 h 40"/>
                <a:gd name="T16" fmla="*/ 89 w 92"/>
                <a:gd name="T17" fmla="*/ 40 h 40"/>
                <a:gd name="T18" fmla="*/ 3 w 92"/>
                <a:gd name="T19" fmla="*/ 40 h 40"/>
                <a:gd name="T20" fmla="*/ 0 w 92"/>
                <a:gd name="T21" fmla="*/ 38 h 40"/>
                <a:gd name="T22" fmla="*/ 0 w 92"/>
                <a:gd name="T23" fmla="*/ 19 h 40"/>
                <a:gd name="T24" fmla="*/ 3 w 92"/>
                <a:gd name="T25" fmla="*/ 16 h 40"/>
                <a:gd name="T26" fmla="*/ 28 w 92"/>
                <a:gd name="T27" fmla="*/ 16 h 40"/>
                <a:gd name="T28" fmla="*/ 43 w 92"/>
                <a:gd name="T29" fmla="*/ 3 h 40"/>
                <a:gd name="T30" fmla="*/ 46 w 92"/>
                <a:gd name="T31" fmla="*/ 0 h 40"/>
                <a:gd name="T32" fmla="*/ 49 w 92"/>
                <a:gd name="T33" fmla="*/ 3 h 40"/>
                <a:gd name="T34" fmla="*/ 65 w 92"/>
                <a:gd name="T35" fmla="*/ 16 h 40"/>
                <a:gd name="T36" fmla="*/ 89 w 92"/>
                <a:gd name="T37" fmla="*/ 16 h 40"/>
                <a:gd name="T38" fmla="*/ 92 w 92"/>
                <a:gd name="T39" fmla="*/ 19 h 40"/>
                <a:gd name="T40" fmla="*/ 92 w 92"/>
                <a:gd name="T41" fmla="*/ 38 h 40"/>
                <a:gd name="T42" fmla="*/ 89 w 92"/>
                <a:gd name="T4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2" h="40">
                  <a:moveTo>
                    <a:pt x="5" y="35"/>
                  </a:moveTo>
                  <a:cubicBezTo>
                    <a:pt x="87" y="35"/>
                    <a:pt x="87" y="35"/>
                    <a:pt x="87" y="35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58" y="21"/>
                    <a:pt x="50" y="17"/>
                    <a:pt x="46" y="11"/>
                  </a:cubicBezTo>
                  <a:cubicBezTo>
                    <a:pt x="42" y="17"/>
                    <a:pt x="35" y="21"/>
                    <a:pt x="28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35"/>
                    <a:pt x="5" y="35"/>
                    <a:pt x="5" y="35"/>
                  </a:cubicBezTo>
                  <a:close/>
                  <a:moveTo>
                    <a:pt x="89" y="40"/>
                  </a:moveTo>
                  <a:cubicBezTo>
                    <a:pt x="3" y="40"/>
                    <a:pt x="3" y="40"/>
                    <a:pt x="3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1" y="16"/>
                    <a:pt x="3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5" y="16"/>
                    <a:pt x="43" y="10"/>
                    <a:pt x="43" y="3"/>
                  </a:cubicBezTo>
                  <a:cubicBezTo>
                    <a:pt x="43" y="2"/>
                    <a:pt x="45" y="0"/>
                    <a:pt x="46" y="0"/>
                  </a:cubicBezTo>
                  <a:cubicBezTo>
                    <a:pt x="47" y="0"/>
                    <a:pt x="49" y="2"/>
                    <a:pt x="49" y="3"/>
                  </a:cubicBezTo>
                  <a:cubicBezTo>
                    <a:pt x="49" y="10"/>
                    <a:pt x="57" y="16"/>
                    <a:pt x="65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1" y="16"/>
                    <a:pt x="92" y="17"/>
                    <a:pt x="92" y="1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9"/>
                    <a:pt x="91" y="40"/>
                    <a:pt x="8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3" name="Freeform 89"/>
            <p:cNvSpPr>
              <a:spLocks noEditPoints="1"/>
            </p:cNvSpPr>
            <p:nvPr/>
          </p:nvSpPr>
          <p:spPr bwMode="auto">
            <a:xfrm>
              <a:off x="18961100" y="4241800"/>
              <a:ext cx="300038" cy="276225"/>
            </a:xfrm>
            <a:custGeom>
              <a:avLst/>
              <a:gdLst>
                <a:gd name="T0" fmla="*/ 5 w 92"/>
                <a:gd name="T1" fmla="*/ 5 h 85"/>
                <a:gd name="T2" fmla="*/ 5 w 92"/>
                <a:gd name="T3" fmla="*/ 39 h 85"/>
                <a:gd name="T4" fmla="*/ 46 w 92"/>
                <a:gd name="T5" fmla="*/ 79 h 85"/>
                <a:gd name="T6" fmla="*/ 87 w 92"/>
                <a:gd name="T7" fmla="*/ 39 h 85"/>
                <a:gd name="T8" fmla="*/ 87 w 92"/>
                <a:gd name="T9" fmla="*/ 5 h 85"/>
                <a:gd name="T10" fmla="*/ 5 w 92"/>
                <a:gd name="T11" fmla="*/ 5 h 85"/>
                <a:gd name="T12" fmla="*/ 46 w 92"/>
                <a:gd name="T13" fmla="*/ 85 h 85"/>
                <a:gd name="T14" fmla="*/ 45 w 92"/>
                <a:gd name="T15" fmla="*/ 85 h 85"/>
                <a:gd name="T16" fmla="*/ 0 w 92"/>
                <a:gd name="T17" fmla="*/ 39 h 85"/>
                <a:gd name="T18" fmla="*/ 0 w 92"/>
                <a:gd name="T19" fmla="*/ 3 h 85"/>
                <a:gd name="T20" fmla="*/ 3 w 92"/>
                <a:gd name="T21" fmla="*/ 0 h 85"/>
                <a:gd name="T22" fmla="*/ 89 w 92"/>
                <a:gd name="T23" fmla="*/ 0 h 85"/>
                <a:gd name="T24" fmla="*/ 92 w 92"/>
                <a:gd name="T25" fmla="*/ 3 h 85"/>
                <a:gd name="T26" fmla="*/ 92 w 92"/>
                <a:gd name="T27" fmla="*/ 39 h 85"/>
                <a:gd name="T28" fmla="*/ 47 w 92"/>
                <a:gd name="T29" fmla="*/ 85 h 85"/>
                <a:gd name="T30" fmla="*/ 46 w 92"/>
                <a:gd name="T3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85">
                  <a:moveTo>
                    <a:pt x="5" y="5"/>
                  </a:moveTo>
                  <a:cubicBezTo>
                    <a:pt x="5" y="39"/>
                    <a:pt x="5" y="39"/>
                    <a:pt x="5" y="39"/>
                  </a:cubicBezTo>
                  <a:cubicBezTo>
                    <a:pt x="5" y="59"/>
                    <a:pt x="39" y="76"/>
                    <a:pt x="46" y="79"/>
                  </a:cubicBezTo>
                  <a:cubicBezTo>
                    <a:pt x="53" y="76"/>
                    <a:pt x="87" y="59"/>
                    <a:pt x="87" y="39"/>
                  </a:cubicBezTo>
                  <a:cubicBezTo>
                    <a:pt x="87" y="5"/>
                    <a:pt x="87" y="5"/>
                    <a:pt x="87" y="5"/>
                  </a:cubicBezTo>
                  <a:lnTo>
                    <a:pt x="5" y="5"/>
                  </a:lnTo>
                  <a:close/>
                  <a:moveTo>
                    <a:pt x="46" y="85"/>
                  </a:moveTo>
                  <a:cubicBezTo>
                    <a:pt x="46" y="85"/>
                    <a:pt x="45" y="85"/>
                    <a:pt x="45" y="85"/>
                  </a:cubicBezTo>
                  <a:cubicBezTo>
                    <a:pt x="43" y="84"/>
                    <a:pt x="0" y="64"/>
                    <a:pt x="0" y="3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2" y="1"/>
                    <a:pt x="92" y="3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64"/>
                    <a:pt x="49" y="84"/>
                    <a:pt x="47" y="85"/>
                  </a:cubicBezTo>
                  <a:cubicBezTo>
                    <a:pt x="47" y="85"/>
                    <a:pt x="46" y="85"/>
                    <a:pt x="46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4" name="Freeform 90"/>
            <p:cNvSpPr>
              <a:spLocks/>
            </p:cNvSpPr>
            <p:nvPr/>
          </p:nvSpPr>
          <p:spPr bwMode="auto">
            <a:xfrm>
              <a:off x="18997613" y="4324350"/>
              <a:ext cx="31750" cy="80963"/>
            </a:xfrm>
            <a:custGeom>
              <a:avLst/>
              <a:gdLst>
                <a:gd name="T0" fmla="*/ 5 w 10"/>
                <a:gd name="T1" fmla="*/ 25 h 25"/>
                <a:gd name="T2" fmla="*/ 0 w 10"/>
                <a:gd name="T3" fmla="*/ 14 h 25"/>
                <a:gd name="T4" fmla="*/ 0 w 10"/>
                <a:gd name="T5" fmla="*/ 0 h 25"/>
                <a:gd name="T6" fmla="*/ 6 w 10"/>
                <a:gd name="T7" fmla="*/ 0 h 25"/>
                <a:gd name="T8" fmla="*/ 6 w 10"/>
                <a:gd name="T9" fmla="*/ 14 h 25"/>
                <a:gd name="T10" fmla="*/ 10 w 10"/>
                <a:gd name="T11" fmla="*/ 22 h 25"/>
                <a:gd name="T12" fmla="*/ 5 w 1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5">
                  <a:moveTo>
                    <a:pt x="5" y="25"/>
                  </a:moveTo>
                  <a:cubicBezTo>
                    <a:pt x="2" y="21"/>
                    <a:pt x="0" y="17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7" y="19"/>
                    <a:pt x="10" y="22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5" name="Rectangle 91"/>
            <p:cNvSpPr>
              <a:spLocks noChangeArrowheads="1"/>
            </p:cNvSpPr>
            <p:nvPr/>
          </p:nvSpPr>
          <p:spPr bwMode="auto">
            <a:xfrm>
              <a:off x="18997613" y="4287838"/>
              <a:ext cx="190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6" name="Freeform 92"/>
            <p:cNvSpPr>
              <a:spLocks noEditPoints="1"/>
            </p:cNvSpPr>
            <p:nvPr/>
          </p:nvSpPr>
          <p:spPr bwMode="auto">
            <a:xfrm>
              <a:off x="18961100" y="4502150"/>
              <a:ext cx="300038" cy="273050"/>
            </a:xfrm>
            <a:custGeom>
              <a:avLst/>
              <a:gdLst>
                <a:gd name="T0" fmla="*/ 5 w 92"/>
                <a:gd name="T1" fmla="*/ 79 h 84"/>
                <a:gd name="T2" fmla="*/ 87 w 92"/>
                <a:gd name="T3" fmla="*/ 79 h 84"/>
                <a:gd name="T4" fmla="*/ 87 w 92"/>
                <a:gd name="T5" fmla="*/ 46 h 84"/>
                <a:gd name="T6" fmla="*/ 46 w 92"/>
                <a:gd name="T7" fmla="*/ 5 h 84"/>
                <a:gd name="T8" fmla="*/ 5 w 92"/>
                <a:gd name="T9" fmla="*/ 46 h 84"/>
                <a:gd name="T10" fmla="*/ 5 w 92"/>
                <a:gd name="T11" fmla="*/ 79 h 84"/>
                <a:gd name="T12" fmla="*/ 89 w 92"/>
                <a:gd name="T13" fmla="*/ 84 h 84"/>
                <a:gd name="T14" fmla="*/ 3 w 92"/>
                <a:gd name="T15" fmla="*/ 84 h 84"/>
                <a:gd name="T16" fmla="*/ 0 w 92"/>
                <a:gd name="T17" fmla="*/ 82 h 84"/>
                <a:gd name="T18" fmla="*/ 0 w 92"/>
                <a:gd name="T19" fmla="*/ 46 h 84"/>
                <a:gd name="T20" fmla="*/ 45 w 92"/>
                <a:gd name="T21" fmla="*/ 0 h 84"/>
                <a:gd name="T22" fmla="*/ 47 w 92"/>
                <a:gd name="T23" fmla="*/ 0 h 84"/>
                <a:gd name="T24" fmla="*/ 92 w 92"/>
                <a:gd name="T25" fmla="*/ 46 h 84"/>
                <a:gd name="T26" fmla="*/ 92 w 92"/>
                <a:gd name="T27" fmla="*/ 82 h 84"/>
                <a:gd name="T28" fmla="*/ 89 w 92"/>
                <a:gd name="T2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84">
                  <a:moveTo>
                    <a:pt x="5" y="79"/>
                  </a:moveTo>
                  <a:cubicBezTo>
                    <a:pt x="87" y="79"/>
                    <a:pt x="87" y="79"/>
                    <a:pt x="87" y="79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26"/>
                    <a:pt x="53" y="8"/>
                    <a:pt x="46" y="5"/>
                  </a:cubicBezTo>
                  <a:cubicBezTo>
                    <a:pt x="39" y="8"/>
                    <a:pt x="5" y="26"/>
                    <a:pt x="5" y="46"/>
                  </a:cubicBezTo>
                  <a:lnTo>
                    <a:pt x="5" y="79"/>
                  </a:lnTo>
                  <a:close/>
                  <a:moveTo>
                    <a:pt x="89" y="84"/>
                  </a:moveTo>
                  <a:cubicBezTo>
                    <a:pt x="3" y="84"/>
                    <a:pt x="3" y="84"/>
                    <a:pt x="3" y="84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43" y="1"/>
                    <a:pt x="45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92" y="20"/>
                    <a:pt x="92" y="46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3"/>
                    <a:pt x="91" y="84"/>
                    <a:pt x="8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7" name="Freeform 93"/>
            <p:cNvSpPr>
              <a:spLocks noEditPoints="1"/>
            </p:cNvSpPr>
            <p:nvPr/>
          </p:nvSpPr>
          <p:spPr bwMode="auto">
            <a:xfrm>
              <a:off x="18916650" y="4759325"/>
              <a:ext cx="388938" cy="65088"/>
            </a:xfrm>
            <a:custGeom>
              <a:avLst/>
              <a:gdLst>
                <a:gd name="T0" fmla="*/ 6 w 120"/>
                <a:gd name="T1" fmla="*/ 15 h 20"/>
                <a:gd name="T2" fmla="*/ 114 w 120"/>
                <a:gd name="T3" fmla="*/ 15 h 20"/>
                <a:gd name="T4" fmla="*/ 103 w 120"/>
                <a:gd name="T5" fmla="*/ 5 h 20"/>
                <a:gd name="T6" fmla="*/ 17 w 120"/>
                <a:gd name="T7" fmla="*/ 5 h 20"/>
                <a:gd name="T8" fmla="*/ 6 w 120"/>
                <a:gd name="T9" fmla="*/ 15 h 20"/>
                <a:gd name="T10" fmla="*/ 117 w 120"/>
                <a:gd name="T11" fmla="*/ 20 h 20"/>
                <a:gd name="T12" fmla="*/ 3 w 120"/>
                <a:gd name="T13" fmla="*/ 20 h 20"/>
                <a:gd name="T14" fmla="*/ 0 w 120"/>
                <a:gd name="T15" fmla="*/ 17 h 20"/>
                <a:gd name="T16" fmla="*/ 17 w 120"/>
                <a:gd name="T17" fmla="*/ 0 h 20"/>
                <a:gd name="T18" fmla="*/ 103 w 120"/>
                <a:gd name="T19" fmla="*/ 0 h 20"/>
                <a:gd name="T20" fmla="*/ 120 w 120"/>
                <a:gd name="T21" fmla="*/ 17 h 20"/>
                <a:gd name="T22" fmla="*/ 117 w 120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20">
                  <a:moveTo>
                    <a:pt x="6" y="15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13" y="9"/>
                    <a:pt x="109" y="5"/>
                    <a:pt x="103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2" y="5"/>
                    <a:pt x="7" y="9"/>
                    <a:pt x="6" y="15"/>
                  </a:cubicBezTo>
                  <a:moveTo>
                    <a:pt x="117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2" y="0"/>
                    <a:pt x="120" y="8"/>
                    <a:pt x="120" y="17"/>
                  </a:cubicBezTo>
                  <a:cubicBezTo>
                    <a:pt x="120" y="19"/>
                    <a:pt x="119" y="20"/>
                    <a:pt x="117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8" name="Freeform 94"/>
            <p:cNvSpPr>
              <a:spLocks noEditPoints="1"/>
            </p:cNvSpPr>
            <p:nvPr/>
          </p:nvSpPr>
          <p:spPr bwMode="auto">
            <a:xfrm>
              <a:off x="18916650" y="4197350"/>
              <a:ext cx="388938" cy="65088"/>
            </a:xfrm>
            <a:custGeom>
              <a:avLst/>
              <a:gdLst>
                <a:gd name="T0" fmla="*/ 6 w 120"/>
                <a:gd name="T1" fmla="*/ 5 h 20"/>
                <a:gd name="T2" fmla="*/ 17 w 120"/>
                <a:gd name="T3" fmla="*/ 15 h 20"/>
                <a:gd name="T4" fmla="*/ 103 w 120"/>
                <a:gd name="T5" fmla="*/ 15 h 20"/>
                <a:gd name="T6" fmla="*/ 114 w 120"/>
                <a:gd name="T7" fmla="*/ 5 h 20"/>
                <a:gd name="T8" fmla="*/ 6 w 120"/>
                <a:gd name="T9" fmla="*/ 5 h 20"/>
                <a:gd name="T10" fmla="*/ 103 w 120"/>
                <a:gd name="T11" fmla="*/ 20 h 20"/>
                <a:gd name="T12" fmla="*/ 17 w 120"/>
                <a:gd name="T13" fmla="*/ 20 h 20"/>
                <a:gd name="T14" fmla="*/ 0 w 120"/>
                <a:gd name="T15" fmla="*/ 3 h 20"/>
                <a:gd name="T16" fmla="*/ 3 w 120"/>
                <a:gd name="T17" fmla="*/ 0 h 20"/>
                <a:gd name="T18" fmla="*/ 117 w 120"/>
                <a:gd name="T19" fmla="*/ 0 h 20"/>
                <a:gd name="T20" fmla="*/ 120 w 120"/>
                <a:gd name="T21" fmla="*/ 3 h 20"/>
                <a:gd name="T22" fmla="*/ 103 w 120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20">
                  <a:moveTo>
                    <a:pt x="6" y="5"/>
                  </a:moveTo>
                  <a:cubicBezTo>
                    <a:pt x="7" y="11"/>
                    <a:pt x="12" y="15"/>
                    <a:pt x="17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9" y="15"/>
                    <a:pt x="113" y="11"/>
                    <a:pt x="114" y="5"/>
                  </a:cubicBezTo>
                  <a:lnTo>
                    <a:pt x="6" y="5"/>
                  </a:lnTo>
                  <a:close/>
                  <a:moveTo>
                    <a:pt x="103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8" y="20"/>
                    <a:pt x="0" y="12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9" y="0"/>
                    <a:pt x="120" y="1"/>
                    <a:pt x="120" y="3"/>
                  </a:cubicBezTo>
                  <a:cubicBezTo>
                    <a:pt x="120" y="12"/>
                    <a:pt x="112" y="20"/>
                    <a:pt x="10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9" name="Rectangle 95"/>
            <p:cNvSpPr>
              <a:spLocks noChangeArrowheads="1"/>
            </p:cNvSpPr>
            <p:nvPr/>
          </p:nvSpPr>
          <p:spPr bwMode="auto">
            <a:xfrm>
              <a:off x="19100800" y="4508500"/>
              <a:ext cx="20638" cy="146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48" name="Group 447"/>
          <p:cNvGrpSpPr>
            <a:grpSpLocks noChangeAspect="1"/>
          </p:cNvGrpSpPr>
          <p:nvPr/>
        </p:nvGrpSpPr>
        <p:grpSpPr>
          <a:xfrm>
            <a:off x="6663222" y="4493934"/>
            <a:ext cx="630238" cy="604838"/>
            <a:chOff x="6532563" y="3198813"/>
            <a:chExt cx="630238" cy="604838"/>
          </a:xfrm>
          <a:solidFill>
            <a:schemeClr val="tx1"/>
          </a:solidFill>
        </p:grpSpPr>
        <p:sp>
          <p:nvSpPr>
            <p:cNvPr id="310" name="Freeform 96"/>
            <p:cNvSpPr>
              <a:spLocks noEditPoints="1"/>
            </p:cNvSpPr>
            <p:nvPr/>
          </p:nvSpPr>
          <p:spPr bwMode="auto">
            <a:xfrm>
              <a:off x="6740525" y="3235325"/>
              <a:ext cx="214313" cy="211138"/>
            </a:xfrm>
            <a:custGeom>
              <a:avLst/>
              <a:gdLst>
                <a:gd name="T0" fmla="*/ 5 w 66"/>
                <a:gd name="T1" fmla="*/ 22 h 65"/>
                <a:gd name="T2" fmla="*/ 5 w 66"/>
                <a:gd name="T3" fmla="*/ 33 h 65"/>
                <a:gd name="T4" fmla="*/ 33 w 66"/>
                <a:gd name="T5" fmla="*/ 61 h 65"/>
                <a:gd name="T6" fmla="*/ 61 w 66"/>
                <a:gd name="T7" fmla="*/ 33 h 65"/>
                <a:gd name="T8" fmla="*/ 61 w 66"/>
                <a:gd name="T9" fmla="*/ 22 h 65"/>
                <a:gd name="T10" fmla="*/ 38 w 66"/>
                <a:gd name="T11" fmla="*/ 7 h 65"/>
                <a:gd name="T12" fmla="*/ 5 w 66"/>
                <a:gd name="T13" fmla="*/ 22 h 65"/>
                <a:gd name="T14" fmla="*/ 33 w 66"/>
                <a:gd name="T15" fmla="*/ 65 h 65"/>
                <a:gd name="T16" fmla="*/ 0 w 66"/>
                <a:gd name="T17" fmla="*/ 33 h 65"/>
                <a:gd name="T18" fmla="*/ 0 w 66"/>
                <a:gd name="T19" fmla="*/ 21 h 65"/>
                <a:gd name="T20" fmla="*/ 0 w 66"/>
                <a:gd name="T21" fmla="*/ 19 h 65"/>
                <a:gd name="T22" fmla="*/ 1 w 66"/>
                <a:gd name="T23" fmla="*/ 17 h 65"/>
                <a:gd name="T24" fmla="*/ 3 w 66"/>
                <a:gd name="T25" fmla="*/ 17 h 65"/>
                <a:gd name="T26" fmla="*/ 36 w 66"/>
                <a:gd name="T27" fmla="*/ 1 h 65"/>
                <a:gd name="T28" fmla="*/ 38 w 66"/>
                <a:gd name="T29" fmla="*/ 0 h 65"/>
                <a:gd name="T30" fmla="*/ 40 w 66"/>
                <a:gd name="T31" fmla="*/ 1 h 65"/>
                <a:gd name="T32" fmla="*/ 64 w 66"/>
                <a:gd name="T33" fmla="*/ 18 h 65"/>
                <a:gd name="T34" fmla="*/ 66 w 66"/>
                <a:gd name="T35" fmla="*/ 20 h 65"/>
                <a:gd name="T36" fmla="*/ 66 w 66"/>
                <a:gd name="T37" fmla="*/ 20 h 65"/>
                <a:gd name="T38" fmla="*/ 66 w 66"/>
                <a:gd name="T39" fmla="*/ 21 h 65"/>
                <a:gd name="T40" fmla="*/ 66 w 66"/>
                <a:gd name="T41" fmla="*/ 33 h 65"/>
                <a:gd name="T42" fmla="*/ 33 w 66"/>
                <a:gd name="T4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65">
                  <a:moveTo>
                    <a:pt x="5" y="22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5" y="48"/>
                    <a:pt x="18" y="61"/>
                    <a:pt x="33" y="61"/>
                  </a:cubicBezTo>
                  <a:cubicBezTo>
                    <a:pt x="49" y="61"/>
                    <a:pt x="61" y="48"/>
                    <a:pt x="61" y="3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52" y="21"/>
                    <a:pt x="43" y="15"/>
                    <a:pt x="38" y="7"/>
                  </a:cubicBezTo>
                  <a:cubicBezTo>
                    <a:pt x="31" y="18"/>
                    <a:pt x="18" y="24"/>
                    <a:pt x="5" y="22"/>
                  </a:cubicBezTo>
                  <a:close/>
                  <a:moveTo>
                    <a:pt x="33" y="65"/>
                  </a:moveTo>
                  <a:cubicBezTo>
                    <a:pt x="15" y="65"/>
                    <a:pt x="0" y="51"/>
                    <a:pt x="0" y="3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2" y="17"/>
                    <a:pt x="3" y="16"/>
                    <a:pt x="3" y="17"/>
                  </a:cubicBezTo>
                  <a:cubicBezTo>
                    <a:pt x="17" y="20"/>
                    <a:pt x="31" y="13"/>
                    <a:pt x="36" y="1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39" y="0"/>
                    <a:pt x="40" y="0"/>
                    <a:pt x="40" y="1"/>
                  </a:cubicBezTo>
                  <a:cubicBezTo>
                    <a:pt x="45" y="11"/>
                    <a:pt x="54" y="17"/>
                    <a:pt x="64" y="18"/>
                  </a:cubicBezTo>
                  <a:cubicBezTo>
                    <a:pt x="65" y="18"/>
                    <a:pt x="66" y="19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51"/>
                    <a:pt x="51" y="65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1" name="Freeform 97"/>
            <p:cNvSpPr>
              <a:spLocks noEditPoints="1"/>
            </p:cNvSpPr>
            <p:nvPr/>
          </p:nvSpPr>
          <p:spPr bwMode="auto">
            <a:xfrm>
              <a:off x="6858000" y="3203575"/>
              <a:ext cx="96838" cy="103188"/>
            </a:xfrm>
            <a:custGeom>
              <a:avLst/>
              <a:gdLst>
                <a:gd name="T0" fmla="*/ 5 w 30"/>
                <a:gd name="T1" fmla="*/ 12 h 32"/>
                <a:gd name="T2" fmla="*/ 25 w 30"/>
                <a:gd name="T3" fmla="*/ 27 h 32"/>
                <a:gd name="T4" fmla="*/ 7 w 30"/>
                <a:gd name="T5" fmla="*/ 5 h 32"/>
                <a:gd name="T6" fmla="*/ 5 w 30"/>
                <a:gd name="T7" fmla="*/ 12 h 32"/>
                <a:gd name="T8" fmla="*/ 27 w 30"/>
                <a:gd name="T9" fmla="*/ 32 h 32"/>
                <a:gd name="T10" fmla="*/ 27 w 30"/>
                <a:gd name="T11" fmla="*/ 32 h 32"/>
                <a:gd name="T12" fmla="*/ 0 w 30"/>
                <a:gd name="T13" fmla="*/ 13 h 32"/>
                <a:gd name="T14" fmla="*/ 0 w 30"/>
                <a:gd name="T15" fmla="*/ 11 h 32"/>
                <a:gd name="T16" fmla="*/ 3 w 30"/>
                <a:gd name="T17" fmla="*/ 2 h 32"/>
                <a:gd name="T18" fmla="*/ 4 w 30"/>
                <a:gd name="T19" fmla="*/ 0 h 32"/>
                <a:gd name="T20" fmla="*/ 6 w 30"/>
                <a:gd name="T21" fmla="*/ 0 h 32"/>
                <a:gd name="T22" fmla="*/ 30 w 30"/>
                <a:gd name="T23" fmla="*/ 30 h 32"/>
                <a:gd name="T24" fmla="*/ 29 w 30"/>
                <a:gd name="T25" fmla="*/ 32 h 32"/>
                <a:gd name="T26" fmla="*/ 27 w 30"/>
                <a:gd name="T2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2">
                  <a:moveTo>
                    <a:pt x="5" y="12"/>
                  </a:moveTo>
                  <a:cubicBezTo>
                    <a:pt x="9" y="20"/>
                    <a:pt x="16" y="26"/>
                    <a:pt x="25" y="27"/>
                  </a:cubicBezTo>
                  <a:cubicBezTo>
                    <a:pt x="23" y="17"/>
                    <a:pt x="16" y="9"/>
                    <a:pt x="7" y="5"/>
                  </a:cubicBezTo>
                  <a:cubicBezTo>
                    <a:pt x="7" y="8"/>
                    <a:pt x="6" y="10"/>
                    <a:pt x="5" y="12"/>
                  </a:cubicBezTo>
                  <a:moveTo>
                    <a:pt x="27" y="32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15" y="31"/>
                    <a:pt x="5" y="24"/>
                    <a:pt x="0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2" y="8"/>
                    <a:pt x="2" y="5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19" y="3"/>
                    <a:pt x="29" y="15"/>
                    <a:pt x="30" y="30"/>
                  </a:cubicBezTo>
                  <a:cubicBezTo>
                    <a:pt x="30" y="30"/>
                    <a:pt x="30" y="31"/>
                    <a:pt x="29" y="32"/>
                  </a:cubicBezTo>
                  <a:cubicBezTo>
                    <a:pt x="29" y="32"/>
                    <a:pt x="28" y="32"/>
                    <a:pt x="27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2" name="Freeform 98"/>
            <p:cNvSpPr>
              <a:spLocks noEditPoints="1"/>
            </p:cNvSpPr>
            <p:nvPr/>
          </p:nvSpPr>
          <p:spPr bwMode="auto">
            <a:xfrm>
              <a:off x="6740525" y="3198813"/>
              <a:ext cx="139700" cy="107950"/>
            </a:xfrm>
            <a:custGeom>
              <a:avLst/>
              <a:gdLst>
                <a:gd name="T0" fmla="*/ 5 w 43"/>
                <a:gd name="T1" fmla="*/ 28 h 33"/>
                <a:gd name="T2" fmla="*/ 36 w 43"/>
                <a:gd name="T3" fmla="*/ 12 h 33"/>
                <a:gd name="T4" fmla="*/ 38 w 43"/>
                <a:gd name="T5" fmla="*/ 5 h 33"/>
                <a:gd name="T6" fmla="*/ 35 w 43"/>
                <a:gd name="T7" fmla="*/ 4 h 33"/>
                <a:gd name="T8" fmla="*/ 33 w 43"/>
                <a:gd name="T9" fmla="*/ 4 h 33"/>
                <a:gd name="T10" fmla="*/ 5 w 43"/>
                <a:gd name="T11" fmla="*/ 28 h 33"/>
                <a:gd name="T12" fmla="*/ 11 w 43"/>
                <a:gd name="T13" fmla="*/ 33 h 33"/>
                <a:gd name="T14" fmla="*/ 2 w 43"/>
                <a:gd name="T15" fmla="*/ 32 h 33"/>
                <a:gd name="T16" fmla="*/ 0 w 43"/>
                <a:gd name="T17" fmla="*/ 30 h 33"/>
                <a:gd name="T18" fmla="*/ 33 w 43"/>
                <a:gd name="T19" fmla="*/ 0 h 33"/>
                <a:gd name="T20" fmla="*/ 36 w 43"/>
                <a:gd name="T21" fmla="*/ 0 h 33"/>
                <a:gd name="T22" fmla="*/ 42 w 43"/>
                <a:gd name="T23" fmla="*/ 1 h 33"/>
                <a:gd name="T24" fmla="*/ 43 w 43"/>
                <a:gd name="T25" fmla="*/ 3 h 33"/>
                <a:gd name="T26" fmla="*/ 40 w 43"/>
                <a:gd name="T27" fmla="*/ 14 h 33"/>
                <a:gd name="T28" fmla="*/ 11 w 43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33">
                  <a:moveTo>
                    <a:pt x="5" y="28"/>
                  </a:moveTo>
                  <a:cubicBezTo>
                    <a:pt x="18" y="31"/>
                    <a:pt x="31" y="24"/>
                    <a:pt x="36" y="12"/>
                  </a:cubicBezTo>
                  <a:cubicBezTo>
                    <a:pt x="37" y="10"/>
                    <a:pt x="38" y="7"/>
                    <a:pt x="38" y="5"/>
                  </a:cubicBezTo>
                  <a:cubicBezTo>
                    <a:pt x="37" y="5"/>
                    <a:pt x="36" y="5"/>
                    <a:pt x="35" y="4"/>
                  </a:cubicBezTo>
                  <a:cubicBezTo>
                    <a:pt x="35" y="4"/>
                    <a:pt x="34" y="4"/>
                    <a:pt x="33" y="4"/>
                  </a:cubicBezTo>
                  <a:cubicBezTo>
                    <a:pt x="19" y="4"/>
                    <a:pt x="7" y="15"/>
                    <a:pt x="5" y="28"/>
                  </a:cubicBezTo>
                  <a:moveTo>
                    <a:pt x="11" y="33"/>
                  </a:moveTo>
                  <a:cubicBezTo>
                    <a:pt x="8" y="33"/>
                    <a:pt x="5" y="33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2" y="13"/>
                    <a:pt x="16" y="0"/>
                    <a:pt x="33" y="0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8" y="0"/>
                    <a:pt x="40" y="0"/>
                    <a:pt x="42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7"/>
                    <a:pt x="42" y="11"/>
                    <a:pt x="40" y="14"/>
                  </a:cubicBezTo>
                  <a:cubicBezTo>
                    <a:pt x="35" y="26"/>
                    <a:pt x="23" y="33"/>
                    <a:pt x="11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3" name="Rectangle 99"/>
            <p:cNvSpPr>
              <a:spLocks noChangeArrowheads="1"/>
            </p:cNvSpPr>
            <p:nvPr/>
          </p:nvSpPr>
          <p:spPr bwMode="auto">
            <a:xfrm>
              <a:off x="6799263" y="3322638"/>
              <a:ext cx="285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4" name="Rectangle 100"/>
            <p:cNvSpPr>
              <a:spLocks noChangeArrowheads="1"/>
            </p:cNvSpPr>
            <p:nvPr/>
          </p:nvSpPr>
          <p:spPr bwMode="auto">
            <a:xfrm>
              <a:off x="6870700" y="3322638"/>
              <a:ext cx="285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5" name="Freeform 101"/>
            <p:cNvSpPr>
              <a:spLocks/>
            </p:cNvSpPr>
            <p:nvPr/>
          </p:nvSpPr>
          <p:spPr bwMode="auto">
            <a:xfrm>
              <a:off x="6824663" y="3375025"/>
              <a:ext cx="55563" cy="25400"/>
            </a:xfrm>
            <a:custGeom>
              <a:avLst/>
              <a:gdLst>
                <a:gd name="T0" fmla="*/ 7 w 17"/>
                <a:gd name="T1" fmla="*/ 8 h 8"/>
                <a:gd name="T2" fmla="*/ 7 w 17"/>
                <a:gd name="T3" fmla="*/ 8 h 8"/>
                <a:gd name="T4" fmla="*/ 0 w 17"/>
                <a:gd name="T5" fmla="*/ 6 h 8"/>
                <a:gd name="T6" fmla="*/ 2 w 17"/>
                <a:gd name="T7" fmla="*/ 2 h 8"/>
                <a:gd name="T8" fmla="*/ 7 w 17"/>
                <a:gd name="T9" fmla="*/ 3 h 8"/>
                <a:gd name="T10" fmla="*/ 7 w 17"/>
                <a:gd name="T11" fmla="*/ 3 h 8"/>
                <a:gd name="T12" fmla="*/ 14 w 17"/>
                <a:gd name="T13" fmla="*/ 0 h 8"/>
                <a:gd name="T14" fmla="*/ 17 w 17"/>
                <a:gd name="T15" fmla="*/ 3 h 8"/>
                <a:gd name="T16" fmla="*/ 7 w 17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"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4" y="8"/>
                    <a:pt x="2" y="7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3"/>
                    <a:pt x="5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10" y="3"/>
                    <a:pt x="12" y="2"/>
                    <a:pt x="14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6"/>
                    <a:pt x="11" y="8"/>
                    <a:pt x="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6" name="Freeform 102"/>
            <p:cNvSpPr>
              <a:spLocks noEditPoints="1"/>
            </p:cNvSpPr>
            <p:nvPr/>
          </p:nvSpPr>
          <p:spPr bwMode="auto">
            <a:xfrm>
              <a:off x="6532563" y="3589338"/>
              <a:ext cx="211138" cy="214313"/>
            </a:xfrm>
            <a:custGeom>
              <a:avLst/>
              <a:gdLst>
                <a:gd name="T0" fmla="*/ 5 w 65"/>
                <a:gd name="T1" fmla="*/ 22 h 66"/>
                <a:gd name="T2" fmla="*/ 5 w 65"/>
                <a:gd name="T3" fmla="*/ 33 h 66"/>
                <a:gd name="T4" fmla="*/ 33 w 65"/>
                <a:gd name="T5" fmla="*/ 61 h 66"/>
                <a:gd name="T6" fmla="*/ 61 w 65"/>
                <a:gd name="T7" fmla="*/ 33 h 66"/>
                <a:gd name="T8" fmla="*/ 61 w 65"/>
                <a:gd name="T9" fmla="*/ 22 h 66"/>
                <a:gd name="T10" fmla="*/ 38 w 65"/>
                <a:gd name="T11" fmla="*/ 8 h 66"/>
                <a:gd name="T12" fmla="*/ 5 w 65"/>
                <a:gd name="T13" fmla="*/ 22 h 66"/>
                <a:gd name="T14" fmla="*/ 33 w 65"/>
                <a:gd name="T15" fmla="*/ 66 h 66"/>
                <a:gd name="T16" fmla="*/ 0 w 65"/>
                <a:gd name="T17" fmla="*/ 33 h 66"/>
                <a:gd name="T18" fmla="*/ 0 w 65"/>
                <a:gd name="T19" fmla="*/ 22 h 66"/>
                <a:gd name="T20" fmla="*/ 0 w 65"/>
                <a:gd name="T21" fmla="*/ 19 h 66"/>
                <a:gd name="T22" fmla="*/ 1 w 65"/>
                <a:gd name="T23" fmla="*/ 17 h 66"/>
                <a:gd name="T24" fmla="*/ 3 w 65"/>
                <a:gd name="T25" fmla="*/ 17 h 66"/>
                <a:gd name="T26" fmla="*/ 10 w 65"/>
                <a:gd name="T27" fmla="*/ 18 h 66"/>
                <a:gd name="T28" fmla="*/ 36 w 65"/>
                <a:gd name="T29" fmla="*/ 2 h 66"/>
                <a:gd name="T30" fmla="*/ 38 w 65"/>
                <a:gd name="T31" fmla="*/ 0 h 66"/>
                <a:gd name="T32" fmla="*/ 40 w 65"/>
                <a:gd name="T33" fmla="*/ 2 h 66"/>
                <a:gd name="T34" fmla="*/ 63 w 65"/>
                <a:gd name="T35" fmla="*/ 18 h 66"/>
                <a:gd name="T36" fmla="*/ 65 w 65"/>
                <a:gd name="T37" fmla="*/ 20 h 66"/>
                <a:gd name="T38" fmla="*/ 65 w 65"/>
                <a:gd name="T39" fmla="*/ 21 h 66"/>
                <a:gd name="T40" fmla="*/ 65 w 65"/>
                <a:gd name="T41" fmla="*/ 22 h 66"/>
                <a:gd name="T42" fmla="*/ 65 w 65"/>
                <a:gd name="T43" fmla="*/ 33 h 66"/>
                <a:gd name="T44" fmla="*/ 33 w 65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6">
                  <a:moveTo>
                    <a:pt x="5" y="22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5" y="48"/>
                    <a:pt x="17" y="61"/>
                    <a:pt x="33" y="61"/>
                  </a:cubicBezTo>
                  <a:cubicBezTo>
                    <a:pt x="48" y="61"/>
                    <a:pt x="61" y="48"/>
                    <a:pt x="61" y="3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51" y="21"/>
                    <a:pt x="43" y="16"/>
                    <a:pt x="38" y="8"/>
                  </a:cubicBezTo>
                  <a:cubicBezTo>
                    <a:pt x="31" y="18"/>
                    <a:pt x="18" y="25"/>
                    <a:pt x="5" y="22"/>
                  </a:cubicBezTo>
                  <a:moveTo>
                    <a:pt x="33" y="66"/>
                  </a:moveTo>
                  <a:cubicBezTo>
                    <a:pt x="15" y="66"/>
                    <a:pt x="0" y="51"/>
                    <a:pt x="0" y="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5" y="18"/>
                    <a:pt x="8" y="18"/>
                    <a:pt x="10" y="18"/>
                  </a:cubicBezTo>
                  <a:cubicBezTo>
                    <a:pt x="21" y="18"/>
                    <a:pt x="31" y="12"/>
                    <a:pt x="36" y="2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4" y="11"/>
                    <a:pt x="53" y="17"/>
                    <a:pt x="63" y="18"/>
                  </a:cubicBezTo>
                  <a:cubicBezTo>
                    <a:pt x="64" y="18"/>
                    <a:pt x="65" y="19"/>
                    <a:pt x="65" y="20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51"/>
                    <a:pt x="51" y="66"/>
                    <a:pt x="33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7" name="Freeform 103"/>
            <p:cNvSpPr>
              <a:spLocks noEditPoints="1"/>
            </p:cNvSpPr>
            <p:nvPr/>
          </p:nvSpPr>
          <p:spPr bwMode="auto">
            <a:xfrm>
              <a:off x="6646863" y="3557588"/>
              <a:ext cx="96838" cy="106363"/>
            </a:xfrm>
            <a:custGeom>
              <a:avLst/>
              <a:gdLst>
                <a:gd name="T0" fmla="*/ 6 w 30"/>
                <a:gd name="T1" fmla="*/ 13 h 33"/>
                <a:gd name="T2" fmla="*/ 25 w 30"/>
                <a:gd name="T3" fmla="*/ 27 h 33"/>
                <a:gd name="T4" fmla="*/ 8 w 30"/>
                <a:gd name="T5" fmla="*/ 5 h 33"/>
                <a:gd name="T6" fmla="*/ 6 w 30"/>
                <a:gd name="T7" fmla="*/ 13 h 33"/>
                <a:gd name="T8" fmla="*/ 28 w 30"/>
                <a:gd name="T9" fmla="*/ 33 h 33"/>
                <a:gd name="T10" fmla="*/ 28 w 30"/>
                <a:gd name="T11" fmla="*/ 33 h 33"/>
                <a:gd name="T12" fmla="*/ 1 w 30"/>
                <a:gd name="T13" fmla="*/ 14 h 33"/>
                <a:gd name="T14" fmla="*/ 1 w 30"/>
                <a:gd name="T15" fmla="*/ 12 h 33"/>
                <a:gd name="T16" fmla="*/ 3 w 30"/>
                <a:gd name="T17" fmla="*/ 2 h 33"/>
                <a:gd name="T18" fmla="*/ 4 w 30"/>
                <a:gd name="T19" fmla="*/ 0 h 33"/>
                <a:gd name="T20" fmla="*/ 6 w 30"/>
                <a:gd name="T21" fmla="*/ 0 h 33"/>
                <a:gd name="T22" fmla="*/ 30 w 30"/>
                <a:gd name="T23" fmla="*/ 30 h 33"/>
                <a:gd name="T24" fmla="*/ 30 w 30"/>
                <a:gd name="T25" fmla="*/ 32 h 33"/>
                <a:gd name="T26" fmla="*/ 28 w 30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3">
                  <a:moveTo>
                    <a:pt x="6" y="13"/>
                  </a:moveTo>
                  <a:cubicBezTo>
                    <a:pt x="9" y="20"/>
                    <a:pt x="17" y="26"/>
                    <a:pt x="25" y="27"/>
                  </a:cubicBezTo>
                  <a:cubicBezTo>
                    <a:pt x="24" y="17"/>
                    <a:pt x="17" y="9"/>
                    <a:pt x="8" y="5"/>
                  </a:cubicBezTo>
                  <a:cubicBezTo>
                    <a:pt x="7" y="8"/>
                    <a:pt x="6" y="10"/>
                    <a:pt x="6" y="13"/>
                  </a:cubicBezTo>
                  <a:moveTo>
                    <a:pt x="28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16" y="32"/>
                    <a:pt x="6" y="24"/>
                    <a:pt x="1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9"/>
                    <a:pt x="3" y="5"/>
                    <a:pt x="3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20" y="4"/>
                    <a:pt x="30" y="16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29" y="32"/>
                    <a:pt x="29" y="33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8" name="Freeform 104"/>
            <p:cNvSpPr>
              <a:spLocks noEditPoints="1"/>
            </p:cNvSpPr>
            <p:nvPr/>
          </p:nvSpPr>
          <p:spPr bwMode="auto">
            <a:xfrm>
              <a:off x="6532563" y="3554413"/>
              <a:ext cx="139700" cy="109538"/>
            </a:xfrm>
            <a:custGeom>
              <a:avLst/>
              <a:gdLst>
                <a:gd name="T0" fmla="*/ 5 w 43"/>
                <a:gd name="T1" fmla="*/ 28 h 34"/>
                <a:gd name="T2" fmla="*/ 10 w 43"/>
                <a:gd name="T3" fmla="*/ 29 h 34"/>
                <a:gd name="T4" fmla="*/ 36 w 43"/>
                <a:gd name="T5" fmla="*/ 13 h 34"/>
                <a:gd name="T6" fmla="*/ 38 w 43"/>
                <a:gd name="T7" fmla="*/ 5 h 34"/>
                <a:gd name="T8" fmla="*/ 35 w 43"/>
                <a:gd name="T9" fmla="*/ 5 h 34"/>
                <a:gd name="T10" fmla="*/ 33 w 43"/>
                <a:gd name="T11" fmla="*/ 5 h 34"/>
                <a:gd name="T12" fmla="*/ 5 w 43"/>
                <a:gd name="T13" fmla="*/ 28 h 34"/>
                <a:gd name="T14" fmla="*/ 10 w 43"/>
                <a:gd name="T15" fmla="*/ 34 h 34"/>
                <a:gd name="T16" fmla="*/ 2 w 43"/>
                <a:gd name="T17" fmla="*/ 33 h 34"/>
                <a:gd name="T18" fmla="*/ 0 w 43"/>
                <a:gd name="T19" fmla="*/ 30 h 34"/>
                <a:gd name="T20" fmla="*/ 33 w 43"/>
                <a:gd name="T21" fmla="*/ 0 h 34"/>
                <a:gd name="T22" fmla="*/ 35 w 43"/>
                <a:gd name="T23" fmla="*/ 0 h 34"/>
                <a:gd name="T24" fmla="*/ 41 w 43"/>
                <a:gd name="T25" fmla="*/ 1 h 34"/>
                <a:gd name="T26" fmla="*/ 43 w 43"/>
                <a:gd name="T27" fmla="*/ 4 h 34"/>
                <a:gd name="T28" fmla="*/ 40 w 43"/>
                <a:gd name="T29" fmla="*/ 15 h 34"/>
                <a:gd name="T30" fmla="*/ 10 w 43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34">
                  <a:moveTo>
                    <a:pt x="5" y="28"/>
                  </a:moveTo>
                  <a:cubicBezTo>
                    <a:pt x="7" y="29"/>
                    <a:pt x="9" y="29"/>
                    <a:pt x="10" y="29"/>
                  </a:cubicBezTo>
                  <a:cubicBezTo>
                    <a:pt x="21" y="29"/>
                    <a:pt x="31" y="23"/>
                    <a:pt x="36" y="13"/>
                  </a:cubicBezTo>
                  <a:cubicBezTo>
                    <a:pt x="37" y="10"/>
                    <a:pt x="38" y="8"/>
                    <a:pt x="38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4" y="5"/>
                    <a:pt x="33" y="5"/>
                    <a:pt x="33" y="5"/>
                  </a:cubicBezTo>
                  <a:cubicBezTo>
                    <a:pt x="19" y="5"/>
                    <a:pt x="7" y="15"/>
                    <a:pt x="5" y="28"/>
                  </a:cubicBezTo>
                  <a:moveTo>
                    <a:pt x="10" y="34"/>
                  </a:moveTo>
                  <a:cubicBezTo>
                    <a:pt x="7" y="34"/>
                    <a:pt x="5" y="33"/>
                    <a:pt x="2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1" y="13"/>
                    <a:pt x="16" y="0"/>
                    <a:pt x="33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2" y="1"/>
                    <a:pt x="43" y="2"/>
                    <a:pt x="43" y="4"/>
                  </a:cubicBezTo>
                  <a:cubicBezTo>
                    <a:pt x="43" y="7"/>
                    <a:pt x="42" y="11"/>
                    <a:pt x="40" y="15"/>
                  </a:cubicBezTo>
                  <a:cubicBezTo>
                    <a:pt x="35" y="26"/>
                    <a:pt x="23" y="34"/>
                    <a:pt x="10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9" name="Rectangle 105"/>
            <p:cNvSpPr>
              <a:spLocks noChangeArrowheads="1"/>
            </p:cNvSpPr>
            <p:nvPr/>
          </p:nvSpPr>
          <p:spPr bwMode="auto">
            <a:xfrm>
              <a:off x="6588125" y="3676650"/>
              <a:ext cx="3333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20" name="Rectangle 106"/>
            <p:cNvSpPr>
              <a:spLocks noChangeArrowheads="1"/>
            </p:cNvSpPr>
            <p:nvPr/>
          </p:nvSpPr>
          <p:spPr bwMode="auto">
            <a:xfrm>
              <a:off x="6659563" y="3676650"/>
              <a:ext cx="3333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21" name="Freeform 107"/>
            <p:cNvSpPr>
              <a:spLocks/>
            </p:cNvSpPr>
            <p:nvPr/>
          </p:nvSpPr>
          <p:spPr bwMode="auto">
            <a:xfrm>
              <a:off x="6615113" y="3729038"/>
              <a:ext cx="57150" cy="25400"/>
            </a:xfrm>
            <a:custGeom>
              <a:avLst/>
              <a:gdLst>
                <a:gd name="T0" fmla="*/ 8 w 18"/>
                <a:gd name="T1" fmla="*/ 8 h 8"/>
                <a:gd name="T2" fmla="*/ 0 w 18"/>
                <a:gd name="T3" fmla="*/ 6 h 8"/>
                <a:gd name="T4" fmla="*/ 3 w 18"/>
                <a:gd name="T5" fmla="*/ 2 h 8"/>
                <a:gd name="T6" fmla="*/ 8 w 18"/>
                <a:gd name="T7" fmla="*/ 3 h 8"/>
                <a:gd name="T8" fmla="*/ 14 w 18"/>
                <a:gd name="T9" fmla="*/ 0 h 8"/>
                <a:gd name="T10" fmla="*/ 18 w 18"/>
                <a:gd name="T11" fmla="*/ 3 h 8"/>
                <a:gd name="T12" fmla="*/ 8 w 1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8" y="8"/>
                  </a:moveTo>
                  <a:cubicBezTo>
                    <a:pt x="5" y="8"/>
                    <a:pt x="3" y="7"/>
                    <a:pt x="0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3"/>
                    <a:pt x="8" y="3"/>
                  </a:cubicBezTo>
                  <a:cubicBezTo>
                    <a:pt x="10" y="3"/>
                    <a:pt x="13" y="2"/>
                    <a:pt x="14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6"/>
                    <a:pt x="12" y="8"/>
                    <a:pt x="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22" name="Freeform 108"/>
            <p:cNvSpPr>
              <a:spLocks noEditPoints="1"/>
            </p:cNvSpPr>
            <p:nvPr/>
          </p:nvSpPr>
          <p:spPr bwMode="auto">
            <a:xfrm>
              <a:off x="6951663" y="3589338"/>
              <a:ext cx="211138" cy="214313"/>
            </a:xfrm>
            <a:custGeom>
              <a:avLst/>
              <a:gdLst>
                <a:gd name="T0" fmla="*/ 4 w 65"/>
                <a:gd name="T1" fmla="*/ 22 h 66"/>
                <a:gd name="T2" fmla="*/ 4 w 65"/>
                <a:gd name="T3" fmla="*/ 33 h 66"/>
                <a:gd name="T4" fmla="*/ 33 w 65"/>
                <a:gd name="T5" fmla="*/ 61 h 66"/>
                <a:gd name="T6" fmla="*/ 61 w 65"/>
                <a:gd name="T7" fmla="*/ 33 h 66"/>
                <a:gd name="T8" fmla="*/ 61 w 65"/>
                <a:gd name="T9" fmla="*/ 22 h 66"/>
                <a:gd name="T10" fmla="*/ 38 w 65"/>
                <a:gd name="T11" fmla="*/ 8 h 66"/>
                <a:gd name="T12" fmla="*/ 4 w 65"/>
                <a:gd name="T13" fmla="*/ 22 h 66"/>
                <a:gd name="T14" fmla="*/ 33 w 65"/>
                <a:gd name="T15" fmla="*/ 66 h 66"/>
                <a:gd name="T16" fmla="*/ 0 w 65"/>
                <a:gd name="T17" fmla="*/ 33 h 66"/>
                <a:gd name="T18" fmla="*/ 0 w 65"/>
                <a:gd name="T19" fmla="*/ 22 h 66"/>
                <a:gd name="T20" fmla="*/ 0 w 65"/>
                <a:gd name="T21" fmla="*/ 19 h 66"/>
                <a:gd name="T22" fmla="*/ 1 w 65"/>
                <a:gd name="T23" fmla="*/ 17 h 66"/>
                <a:gd name="T24" fmla="*/ 3 w 65"/>
                <a:gd name="T25" fmla="*/ 17 h 66"/>
                <a:gd name="T26" fmla="*/ 10 w 65"/>
                <a:gd name="T27" fmla="*/ 18 h 66"/>
                <a:gd name="T28" fmla="*/ 36 w 65"/>
                <a:gd name="T29" fmla="*/ 2 h 66"/>
                <a:gd name="T30" fmla="*/ 38 w 65"/>
                <a:gd name="T31" fmla="*/ 0 h 66"/>
                <a:gd name="T32" fmla="*/ 40 w 65"/>
                <a:gd name="T33" fmla="*/ 2 h 66"/>
                <a:gd name="T34" fmla="*/ 63 w 65"/>
                <a:gd name="T35" fmla="*/ 18 h 66"/>
                <a:gd name="T36" fmla="*/ 65 w 65"/>
                <a:gd name="T37" fmla="*/ 20 h 66"/>
                <a:gd name="T38" fmla="*/ 65 w 65"/>
                <a:gd name="T39" fmla="*/ 21 h 66"/>
                <a:gd name="T40" fmla="*/ 65 w 65"/>
                <a:gd name="T41" fmla="*/ 22 h 66"/>
                <a:gd name="T42" fmla="*/ 65 w 65"/>
                <a:gd name="T43" fmla="*/ 33 h 66"/>
                <a:gd name="T44" fmla="*/ 33 w 65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66">
                  <a:moveTo>
                    <a:pt x="4" y="22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4" y="48"/>
                    <a:pt x="17" y="61"/>
                    <a:pt x="33" y="61"/>
                  </a:cubicBezTo>
                  <a:cubicBezTo>
                    <a:pt x="48" y="61"/>
                    <a:pt x="61" y="48"/>
                    <a:pt x="61" y="3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51" y="21"/>
                    <a:pt x="43" y="16"/>
                    <a:pt x="38" y="8"/>
                  </a:cubicBezTo>
                  <a:cubicBezTo>
                    <a:pt x="31" y="18"/>
                    <a:pt x="18" y="25"/>
                    <a:pt x="4" y="22"/>
                  </a:cubicBezTo>
                  <a:moveTo>
                    <a:pt x="33" y="66"/>
                  </a:moveTo>
                  <a:cubicBezTo>
                    <a:pt x="14" y="66"/>
                    <a:pt x="0" y="51"/>
                    <a:pt x="0" y="3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5" y="18"/>
                    <a:pt x="8" y="18"/>
                    <a:pt x="10" y="18"/>
                  </a:cubicBezTo>
                  <a:cubicBezTo>
                    <a:pt x="21" y="18"/>
                    <a:pt x="31" y="12"/>
                    <a:pt x="36" y="2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4" y="11"/>
                    <a:pt x="53" y="17"/>
                    <a:pt x="63" y="18"/>
                  </a:cubicBezTo>
                  <a:cubicBezTo>
                    <a:pt x="64" y="18"/>
                    <a:pt x="65" y="19"/>
                    <a:pt x="65" y="20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51"/>
                    <a:pt x="51" y="66"/>
                    <a:pt x="33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23" name="Freeform 109"/>
            <p:cNvSpPr>
              <a:spLocks noEditPoints="1"/>
            </p:cNvSpPr>
            <p:nvPr/>
          </p:nvSpPr>
          <p:spPr bwMode="auto">
            <a:xfrm>
              <a:off x="7065963" y="3557588"/>
              <a:ext cx="96838" cy="106363"/>
            </a:xfrm>
            <a:custGeom>
              <a:avLst/>
              <a:gdLst>
                <a:gd name="T0" fmla="*/ 5 w 30"/>
                <a:gd name="T1" fmla="*/ 13 h 33"/>
                <a:gd name="T2" fmla="*/ 25 w 30"/>
                <a:gd name="T3" fmla="*/ 27 h 33"/>
                <a:gd name="T4" fmla="*/ 7 w 30"/>
                <a:gd name="T5" fmla="*/ 5 h 33"/>
                <a:gd name="T6" fmla="*/ 5 w 30"/>
                <a:gd name="T7" fmla="*/ 13 h 33"/>
                <a:gd name="T8" fmla="*/ 28 w 30"/>
                <a:gd name="T9" fmla="*/ 33 h 33"/>
                <a:gd name="T10" fmla="*/ 28 w 30"/>
                <a:gd name="T11" fmla="*/ 33 h 33"/>
                <a:gd name="T12" fmla="*/ 1 w 30"/>
                <a:gd name="T13" fmla="*/ 14 h 33"/>
                <a:gd name="T14" fmla="*/ 1 w 30"/>
                <a:gd name="T15" fmla="*/ 12 h 33"/>
                <a:gd name="T16" fmla="*/ 3 w 30"/>
                <a:gd name="T17" fmla="*/ 2 h 33"/>
                <a:gd name="T18" fmla="*/ 4 w 30"/>
                <a:gd name="T19" fmla="*/ 0 h 33"/>
                <a:gd name="T20" fmla="*/ 6 w 30"/>
                <a:gd name="T21" fmla="*/ 0 h 33"/>
                <a:gd name="T22" fmla="*/ 30 w 30"/>
                <a:gd name="T23" fmla="*/ 30 h 33"/>
                <a:gd name="T24" fmla="*/ 30 w 30"/>
                <a:gd name="T25" fmla="*/ 32 h 33"/>
                <a:gd name="T26" fmla="*/ 28 w 30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3">
                  <a:moveTo>
                    <a:pt x="5" y="13"/>
                  </a:moveTo>
                  <a:cubicBezTo>
                    <a:pt x="9" y="20"/>
                    <a:pt x="17" y="26"/>
                    <a:pt x="25" y="27"/>
                  </a:cubicBezTo>
                  <a:cubicBezTo>
                    <a:pt x="24" y="17"/>
                    <a:pt x="17" y="9"/>
                    <a:pt x="7" y="5"/>
                  </a:cubicBezTo>
                  <a:cubicBezTo>
                    <a:pt x="7" y="8"/>
                    <a:pt x="6" y="10"/>
                    <a:pt x="5" y="13"/>
                  </a:cubicBezTo>
                  <a:moveTo>
                    <a:pt x="28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16" y="32"/>
                    <a:pt x="6" y="24"/>
                    <a:pt x="1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9"/>
                    <a:pt x="3" y="5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20" y="4"/>
                    <a:pt x="30" y="16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29" y="32"/>
                    <a:pt x="28" y="33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24" name="Freeform 110"/>
            <p:cNvSpPr>
              <a:spLocks noEditPoints="1"/>
            </p:cNvSpPr>
            <p:nvPr/>
          </p:nvSpPr>
          <p:spPr bwMode="auto">
            <a:xfrm>
              <a:off x="6951663" y="3554413"/>
              <a:ext cx="139700" cy="109538"/>
            </a:xfrm>
            <a:custGeom>
              <a:avLst/>
              <a:gdLst>
                <a:gd name="T0" fmla="*/ 5 w 43"/>
                <a:gd name="T1" fmla="*/ 28 h 34"/>
                <a:gd name="T2" fmla="*/ 10 w 43"/>
                <a:gd name="T3" fmla="*/ 29 h 34"/>
                <a:gd name="T4" fmla="*/ 36 w 43"/>
                <a:gd name="T5" fmla="*/ 13 h 34"/>
                <a:gd name="T6" fmla="*/ 38 w 43"/>
                <a:gd name="T7" fmla="*/ 5 h 34"/>
                <a:gd name="T8" fmla="*/ 35 w 43"/>
                <a:gd name="T9" fmla="*/ 5 h 34"/>
                <a:gd name="T10" fmla="*/ 33 w 43"/>
                <a:gd name="T11" fmla="*/ 5 h 34"/>
                <a:gd name="T12" fmla="*/ 5 w 43"/>
                <a:gd name="T13" fmla="*/ 28 h 34"/>
                <a:gd name="T14" fmla="*/ 10 w 43"/>
                <a:gd name="T15" fmla="*/ 34 h 34"/>
                <a:gd name="T16" fmla="*/ 2 w 43"/>
                <a:gd name="T17" fmla="*/ 33 h 34"/>
                <a:gd name="T18" fmla="*/ 0 w 43"/>
                <a:gd name="T19" fmla="*/ 30 h 34"/>
                <a:gd name="T20" fmla="*/ 33 w 43"/>
                <a:gd name="T21" fmla="*/ 0 h 34"/>
                <a:gd name="T22" fmla="*/ 35 w 43"/>
                <a:gd name="T23" fmla="*/ 0 h 34"/>
                <a:gd name="T24" fmla="*/ 41 w 43"/>
                <a:gd name="T25" fmla="*/ 1 h 34"/>
                <a:gd name="T26" fmla="*/ 43 w 43"/>
                <a:gd name="T27" fmla="*/ 4 h 34"/>
                <a:gd name="T28" fmla="*/ 40 w 43"/>
                <a:gd name="T29" fmla="*/ 15 h 34"/>
                <a:gd name="T30" fmla="*/ 10 w 43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34">
                  <a:moveTo>
                    <a:pt x="5" y="28"/>
                  </a:moveTo>
                  <a:cubicBezTo>
                    <a:pt x="7" y="29"/>
                    <a:pt x="8" y="29"/>
                    <a:pt x="10" y="29"/>
                  </a:cubicBezTo>
                  <a:cubicBezTo>
                    <a:pt x="21" y="29"/>
                    <a:pt x="31" y="23"/>
                    <a:pt x="36" y="13"/>
                  </a:cubicBezTo>
                  <a:cubicBezTo>
                    <a:pt x="37" y="10"/>
                    <a:pt x="37" y="8"/>
                    <a:pt x="38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4" y="5"/>
                    <a:pt x="33" y="5"/>
                    <a:pt x="33" y="5"/>
                  </a:cubicBezTo>
                  <a:cubicBezTo>
                    <a:pt x="19" y="5"/>
                    <a:pt x="7" y="15"/>
                    <a:pt x="5" y="28"/>
                  </a:cubicBezTo>
                  <a:moveTo>
                    <a:pt x="10" y="34"/>
                  </a:moveTo>
                  <a:cubicBezTo>
                    <a:pt x="7" y="34"/>
                    <a:pt x="4" y="33"/>
                    <a:pt x="2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1" y="13"/>
                    <a:pt x="16" y="0"/>
                    <a:pt x="33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2" y="1"/>
                    <a:pt x="43" y="2"/>
                    <a:pt x="43" y="4"/>
                  </a:cubicBezTo>
                  <a:cubicBezTo>
                    <a:pt x="42" y="7"/>
                    <a:pt x="42" y="11"/>
                    <a:pt x="40" y="15"/>
                  </a:cubicBezTo>
                  <a:cubicBezTo>
                    <a:pt x="35" y="26"/>
                    <a:pt x="23" y="34"/>
                    <a:pt x="10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25" name="Rectangle 111"/>
            <p:cNvSpPr>
              <a:spLocks noChangeArrowheads="1"/>
            </p:cNvSpPr>
            <p:nvPr/>
          </p:nvSpPr>
          <p:spPr bwMode="auto">
            <a:xfrm>
              <a:off x="7007225" y="3676650"/>
              <a:ext cx="285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26" name="Rectangle 112"/>
            <p:cNvSpPr>
              <a:spLocks noChangeArrowheads="1"/>
            </p:cNvSpPr>
            <p:nvPr/>
          </p:nvSpPr>
          <p:spPr bwMode="auto">
            <a:xfrm>
              <a:off x="7078663" y="3676650"/>
              <a:ext cx="317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27" name="Freeform 113"/>
            <p:cNvSpPr>
              <a:spLocks/>
            </p:cNvSpPr>
            <p:nvPr/>
          </p:nvSpPr>
          <p:spPr bwMode="auto">
            <a:xfrm>
              <a:off x="7032625" y="3729038"/>
              <a:ext cx="58738" cy="25400"/>
            </a:xfrm>
            <a:custGeom>
              <a:avLst/>
              <a:gdLst>
                <a:gd name="T0" fmla="*/ 7 w 18"/>
                <a:gd name="T1" fmla="*/ 8 h 8"/>
                <a:gd name="T2" fmla="*/ 0 w 18"/>
                <a:gd name="T3" fmla="*/ 6 h 8"/>
                <a:gd name="T4" fmla="*/ 3 w 18"/>
                <a:gd name="T5" fmla="*/ 2 h 8"/>
                <a:gd name="T6" fmla="*/ 7 w 18"/>
                <a:gd name="T7" fmla="*/ 3 h 8"/>
                <a:gd name="T8" fmla="*/ 14 w 18"/>
                <a:gd name="T9" fmla="*/ 0 h 8"/>
                <a:gd name="T10" fmla="*/ 18 w 18"/>
                <a:gd name="T11" fmla="*/ 3 h 8"/>
                <a:gd name="T12" fmla="*/ 7 w 1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7" y="8"/>
                  </a:moveTo>
                  <a:cubicBezTo>
                    <a:pt x="5" y="8"/>
                    <a:pt x="2" y="7"/>
                    <a:pt x="0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3"/>
                    <a:pt x="7" y="3"/>
                  </a:cubicBezTo>
                  <a:cubicBezTo>
                    <a:pt x="10" y="3"/>
                    <a:pt x="12" y="2"/>
                    <a:pt x="14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5" y="6"/>
                    <a:pt x="11" y="8"/>
                    <a:pt x="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28" name="Freeform 114"/>
            <p:cNvSpPr>
              <a:spLocks/>
            </p:cNvSpPr>
            <p:nvPr/>
          </p:nvSpPr>
          <p:spPr bwMode="auto">
            <a:xfrm>
              <a:off x="6764338" y="3546475"/>
              <a:ext cx="168275" cy="52388"/>
            </a:xfrm>
            <a:custGeom>
              <a:avLst/>
              <a:gdLst>
                <a:gd name="T0" fmla="*/ 50 w 52"/>
                <a:gd name="T1" fmla="*/ 16 h 16"/>
                <a:gd name="T2" fmla="*/ 26 w 52"/>
                <a:gd name="T3" fmla="*/ 5 h 16"/>
                <a:gd name="T4" fmla="*/ 2 w 52"/>
                <a:gd name="T5" fmla="*/ 16 h 16"/>
                <a:gd name="T6" fmla="*/ 0 w 52"/>
                <a:gd name="T7" fmla="*/ 12 h 16"/>
                <a:gd name="T8" fmla="*/ 25 w 52"/>
                <a:gd name="T9" fmla="*/ 0 h 16"/>
                <a:gd name="T10" fmla="*/ 27 w 52"/>
                <a:gd name="T11" fmla="*/ 0 h 16"/>
                <a:gd name="T12" fmla="*/ 52 w 52"/>
                <a:gd name="T13" fmla="*/ 12 h 16"/>
                <a:gd name="T14" fmla="*/ 50 w 5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6">
                  <a:moveTo>
                    <a:pt x="50" y="16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7" y="0"/>
                  </a:cubicBezTo>
                  <a:cubicBezTo>
                    <a:pt x="52" y="12"/>
                    <a:pt x="52" y="12"/>
                    <a:pt x="52" y="12"/>
                  </a:cubicBezTo>
                  <a:lnTo>
                    <a:pt x="5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29" name="Rectangle 115"/>
            <p:cNvSpPr>
              <a:spLocks noChangeArrowheads="1"/>
            </p:cNvSpPr>
            <p:nvPr/>
          </p:nvSpPr>
          <p:spPr bwMode="auto">
            <a:xfrm>
              <a:off x="6842125" y="3475038"/>
              <a:ext cx="12700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50" name="Group 449"/>
          <p:cNvGrpSpPr>
            <a:grpSpLocks noChangeAspect="1"/>
          </p:cNvGrpSpPr>
          <p:nvPr/>
        </p:nvGrpSpPr>
        <p:grpSpPr>
          <a:xfrm>
            <a:off x="826180" y="1883665"/>
            <a:ext cx="633412" cy="666750"/>
            <a:chOff x="2541588" y="3167063"/>
            <a:chExt cx="633412" cy="666750"/>
          </a:xfrm>
          <a:solidFill>
            <a:schemeClr val="tx1"/>
          </a:solidFill>
        </p:grpSpPr>
        <p:sp>
          <p:nvSpPr>
            <p:cNvPr id="330" name="Freeform 116"/>
            <p:cNvSpPr>
              <a:spLocks noEditPoints="1"/>
            </p:cNvSpPr>
            <p:nvPr/>
          </p:nvSpPr>
          <p:spPr bwMode="auto">
            <a:xfrm>
              <a:off x="2801938" y="3167063"/>
              <a:ext cx="112713" cy="58738"/>
            </a:xfrm>
            <a:custGeom>
              <a:avLst/>
              <a:gdLst>
                <a:gd name="T0" fmla="*/ 5 w 35"/>
                <a:gd name="T1" fmla="*/ 13 h 18"/>
                <a:gd name="T2" fmla="*/ 30 w 35"/>
                <a:gd name="T3" fmla="*/ 13 h 18"/>
                <a:gd name="T4" fmla="*/ 30 w 35"/>
                <a:gd name="T5" fmla="*/ 6 h 18"/>
                <a:gd name="T6" fmla="*/ 5 w 35"/>
                <a:gd name="T7" fmla="*/ 6 h 18"/>
                <a:gd name="T8" fmla="*/ 5 w 35"/>
                <a:gd name="T9" fmla="*/ 13 h 18"/>
                <a:gd name="T10" fmla="*/ 33 w 35"/>
                <a:gd name="T11" fmla="*/ 18 h 18"/>
                <a:gd name="T12" fmla="*/ 3 w 35"/>
                <a:gd name="T13" fmla="*/ 18 h 18"/>
                <a:gd name="T14" fmla="*/ 0 w 35"/>
                <a:gd name="T15" fmla="*/ 16 h 18"/>
                <a:gd name="T16" fmla="*/ 0 w 35"/>
                <a:gd name="T17" fmla="*/ 3 h 18"/>
                <a:gd name="T18" fmla="*/ 3 w 35"/>
                <a:gd name="T19" fmla="*/ 0 h 18"/>
                <a:gd name="T20" fmla="*/ 33 w 35"/>
                <a:gd name="T21" fmla="*/ 0 h 18"/>
                <a:gd name="T22" fmla="*/ 35 w 35"/>
                <a:gd name="T23" fmla="*/ 3 h 18"/>
                <a:gd name="T24" fmla="*/ 35 w 35"/>
                <a:gd name="T25" fmla="*/ 16 h 18"/>
                <a:gd name="T26" fmla="*/ 33 w 35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8">
                  <a:moveTo>
                    <a:pt x="5" y="1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13"/>
                  </a:lnTo>
                  <a:close/>
                  <a:moveTo>
                    <a:pt x="3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2"/>
                    <a:pt x="35" y="3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4" y="18"/>
                    <a:pt x="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31" name="Freeform 117"/>
            <p:cNvSpPr>
              <a:spLocks noEditPoints="1"/>
            </p:cNvSpPr>
            <p:nvPr/>
          </p:nvSpPr>
          <p:spPr bwMode="auto">
            <a:xfrm>
              <a:off x="2690813" y="3209925"/>
              <a:ext cx="334963" cy="623888"/>
            </a:xfrm>
            <a:custGeom>
              <a:avLst/>
              <a:gdLst>
                <a:gd name="T0" fmla="*/ 6 w 103"/>
                <a:gd name="T1" fmla="*/ 183 h 192"/>
                <a:gd name="T2" fmla="*/ 23 w 103"/>
                <a:gd name="T3" fmla="*/ 186 h 192"/>
                <a:gd name="T4" fmla="*/ 49 w 103"/>
                <a:gd name="T5" fmla="*/ 91 h 192"/>
                <a:gd name="T6" fmla="*/ 52 w 103"/>
                <a:gd name="T7" fmla="*/ 89 h 192"/>
                <a:gd name="T8" fmla="*/ 54 w 103"/>
                <a:gd name="T9" fmla="*/ 91 h 192"/>
                <a:gd name="T10" fmla="*/ 80 w 103"/>
                <a:gd name="T11" fmla="*/ 186 h 192"/>
                <a:gd name="T12" fmla="*/ 97 w 103"/>
                <a:gd name="T13" fmla="*/ 183 h 192"/>
                <a:gd name="T14" fmla="*/ 95 w 103"/>
                <a:gd name="T15" fmla="*/ 171 h 192"/>
                <a:gd name="T16" fmla="*/ 75 w 103"/>
                <a:gd name="T17" fmla="*/ 139 h 192"/>
                <a:gd name="T18" fmla="*/ 59 w 103"/>
                <a:gd name="T19" fmla="*/ 28 h 192"/>
                <a:gd name="T20" fmla="*/ 62 w 103"/>
                <a:gd name="T21" fmla="*/ 5 h 192"/>
                <a:gd name="T22" fmla="*/ 42 w 103"/>
                <a:gd name="T23" fmla="*/ 5 h 192"/>
                <a:gd name="T24" fmla="*/ 44 w 103"/>
                <a:gd name="T25" fmla="*/ 28 h 192"/>
                <a:gd name="T26" fmla="*/ 28 w 103"/>
                <a:gd name="T27" fmla="*/ 139 h 192"/>
                <a:gd name="T28" fmla="*/ 8 w 103"/>
                <a:gd name="T29" fmla="*/ 171 h 192"/>
                <a:gd name="T30" fmla="*/ 6 w 103"/>
                <a:gd name="T31" fmla="*/ 183 h 192"/>
                <a:gd name="T32" fmla="*/ 25 w 103"/>
                <a:gd name="T33" fmla="*/ 192 h 192"/>
                <a:gd name="T34" fmla="*/ 25 w 103"/>
                <a:gd name="T35" fmla="*/ 192 h 192"/>
                <a:gd name="T36" fmla="*/ 3 w 103"/>
                <a:gd name="T37" fmla="*/ 188 h 192"/>
                <a:gd name="T38" fmla="*/ 1 w 103"/>
                <a:gd name="T39" fmla="*/ 185 h 192"/>
                <a:gd name="T40" fmla="*/ 3 w 103"/>
                <a:gd name="T41" fmla="*/ 169 h 192"/>
                <a:gd name="T42" fmla="*/ 4 w 103"/>
                <a:gd name="T43" fmla="*/ 167 h 192"/>
                <a:gd name="T44" fmla="*/ 23 w 103"/>
                <a:gd name="T45" fmla="*/ 138 h 192"/>
                <a:gd name="T46" fmla="*/ 39 w 103"/>
                <a:gd name="T47" fmla="*/ 27 h 192"/>
                <a:gd name="T48" fmla="*/ 35 w 103"/>
                <a:gd name="T49" fmla="*/ 4 h 192"/>
                <a:gd name="T50" fmla="*/ 36 w 103"/>
                <a:gd name="T51" fmla="*/ 1 h 192"/>
                <a:gd name="T52" fmla="*/ 38 w 103"/>
                <a:gd name="T53" fmla="*/ 0 h 192"/>
                <a:gd name="T54" fmla="*/ 65 w 103"/>
                <a:gd name="T55" fmla="*/ 0 h 192"/>
                <a:gd name="T56" fmla="*/ 68 w 103"/>
                <a:gd name="T57" fmla="*/ 1 h 192"/>
                <a:gd name="T58" fmla="*/ 68 w 103"/>
                <a:gd name="T59" fmla="*/ 4 h 192"/>
                <a:gd name="T60" fmla="*/ 64 w 103"/>
                <a:gd name="T61" fmla="*/ 27 h 192"/>
                <a:gd name="T62" fmla="*/ 80 w 103"/>
                <a:gd name="T63" fmla="*/ 138 h 192"/>
                <a:gd name="T64" fmla="*/ 99 w 103"/>
                <a:gd name="T65" fmla="*/ 167 h 192"/>
                <a:gd name="T66" fmla="*/ 100 w 103"/>
                <a:gd name="T67" fmla="*/ 169 h 192"/>
                <a:gd name="T68" fmla="*/ 103 w 103"/>
                <a:gd name="T69" fmla="*/ 185 h 192"/>
                <a:gd name="T70" fmla="*/ 100 w 103"/>
                <a:gd name="T71" fmla="*/ 188 h 192"/>
                <a:gd name="T72" fmla="*/ 79 w 103"/>
                <a:gd name="T73" fmla="*/ 192 h 192"/>
                <a:gd name="T74" fmla="*/ 76 w 103"/>
                <a:gd name="T75" fmla="*/ 190 h 192"/>
                <a:gd name="T76" fmla="*/ 52 w 103"/>
                <a:gd name="T77" fmla="*/ 101 h 192"/>
                <a:gd name="T78" fmla="*/ 27 w 103"/>
                <a:gd name="T79" fmla="*/ 190 h 192"/>
                <a:gd name="T80" fmla="*/ 25 w 103"/>
                <a:gd name="T8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" h="192">
                  <a:moveTo>
                    <a:pt x="6" y="183"/>
                  </a:moveTo>
                  <a:cubicBezTo>
                    <a:pt x="23" y="186"/>
                    <a:pt x="23" y="186"/>
                    <a:pt x="23" y="186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0"/>
                    <a:pt x="50" y="89"/>
                    <a:pt x="52" y="89"/>
                  </a:cubicBezTo>
                  <a:cubicBezTo>
                    <a:pt x="53" y="89"/>
                    <a:pt x="54" y="90"/>
                    <a:pt x="54" y="91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97" y="183"/>
                    <a:pt x="97" y="183"/>
                    <a:pt x="97" y="18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84" y="163"/>
                    <a:pt x="77" y="152"/>
                    <a:pt x="75" y="139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8" y="20"/>
                    <a:pt x="59" y="12"/>
                    <a:pt x="6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2"/>
                    <a:pt x="45" y="20"/>
                    <a:pt x="44" y="28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6" y="152"/>
                    <a:pt x="19" y="164"/>
                    <a:pt x="8" y="171"/>
                  </a:cubicBezTo>
                  <a:lnTo>
                    <a:pt x="6" y="183"/>
                  </a:lnTo>
                  <a:close/>
                  <a:moveTo>
                    <a:pt x="25" y="192"/>
                  </a:moveTo>
                  <a:cubicBezTo>
                    <a:pt x="25" y="192"/>
                    <a:pt x="25" y="192"/>
                    <a:pt x="25" y="192"/>
                  </a:cubicBezTo>
                  <a:cubicBezTo>
                    <a:pt x="3" y="188"/>
                    <a:pt x="3" y="188"/>
                    <a:pt x="3" y="188"/>
                  </a:cubicBezTo>
                  <a:cubicBezTo>
                    <a:pt x="1" y="188"/>
                    <a:pt x="0" y="186"/>
                    <a:pt x="1" y="18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3" y="168"/>
                    <a:pt x="4" y="167"/>
                    <a:pt x="4" y="167"/>
                  </a:cubicBezTo>
                  <a:cubicBezTo>
                    <a:pt x="15" y="161"/>
                    <a:pt x="21" y="150"/>
                    <a:pt x="23" y="138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19"/>
                    <a:pt x="39" y="11"/>
                    <a:pt x="35" y="4"/>
                  </a:cubicBezTo>
                  <a:cubicBezTo>
                    <a:pt x="35" y="3"/>
                    <a:pt x="35" y="2"/>
                    <a:pt x="36" y="1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7" y="1"/>
                    <a:pt x="68" y="1"/>
                  </a:cubicBezTo>
                  <a:cubicBezTo>
                    <a:pt x="68" y="2"/>
                    <a:pt x="68" y="3"/>
                    <a:pt x="68" y="4"/>
                  </a:cubicBezTo>
                  <a:cubicBezTo>
                    <a:pt x="64" y="11"/>
                    <a:pt x="63" y="19"/>
                    <a:pt x="64" y="27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82" y="150"/>
                    <a:pt x="89" y="161"/>
                    <a:pt x="99" y="167"/>
                  </a:cubicBezTo>
                  <a:cubicBezTo>
                    <a:pt x="99" y="167"/>
                    <a:pt x="100" y="168"/>
                    <a:pt x="100" y="169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86"/>
                    <a:pt x="102" y="188"/>
                    <a:pt x="100" y="188"/>
                  </a:cubicBezTo>
                  <a:cubicBezTo>
                    <a:pt x="79" y="192"/>
                    <a:pt x="79" y="192"/>
                    <a:pt x="79" y="192"/>
                  </a:cubicBezTo>
                  <a:cubicBezTo>
                    <a:pt x="77" y="192"/>
                    <a:pt x="76" y="191"/>
                    <a:pt x="76" y="190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27" y="190"/>
                    <a:pt x="27" y="190"/>
                    <a:pt x="27" y="190"/>
                  </a:cubicBezTo>
                  <a:cubicBezTo>
                    <a:pt x="27" y="191"/>
                    <a:pt x="26" y="192"/>
                    <a:pt x="25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32" name="Freeform 118"/>
            <p:cNvSpPr>
              <a:spLocks noEditPoints="1"/>
            </p:cNvSpPr>
            <p:nvPr/>
          </p:nvSpPr>
          <p:spPr bwMode="auto">
            <a:xfrm>
              <a:off x="2541588" y="3209925"/>
              <a:ext cx="295275" cy="558800"/>
            </a:xfrm>
            <a:custGeom>
              <a:avLst/>
              <a:gdLst>
                <a:gd name="T0" fmla="*/ 68 w 91"/>
                <a:gd name="T1" fmla="*/ 79 h 172"/>
                <a:gd name="T2" fmla="*/ 68 w 91"/>
                <a:gd name="T3" fmla="*/ 80 h 172"/>
                <a:gd name="T4" fmla="*/ 55 w 91"/>
                <a:gd name="T5" fmla="*/ 164 h 172"/>
                <a:gd name="T6" fmla="*/ 69 w 91"/>
                <a:gd name="T7" fmla="*/ 138 h 172"/>
                <a:gd name="T8" fmla="*/ 85 w 91"/>
                <a:gd name="T9" fmla="*/ 27 h 172"/>
                <a:gd name="T10" fmla="*/ 82 w 91"/>
                <a:gd name="T11" fmla="*/ 5 h 172"/>
                <a:gd name="T12" fmla="*/ 72 w 91"/>
                <a:gd name="T13" fmla="*/ 5 h 172"/>
                <a:gd name="T14" fmla="*/ 51 w 91"/>
                <a:gd name="T15" fmla="*/ 15 h 172"/>
                <a:gd name="T16" fmla="*/ 6 w 91"/>
                <a:gd name="T17" fmla="*/ 62 h 172"/>
                <a:gd name="T18" fmla="*/ 18 w 91"/>
                <a:gd name="T19" fmla="*/ 73 h 172"/>
                <a:gd name="T20" fmla="*/ 58 w 91"/>
                <a:gd name="T21" fmla="*/ 34 h 172"/>
                <a:gd name="T22" fmla="*/ 61 w 91"/>
                <a:gd name="T23" fmla="*/ 33 h 172"/>
                <a:gd name="T24" fmla="*/ 63 w 91"/>
                <a:gd name="T25" fmla="*/ 35 h 172"/>
                <a:gd name="T26" fmla="*/ 68 w 91"/>
                <a:gd name="T27" fmla="*/ 79 h 172"/>
                <a:gd name="T28" fmla="*/ 52 w 91"/>
                <a:gd name="T29" fmla="*/ 172 h 172"/>
                <a:gd name="T30" fmla="*/ 50 w 91"/>
                <a:gd name="T31" fmla="*/ 171 h 172"/>
                <a:gd name="T32" fmla="*/ 49 w 91"/>
                <a:gd name="T33" fmla="*/ 169 h 172"/>
                <a:gd name="T34" fmla="*/ 63 w 91"/>
                <a:gd name="T35" fmla="*/ 80 h 172"/>
                <a:gd name="T36" fmla="*/ 58 w 91"/>
                <a:gd name="T37" fmla="*/ 41 h 172"/>
                <a:gd name="T38" fmla="*/ 20 w 91"/>
                <a:gd name="T39" fmla="*/ 78 h 172"/>
                <a:gd name="T40" fmla="*/ 16 w 91"/>
                <a:gd name="T41" fmla="*/ 78 h 172"/>
                <a:gd name="T42" fmla="*/ 1 w 91"/>
                <a:gd name="T43" fmla="*/ 64 h 172"/>
                <a:gd name="T44" fmla="*/ 0 w 91"/>
                <a:gd name="T45" fmla="*/ 62 h 172"/>
                <a:gd name="T46" fmla="*/ 1 w 91"/>
                <a:gd name="T47" fmla="*/ 60 h 172"/>
                <a:gd name="T48" fmla="*/ 47 w 91"/>
                <a:gd name="T49" fmla="*/ 11 h 172"/>
                <a:gd name="T50" fmla="*/ 72 w 91"/>
                <a:gd name="T51" fmla="*/ 0 h 172"/>
                <a:gd name="T52" fmla="*/ 84 w 91"/>
                <a:gd name="T53" fmla="*/ 0 h 172"/>
                <a:gd name="T54" fmla="*/ 86 w 91"/>
                <a:gd name="T55" fmla="*/ 2 h 172"/>
                <a:gd name="T56" fmla="*/ 90 w 91"/>
                <a:gd name="T57" fmla="*/ 28 h 172"/>
                <a:gd name="T58" fmla="*/ 74 w 91"/>
                <a:gd name="T59" fmla="*/ 139 h 172"/>
                <a:gd name="T60" fmla="*/ 53 w 91"/>
                <a:gd name="T61" fmla="*/ 171 h 172"/>
                <a:gd name="T62" fmla="*/ 52 w 91"/>
                <a:gd name="T6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2">
                  <a:moveTo>
                    <a:pt x="68" y="79"/>
                  </a:moveTo>
                  <a:cubicBezTo>
                    <a:pt x="68" y="79"/>
                    <a:pt x="68" y="80"/>
                    <a:pt x="68" y="80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63" y="157"/>
                    <a:pt x="68" y="148"/>
                    <a:pt x="69" y="138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6" y="20"/>
                    <a:pt x="85" y="12"/>
                    <a:pt x="8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65" y="5"/>
                    <a:pt x="55" y="10"/>
                    <a:pt x="51" y="15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3"/>
                    <a:pt x="60" y="33"/>
                    <a:pt x="61" y="33"/>
                  </a:cubicBezTo>
                  <a:cubicBezTo>
                    <a:pt x="62" y="34"/>
                    <a:pt x="63" y="34"/>
                    <a:pt x="63" y="35"/>
                  </a:cubicBezTo>
                  <a:lnTo>
                    <a:pt x="68" y="79"/>
                  </a:lnTo>
                  <a:close/>
                  <a:moveTo>
                    <a:pt x="52" y="172"/>
                  </a:moveTo>
                  <a:cubicBezTo>
                    <a:pt x="51" y="172"/>
                    <a:pt x="51" y="172"/>
                    <a:pt x="50" y="171"/>
                  </a:cubicBezTo>
                  <a:cubicBezTo>
                    <a:pt x="49" y="171"/>
                    <a:pt x="49" y="170"/>
                    <a:pt x="49" y="169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9" y="79"/>
                    <a:pt x="17" y="79"/>
                    <a:pt x="16" y="78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62"/>
                    <a:pt x="1" y="61"/>
                    <a:pt x="1" y="6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53" y="5"/>
                    <a:pt x="64" y="0"/>
                    <a:pt x="72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0"/>
                    <a:pt x="86" y="1"/>
                    <a:pt x="86" y="2"/>
                  </a:cubicBezTo>
                  <a:cubicBezTo>
                    <a:pt x="90" y="10"/>
                    <a:pt x="91" y="19"/>
                    <a:pt x="90" y="28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2" y="152"/>
                    <a:pt x="64" y="164"/>
                    <a:pt x="53" y="171"/>
                  </a:cubicBezTo>
                  <a:cubicBezTo>
                    <a:pt x="52" y="172"/>
                    <a:pt x="52" y="172"/>
                    <a:pt x="52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33" name="Freeform 119"/>
            <p:cNvSpPr>
              <a:spLocks noEditPoints="1"/>
            </p:cNvSpPr>
            <p:nvPr/>
          </p:nvSpPr>
          <p:spPr bwMode="auto">
            <a:xfrm>
              <a:off x="2879725" y="3209925"/>
              <a:ext cx="295275" cy="558800"/>
            </a:xfrm>
            <a:custGeom>
              <a:avLst/>
              <a:gdLst>
                <a:gd name="T0" fmla="*/ 9 w 91"/>
                <a:gd name="T1" fmla="*/ 5 h 172"/>
                <a:gd name="T2" fmla="*/ 6 w 91"/>
                <a:gd name="T3" fmla="*/ 27 h 172"/>
                <a:gd name="T4" fmla="*/ 22 w 91"/>
                <a:gd name="T5" fmla="*/ 138 h 172"/>
                <a:gd name="T6" fmla="*/ 36 w 91"/>
                <a:gd name="T7" fmla="*/ 163 h 172"/>
                <a:gd name="T8" fmla="*/ 23 w 91"/>
                <a:gd name="T9" fmla="*/ 80 h 172"/>
                <a:gd name="T10" fmla="*/ 23 w 91"/>
                <a:gd name="T11" fmla="*/ 79 h 172"/>
                <a:gd name="T12" fmla="*/ 28 w 91"/>
                <a:gd name="T13" fmla="*/ 35 h 172"/>
                <a:gd name="T14" fmla="*/ 30 w 91"/>
                <a:gd name="T15" fmla="*/ 33 h 172"/>
                <a:gd name="T16" fmla="*/ 33 w 91"/>
                <a:gd name="T17" fmla="*/ 34 h 172"/>
                <a:gd name="T18" fmla="*/ 73 w 91"/>
                <a:gd name="T19" fmla="*/ 73 h 172"/>
                <a:gd name="T20" fmla="*/ 85 w 91"/>
                <a:gd name="T21" fmla="*/ 62 h 172"/>
                <a:gd name="T22" fmla="*/ 41 w 91"/>
                <a:gd name="T23" fmla="*/ 15 h 172"/>
                <a:gd name="T24" fmla="*/ 19 w 91"/>
                <a:gd name="T25" fmla="*/ 5 h 172"/>
                <a:gd name="T26" fmla="*/ 9 w 91"/>
                <a:gd name="T27" fmla="*/ 5 h 172"/>
                <a:gd name="T28" fmla="*/ 39 w 91"/>
                <a:gd name="T29" fmla="*/ 172 h 172"/>
                <a:gd name="T30" fmla="*/ 38 w 91"/>
                <a:gd name="T31" fmla="*/ 171 h 172"/>
                <a:gd name="T32" fmla="*/ 17 w 91"/>
                <a:gd name="T33" fmla="*/ 139 h 172"/>
                <a:gd name="T34" fmla="*/ 1 w 91"/>
                <a:gd name="T35" fmla="*/ 28 h 172"/>
                <a:gd name="T36" fmla="*/ 5 w 91"/>
                <a:gd name="T37" fmla="*/ 2 h 172"/>
                <a:gd name="T38" fmla="*/ 7 w 91"/>
                <a:gd name="T39" fmla="*/ 0 h 172"/>
                <a:gd name="T40" fmla="*/ 19 w 91"/>
                <a:gd name="T41" fmla="*/ 0 h 172"/>
                <a:gd name="T42" fmla="*/ 44 w 91"/>
                <a:gd name="T43" fmla="*/ 11 h 172"/>
                <a:gd name="T44" fmla="*/ 90 w 91"/>
                <a:gd name="T45" fmla="*/ 60 h 172"/>
                <a:gd name="T46" fmla="*/ 91 w 91"/>
                <a:gd name="T47" fmla="*/ 62 h 172"/>
                <a:gd name="T48" fmla="*/ 90 w 91"/>
                <a:gd name="T49" fmla="*/ 64 h 172"/>
                <a:gd name="T50" fmla="*/ 75 w 91"/>
                <a:gd name="T51" fmla="*/ 78 h 172"/>
                <a:gd name="T52" fmla="*/ 72 w 91"/>
                <a:gd name="T53" fmla="*/ 78 h 172"/>
                <a:gd name="T54" fmla="*/ 33 w 91"/>
                <a:gd name="T55" fmla="*/ 41 h 172"/>
                <a:gd name="T56" fmla="*/ 28 w 91"/>
                <a:gd name="T57" fmla="*/ 80 h 172"/>
                <a:gd name="T58" fmla="*/ 42 w 91"/>
                <a:gd name="T59" fmla="*/ 169 h 172"/>
                <a:gd name="T60" fmla="*/ 41 w 91"/>
                <a:gd name="T61" fmla="*/ 171 h 172"/>
                <a:gd name="T62" fmla="*/ 39 w 91"/>
                <a:gd name="T6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72">
                  <a:moveTo>
                    <a:pt x="9" y="5"/>
                  </a:moveTo>
                  <a:cubicBezTo>
                    <a:pt x="6" y="12"/>
                    <a:pt x="5" y="20"/>
                    <a:pt x="6" y="27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3" y="148"/>
                    <a:pt x="28" y="157"/>
                    <a:pt x="36" y="163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7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29" y="34"/>
                    <a:pt x="30" y="33"/>
                  </a:cubicBezTo>
                  <a:cubicBezTo>
                    <a:pt x="31" y="33"/>
                    <a:pt x="32" y="33"/>
                    <a:pt x="33" y="34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6" y="10"/>
                    <a:pt x="26" y="5"/>
                    <a:pt x="19" y="5"/>
                  </a:cubicBezTo>
                  <a:lnTo>
                    <a:pt x="9" y="5"/>
                  </a:lnTo>
                  <a:close/>
                  <a:moveTo>
                    <a:pt x="39" y="172"/>
                  </a:moveTo>
                  <a:cubicBezTo>
                    <a:pt x="39" y="172"/>
                    <a:pt x="39" y="171"/>
                    <a:pt x="38" y="171"/>
                  </a:cubicBezTo>
                  <a:cubicBezTo>
                    <a:pt x="27" y="164"/>
                    <a:pt x="19" y="152"/>
                    <a:pt x="17" y="13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19"/>
                    <a:pt x="1" y="10"/>
                    <a:pt x="5" y="2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0"/>
                    <a:pt x="39" y="5"/>
                    <a:pt x="44" y="11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2"/>
                    <a:pt x="91" y="62"/>
                  </a:cubicBezTo>
                  <a:cubicBezTo>
                    <a:pt x="91" y="63"/>
                    <a:pt x="91" y="64"/>
                    <a:pt x="90" y="64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4" y="79"/>
                    <a:pt x="72" y="79"/>
                    <a:pt x="72" y="78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42" y="169"/>
                    <a:pt x="42" y="169"/>
                    <a:pt x="42" y="169"/>
                  </a:cubicBezTo>
                  <a:cubicBezTo>
                    <a:pt x="42" y="170"/>
                    <a:pt x="42" y="171"/>
                    <a:pt x="41" y="171"/>
                  </a:cubicBezTo>
                  <a:cubicBezTo>
                    <a:pt x="40" y="171"/>
                    <a:pt x="40" y="172"/>
                    <a:pt x="39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34" name="Freeform 120"/>
            <p:cNvSpPr>
              <a:spLocks/>
            </p:cNvSpPr>
            <p:nvPr/>
          </p:nvSpPr>
          <p:spPr bwMode="auto">
            <a:xfrm>
              <a:off x="2571750" y="3375025"/>
              <a:ext cx="60325" cy="61913"/>
            </a:xfrm>
            <a:custGeom>
              <a:avLst/>
              <a:gdLst>
                <a:gd name="T0" fmla="*/ 30 w 38"/>
                <a:gd name="T1" fmla="*/ 39 h 39"/>
                <a:gd name="T2" fmla="*/ 0 w 38"/>
                <a:gd name="T3" fmla="*/ 8 h 39"/>
                <a:gd name="T4" fmla="*/ 8 w 38"/>
                <a:gd name="T5" fmla="*/ 0 h 39"/>
                <a:gd name="T6" fmla="*/ 38 w 38"/>
                <a:gd name="T7" fmla="*/ 31 h 39"/>
                <a:gd name="T8" fmla="*/ 30 w 3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0" y="3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38" y="31"/>
                  </a:lnTo>
                  <a:lnTo>
                    <a:pt x="3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35" name="Freeform 121"/>
            <p:cNvSpPr>
              <a:spLocks/>
            </p:cNvSpPr>
            <p:nvPr/>
          </p:nvSpPr>
          <p:spPr bwMode="auto">
            <a:xfrm>
              <a:off x="3084513" y="3378200"/>
              <a:ext cx="60325" cy="58738"/>
            </a:xfrm>
            <a:custGeom>
              <a:avLst/>
              <a:gdLst>
                <a:gd name="T0" fmla="*/ 8 w 38"/>
                <a:gd name="T1" fmla="*/ 37 h 37"/>
                <a:gd name="T2" fmla="*/ 0 w 38"/>
                <a:gd name="T3" fmla="*/ 29 h 37"/>
                <a:gd name="T4" fmla="*/ 30 w 38"/>
                <a:gd name="T5" fmla="*/ 0 h 37"/>
                <a:gd name="T6" fmla="*/ 38 w 38"/>
                <a:gd name="T7" fmla="*/ 6 h 37"/>
                <a:gd name="T8" fmla="*/ 8 w 38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8" y="37"/>
                  </a:moveTo>
                  <a:lnTo>
                    <a:pt x="0" y="29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43" name="Group 442"/>
          <p:cNvGrpSpPr>
            <a:grpSpLocks noChangeAspect="1"/>
          </p:cNvGrpSpPr>
          <p:nvPr/>
        </p:nvGrpSpPr>
        <p:grpSpPr>
          <a:xfrm>
            <a:off x="3180003" y="3239332"/>
            <a:ext cx="481013" cy="633413"/>
            <a:chOff x="9748838" y="4194175"/>
            <a:chExt cx="481013" cy="633413"/>
          </a:xfrm>
          <a:solidFill>
            <a:schemeClr val="tx1"/>
          </a:solidFill>
        </p:grpSpPr>
        <p:sp>
          <p:nvSpPr>
            <p:cNvPr id="336" name="Freeform 122"/>
            <p:cNvSpPr>
              <a:spLocks/>
            </p:cNvSpPr>
            <p:nvPr/>
          </p:nvSpPr>
          <p:spPr bwMode="auto">
            <a:xfrm>
              <a:off x="9853613" y="4408488"/>
              <a:ext cx="258763" cy="269875"/>
            </a:xfrm>
            <a:custGeom>
              <a:avLst/>
              <a:gdLst>
                <a:gd name="T0" fmla="*/ 5 w 80"/>
                <a:gd name="T1" fmla="*/ 83 h 83"/>
                <a:gd name="T2" fmla="*/ 0 w 80"/>
                <a:gd name="T3" fmla="*/ 81 h 83"/>
                <a:gd name="T4" fmla="*/ 78 w 80"/>
                <a:gd name="T5" fmla="*/ 0 h 83"/>
                <a:gd name="T6" fmla="*/ 80 w 80"/>
                <a:gd name="T7" fmla="*/ 4 h 83"/>
                <a:gd name="T8" fmla="*/ 5 w 8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3">
                  <a:moveTo>
                    <a:pt x="5" y="83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12" y="47"/>
                    <a:pt x="40" y="17"/>
                    <a:pt x="78" y="0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43" y="21"/>
                    <a:pt x="16" y="50"/>
                    <a:pt x="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37" name="Freeform 123"/>
            <p:cNvSpPr>
              <a:spLocks/>
            </p:cNvSpPr>
            <p:nvPr/>
          </p:nvSpPr>
          <p:spPr bwMode="auto">
            <a:xfrm>
              <a:off x="10071100" y="4392613"/>
              <a:ext cx="53975" cy="60325"/>
            </a:xfrm>
            <a:custGeom>
              <a:avLst/>
              <a:gdLst>
                <a:gd name="T0" fmla="*/ 12 w 34"/>
                <a:gd name="T1" fmla="*/ 38 h 38"/>
                <a:gd name="T2" fmla="*/ 22 w 34"/>
                <a:gd name="T3" fmla="*/ 16 h 38"/>
                <a:gd name="T4" fmla="*/ 0 w 34"/>
                <a:gd name="T5" fmla="*/ 6 h 38"/>
                <a:gd name="T6" fmla="*/ 12 w 34"/>
                <a:gd name="T7" fmla="*/ 0 h 38"/>
                <a:gd name="T8" fmla="*/ 34 w 34"/>
                <a:gd name="T9" fmla="*/ 10 h 38"/>
                <a:gd name="T10" fmla="*/ 26 w 34"/>
                <a:gd name="T11" fmla="*/ 32 h 38"/>
                <a:gd name="T12" fmla="*/ 12 w 34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8">
                  <a:moveTo>
                    <a:pt x="12" y="38"/>
                  </a:moveTo>
                  <a:lnTo>
                    <a:pt x="22" y="1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4" y="10"/>
                  </a:lnTo>
                  <a:lnTo>
                    <a:pt x="26" y="32"/>
                  </a:ln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38" name="Freeform 124"/>
            <p:cNvSpPr>
              <a:spLocks/>
            </p:cNvSpPr>
            <p:nvPr/>
          </p:nvSpPr>
          <p:spPr bwMode="auto">
            <a:xfrm>
              <a:off x="9898063" y="4389438"/>
              <a:ext cx="68263" cy="68263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5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5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39" name="Freeform 125"/>
            <p:cNvSpPr>
              <a:spLocks/>
            </p:cNvSpPr>
            <p:nvPr/>
          </p:nvSpPr>
          <p:spPr bwMode="auto">
            <a:xfrm>
              <a:off x="9898063" y="4389438"/>
              <a:ext cx="68263" cy="68263"/>
            </a:xfrm>
            <a:custGeom>
              <a:avLst/>
              <a:gdLst>
                <a:gd name="T0" fmla="*/ 35 w 43"/>
                <a:gd name="T1" fmla="*/ 43 h 43"/>
                <a:gd name="T2" fmla="*/ 0 w 43"/>
                <a:gd name="T3" fmla="*/ 8 h 43"/>
                <a:gd name="T4" fmla="*/ 8 w 43"/>
                <a:gd name="T5" fmla="*/ 0 h 43"/>
                <a:gd name="T6" fmla="*/ 43 w 43"/>
                <a:gd name="T7" fmla="*/ 34 h 43"/>
                <a:gd name="T8" fmla="*/ 35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5" y="43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3" y="34"/>
                  </a:lnTo>
                  <a:lnTo>
                    <a:pt x="3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0" name="Freeform 126"/>
            <p:cNvSpPr>
              <a:spLocks noEditPoints="1"/>
            </p:cNvSpPr>
            <p:nvPr/>
          </p:nvSpPr>
          <p:spPr bwMode="auto">
            <a:xfrm>
              <a:off x="10002838" y="4557713"/>
              <a:ext cx="74613" cy="74613"/>
            </a:xfrm>
            <a:custGeom>
              <a:avLst/>
              <a:gdLst>
                <a:gd name="T0" fmla="*/ 12 w 23"/>
                <a:gd name="T1" fmla="*/ 5 h 23"/>
                <a:gd name="T2" fmla="*/ 5 w 23"/>
                <a:gd name="T3" fmla="*/ 12 h 23"/>
                <a:gd name="T4" fmla="*/ 12 w 23"/>
                <a:gd name="T5" fmla="*/ 18 h 23"/>
                <a:gd name="T6" fmla="*/ 18 w 23"/>
                <a:gd name="T7" fmla="*/ 12 h 23"/>
                <a:gd name="T8" fmla="*/ 12 w 23"/>
                <a:gd name="T9" fmla="*/ 5 h 23"/>
                <a:gd name="T10" fmla="*/ 12 w 23"/>
                <a:gd name="T11" fmla="*/ 23 h 23"/>
                <a:gd name="T12" fmla="*/ 0 w 23"/>
                <a:gd name="T13" fmla="*/ 12 h 23"/>
                <a:gd name="T14" fmla="*/ 12 w 23"/>
                <a:gd name="T15" fmla="*/ 0 h 23"/>
                <a:gd name="T16" fmla="*/ 23 w 23"/>
                <a:gd name="T17" fmla="*/ 12 h 23"/>
                <a:gd name="T18" fmla="*/ 12 w 2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5"/>
                    <a:pt x="8" y="18"/>
                    <a:pt x="12" y="18"/>
                  </a:cubicBezTo>
                  <a:cubicBezTo>
                    <a:pt x="15" y="18"/>
                    <a:pt x="18" y="15"/>
                    <a:pt x="18" y="12"/>
                  </a:cubicBezTo>
                  <a:cubicBezTo>
                    <a:pt x="18" y="8"/>
                    <a:pt x="15" y="5"/>
                    <a:pt x="12" y="5"/>
                  </a:cubicBezTo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1" name="Freeform 127"/>
            <p:cNvSpPr>
              <a:spLocks noEditPoints="1"/>
            </p:cNvSpPr>
            <p:nvPr/>
          </p:nvSpPr>
          <p:spPr bwMode="auto">
            <a:xfrm>
              <a:off x="10090150" y="4681538"/>
              <a:ext cx="93663" cy="93663"/>
            </a:xfrm>
            <a:custGeom>
              <a:avLst/>
              <a:gdLst>
                <a:gd name="T0" fmla="*/ 5 w 29"/>
                <a:gd name="T1" fmla="*/ 5 h 29"/>
                <a:gd name="T2" fmla="*/ 5 w 29"/>
                <a:gd name="T3" fmla="*/ 20 h 29"/>
                <a:gd name="T4" fmla="*/ 20 w 29"/>
                <a:gd name="T5" fmla="*/ 5 h 29"/>
                <a:gd name="T6" fmla="*/ 5 w 29"/>
                <a:gd name="T7" fmla="*/ 5 h 29"/>
                <a:gd name="T8" fmla="*/ 2 w 29"/>
                <a:gd name="T9" fmla="*/ 29 h 29"/>
                <a:gd name="T10" fmla="*/ 1 w 29"/>
                <a:gd name="T11" fmla="*/ 29 h 29"/>
                <a:gd name="T12" fmla="*/ 0 w 29"/>
                <a:gd name="T13" fmla="*/ 26 h 29"/>
                <a:gd name="T14" fmla="*/ 0 w 29"/>
                <a:gd name="T15" fmla="*/ 2 h 29"/>
                <a:gd name="T16" fmla="*/ 2 w 29"/>
                <a:gd name="T17" fmla="*/ 0 h 29"/>
                <a:gd name="T18" fmla="*/ 26 w 29"/>
                <a:gd name="T19" fmla="*/ 0 h 29"/>
                <a:gd name="T20" fmla="*/ 28 w 29"/>
                <a:gd name="T21" fmla="*/ 1 h 29"/>
                <a:gd name="T22" fmla="*/ 28 w 29"/>
                <a:gd name="T23" fmla="*/ 4 h 29"/>
                <a:gd name="T24" fmla="*/ 4 w 29"/>
                <a:gd name="T25" fmla="*/ 28 h 29"/>
                <a:gd name="T26" fmla="*/ 2 w 29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9">
                  <a:moveTo>
                    <a:pt x="5" y="5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5" y="5"/>
                  </a:lnTo>
                  <a:close/>
                  <a:moveTo>
                    <a:pt x="2" y="29"/>
                  </a:moveTo>
                  <a:cubicBezTo>
                    <a:pt x="2" y="29"/>
                    <a:pt x="1" y="29"/>
                    <a:pt x="1" y="29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9" y="2"/>
                    <a:pt x="29" y="3"/>
                    <a:pt x="28" y="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9"/>
                    <a:pt x="3" y="29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2" name="Freeform 128"/>
            <p:cNvSpPr>
              <a:spLocks noEditPoints="1"/>
            </p:cNvSpPr>
            <p:nvPr/>
          </p:nvSpPr>
          <p:spPr bwMode="auto">
            <a:xfrm>
              <a:off x="9866313" y="4194175"/>
              <a:ext cx="242888" cy="103188"/>
            </a:xfrm>
            <a:custGeom>
              <a:avLst/>
              <a:gdLst>
                <a:gd name="T0" fmla="*/ 5 w 75"/>
                <a:gd name="T1" fmla="*/ 27 h 32"/>
                <a:gd name="T2" fmla="*/ 70 w 75"/>
                <a:gd name="T3" fmla="*/ 27 h 32"/>
                <a:gd name="T4" fmla="*/ 70 w 75"/>
                <a:gd name="T5" fmla="*/ 5 h 32"/>
                <a:gd name="T6" fmla="*/ 5 w 75"/>
                <a:gd name="T7" fmla="*/ 5 h 32"/>
                <a:gd name="T8" fmla="*/ 5 w 75"/>
                <a:gd name="T9" fmla="*/ 27 h 32"/>
                <a:gd name="T10" fmla="*/ 72 w 75"/>
                <a:gd name="T11" fmla="*/ 32 h 32"/>
                <a:gd name="T12" fmla="*/ 3 w 75"/>
                <a:gd name="T13" fmla="*/ 32 h 32"/>
                <a:gd name="T14" fmla="*/ 0 w 75"/>
                <a:gd name="T15" fmla="*/ 30 h 32"/>
                <a:gd name="T16" fmla="*/ 0 w 75"/>
                <a:gd name="T17" fmla="*/ 3 h 32"/>
                <a:gd name="T18" fmla="*/ 3 w 75"/>
                <a:gd name="T19" fmla="*/ 0 h 32"/>
                <a:gd name="T20" fmla="*/ 72 w 75"/>
                <a:gd name="T21" fmla="*/ 0 h 32"/>
                <a:gd name="T22" fmla="*/ 75 w 75"/>
                <a:gd name="T23" fmla="*/ 3 h 32"/>
                <a:gd name="T24" fmla="*/ 75 w 75"/>
                <a:gd name="T25" fmla="*/ 30 h 32"/>
                <a:gd name="T26" fmla="*/ 72 w 75"/>
                <a:gd name="T2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32">
                  <a:moveTo>
                    <a:pt x="5" y="27"/>
                  </a:moveTo>
                  <a:cubicBezTo>
                    <a:pt x="70" y="27"/>
                    <a:pt x="70" y="27"/>
                    <a:pt x="70" y="27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7"/>
                  </a:lnTo>
                  <a:close/>
                  <a:moveTo>
                    <a:pt x="72" y="32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5" y="3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1"/>
                    <a:pt x="74" y="32"/>
                    <a:pt x="7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3" name="Freeform 129"/>
            <p:cNvSpPr>
              <a:spLocks noEditPoints="1"/>
            </p:cNvSpPr>
            <p:nvPr/>
          </p:nvSpPr>
          <p:spPr bwMode="auto">
            <a:xfrm>
              <a:off x="9748838" y="4194175"/>
              <a:ext cx="481013" cy="633413"/>
            </a:xfrm>
            <a:custGeom>
              <a:avLst/>
              <a:gdLst>
                <a:gd name="T0" fmla="*/ 5 w 148"/>
                <a:gd name="T1" fmla="*/ 189 h 195"/>
                <a:gd name="T2" fmla="*/ 142 w 148"/>
                <a:gd name="T3" fmla="*/ 189 h 195"/>
                <a:gd name="T4" fmla="*/ 142 w 148"/>
                <a:gd name="T5" fmla="*/ 11 h 195"/>
                <a:gd name="T6" fmla="*/ 108 w 148"/>
                <a:gd name="T7" fmla="*/ 11 h 195"/>
                <a:gd name="T8" fmla="*/ 106 w 148"/>
                <a:gd name="T9" fmla="*/ 8 h 195"/>
                <a:gd name="T10" fmla="*/ 106 w 148"/>
                <a:gd name="T11" fmla="*/ 5 h 195"/>
                <a:gd name="T12" fmla="*/ 41 w 148"/>
                <a:gd name="T13" fmla="*/ 5 h 195"/>
                <a:gd name="T14" fmla="*/ 41 w 148"/>
                <a:gd name="T15" fmla="*/ 8 h 195"/>
                <a:gd name="T16" fmla="*/ 39 w 148"/>
                <a:gd name="T17" fmla="*/ 11 h 195"/>
                <a:gd name="T18" fmla="*/ 5 w 148"/>
                <a:gd name="T19" fmla="*/ 11 h 195"/>
                <a:gd name="T20" fmla="*/ 5 w 148"/>
                <a:gd name="T21" fmla="*/ 189 h 195"/>
                <a:gd name="T22" fmla="*/ 145 w 148"/>
                <a:gd name="T23" fmla="*/ 195 h 195"/>
                <a:gd name="T24" fmla="*/ 2 w 148"/>
                <a:gd name="T25" fmla="*/ 195 h 195"/>
                <a:gd name="T26" fmla="*/ 0 w 148"/>
                <a:gd name="T27" fmla="*/ 192 h 195"/>
                <a:gd name="T28" fmla="*/ 0 w 148"/>
                <a:gd name="T29" fmla="*/ 8 h 195"/>
                <a:gd name="T30" fmla="*/ 2 w 148"/>
                <a:gd name="T31" fmla="*/ 6 h 195"/>
                <a:gd name="T32" fmla="*/ 36 w 148"/>
                <a:gd name="T33" fmla="*/ 6 h 195"/>
                <a:gd name="T34" fmla="*/ 36 w 148"/>
                <a:gd name="T35" fmla="*/ 3 h 195"/>
                <a:gd name="T36" fmla="*/ 39 w 148"/>
                <a:gd name="T37" fmla="*/ 0 h 195"/>
                <a:gd name="T38" fmla="*/ 108 w 148"/>
                <a:gd name="T39" fmla="*/ 0 h 195"/>
                <a:gd name="T40" fmla="*/ 111 w 148"/>
                <a:gd name="T41" fmla="*/ 3 h 195"/>
                <a:gd name="T42" fmla="*/ 111 w 148"/>
                <a:gd name="T43" fmla="*/ 6 h 195"/>
                <a:gd name="T44" fmla="*/ 145 w 148"/>
                <a:gd name="T45" fmla="*/ 6 h 195"/>
                <a:gd name="T46" fmla="*/ 148 w 148"/>
                <a:gd name="T47" fmla="*/ 8 h 195"/>
                <a:gd name="T48" fmla="*/ 148 w 148"/>
                <a:gd name="T49" fmla="*/ 192 h 195"/>
                <a:gd name="T50" fmla="*/ 145 w 148"/>
                <a:gd name="T5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195">
                  <a:moveTo>
                    <a:pt x="5" y="189"/>
                  </a:moveTo>
                  <a:cubicBezTo>
                    <a:pt x="142" y="189"/>
                    <a:pt x="142" y="189"/>
                    <a:pt x="142" y="189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1"/>
                    <a:pt x="106" y="10"/>
                    <a:pt x="106" y="8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10"/>
                    <a:pt x="40" y="11"/>
                    <a:pt x="39" y="11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5" y="189"/>
                  </a:lnTo>
                  <a:close/>
                  <a:moveTo>
                    <a:pt x="145" y="195"/>
                  </a:moveTo>
                  <a:cubicBezTo>
                    <a:pt x="2" y="195"/>
                    <a:pt x="2" y="195"/>
                    <a:pt x="2" y="195"/>
                  </a:cubicBezTo>
                  <a:cubicBezTo>
                    <a:pt x="1" y="195"/>
                    <a:pt x="0" y="194"/>
                    <a:pt x="0" y="19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7" y="0"/>
                    <a:pt x="3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1" y="1"/>
                    <a:pt x="111" y="3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6" y="6"/>
                    <a:pt x="148" y="7"/>
                    <a:pt x="148" y="8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48" y="194"/>
                    <a:pt x="146" y="195"/>
                    <a:pt x="145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4" name="Freeform 130"/>
            <p:cNvSpPr>
              <a:spLocks noEditPoints="1"/>
            </p:cNvSpPr>
            <p:nvPr/>
          </p:nvSpPr>
          <p:spPr bwMode="auto">
            <a:xfrm>
              <a:off x="9791700" y="4259263"/>
              <a:ext cx="392113" cy="515938"/>
            </a:xfrm>
            <a:custGeom>
              <a:avLst/>
              <a:gdLst>
                <a:gd name="T0" fmla="*/ 6 w 121"/>
                <a:gd name="T1" fmla="*/ 154 h 159"/>
                <a:gd name="T2" fmla="*/ 93 w 121"/>
                <a:gd name="T3" fmla="*/ 154 h 159"/>
                <a:gd name="T4" fmla="*/ 115 w 121"/>
                <a:gd name="T5" fmla="*/ 131 h 159"/>
                <a:gd name="T6" fmla="*/ 115 w 121"/>
                <a:gd name="T7" fmla="*/ 5 h 159"/>
                <a:gd name="T8" fmla="*/ 98 w 121"/>
                <a:gd name="T9" fmla="*/ 5 h 159"/>
                <a:gd name="T10" fmla="*/ 98 w 121"/>
                <a:gd name="T11" fmla="*/ 10 h 159"/>
                <a:gd name="T12" fmla="*/ 95 w 121"/>
                <a:gd name="T13" fmla="*/ 12 h 159"/>
                <a:gd name="T14" fmla="*/ 26 w 121"/>
                <a:gd name="T15" fmla="*/ 12 h 159"/>
                <a:gd name="T16" fmla="*/ 23 w 121"/>
                <a:gd name="T17" fmla="*/ 10 h 159"/>
                <a:gd name="T18" fmla="*/ 23 w 121"/>
                <a:gd name="T19" fmla="*/ 5 h 159"/>
                <a:gd name="T20" fmla="*/ 6 w 121"/>
                <a:gd name="T21" fmla="*/ 5 h 159"/>
                <a:gd name="T22" fmla="*/ 6 w 121"/>
                <a:gd name="T23" fmla="*/ 154 h 159"/>
                <a:gd name="T24" fmla="*/ 94 w 121"/>
                <a:gd name="T25" fmla="*/ 159 h 159"/>
                <a:gd name="T26" fmla="*/ 3 w 121"/>
                <a:gd name="T27" fmla="*/ 159 h 159"/>
                <a:gd name="T28" fmla="*/ 0 w 121"/>
                <a:gd name="T29" fmla="*/ 156 h 159"/>
                <a:gd name="T30" fmla="*/ 0 w 121"/>
                <a:gd name="T31" fmla="*/ 3 h 159"/>
                <a:gd name="T32" fmla="*/ 3 w 121"/>
                <a:gd name="T33" fmla="*/ 0 h 159"/>
                <a:gd name="T34" fmla="*/ 26 w 121"/>
                <a:gd name="T35" fmla="*/ 0 h 159"/>
                <a:gd name="T36" fmla="*/ 28 w 121"/>
                <a:gd name="T37" fmla="*/ 3 h 159"/>
                <a:gd name="T38" fmla="*/ 28 w 121"/>
                <a:gd name="T39" fmla="*/ 7 h 159"/>
                <a:gd name="T40" fmla="*/ 93 w 121"/>
                <a:gd name="T41" fmla="*/ 7 h 159"/>
                <a:gd name="T42" fmla="*/ 93 w 121"/>
                <a:gd name="T43" fmla="*/ 3 h 159"/>
                <a:gd name="T44" fmla="*/ 95 w 121"/>
                <a:gd name="T45" fmla="*/ 0 h 159"/>
                <a:gd name="T46" fmla="*/ 118 w 121"/>
                <a:gd name="T47" fmla="*/ 0 h 159"/>
                <a:gd name="T48" fmla="*/ 121 w 121"/>
                <a:gd name="T49" fmla="*/ 3 h 159"/>
                <a:gd name="T50" fmla="*/ 121 w 121"/>
                <a:gd name="T51" fmla="*/ 132 h 159"/>
                <a:gd name="T52" fmla="*/ 120 w 121"/>
                <a:gd name="T53" fmla="*/ 134 h 159"/>
                <a:gd name="T54" fmla="*/ 96 w 121"/>
                <a:gd name="T55" fmla="*/ 158 h 159"/>
                <a:gd name="T56" fmla="*/ 94 w 121"/>
                <a:gd name="T5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159">
                  <a:moveTo>
                    <a:pt x="6" y="154"/>
                  </a:moveTo>
                  <a:cubicBezTo>
                    <a:pt x="93" y="154"/>
                    <a:pt x="93" y="154"/>
                    <a:pt x="93" y="154"/>
                  </a:cubicBezTo>
                  <a:cubicBezTo>
                    <a:pt x="115" y="131"/>
                    <a:pt x="115" y="131"/>
                    <a:pt x="115" y="131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1"/>
                    <a:pt x="97" y="12"/>
                    <a:pt x="9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154"/>
                  </a:lnTo>
                  <a:close/>
                  <a:moveTo>
                    <a:pt x="94" y="159"/>
                  </a:moveTo>
                  <a:cubicBezTo>
                    <a:pt x="3" y="159"/>
                    <a:pt x="3" y="159"/>
                    <a:pt x="3" y="159"/>
                  </a:cubicBezTo>
                  <a:cubicBezTo>
                    <a:pt x="2" y="159"/>
                    <a:pt x="0" y="158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1"/>
                    <a:pt x="94" y="0"/>
                    <a:pt x="9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0" y="0"/>
                    <a:pt x="121" y="1"/>
                    <a:pt x="121" y="3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3"/>
                    <a:pt x="120" y="134"/>
                    <a:pt x="120" y="134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5" y="159"/>
                    <a:pt x="95" y="159"/>
                    <a:pt x="9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5" name="Rectangle 131"/>
            <p:cNvSpPr>
              <a:spLocks noChangeArrowheads="1"/>
            </p:cNvSpPr>
            <p:nvPr/>
          </p:nvSpPr>
          <p:spPr bwMode="auto">
            <a:xfrm>
              <a:off x="9910763" y="4238625"/>
              <a:ext cx="1524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92" name="Group 491"/>
          <p:cNvGrpSpPr>
            <a:grpSpLocks noChangeAspect="1"/>
          </p:cNvGrpSpPr>
          <p:nvPr/>
        </p:nvGrpSpPr>
        <p:grpSpPr>
          <a:xfrm>
            <a:off x="4313136" y="1979709"/>
            <a:ext cx="633413" cy="474663"/>
            <a:chOff x="3202667" y="3263900"/>
            <a:chExt cx="633413" cy="474663"/>
          </a:xfrm>
          <a:solidFill>
            <a:schemeClr val="tx1"/>
          </a:solidFill>
        </p:grpSpPr>
        <p:sp>
          <p:nvSpPr>
            <p:cNvPr id="346" name="Freeform 132"/>
            <p:cNvSpPr>
              <a:spLocks noEditPoints="1"/>
            </p:cNvSpPr>
            <p:nvPr/>
          </p:nvSpPr>
          <p:spPr bwMode="auto">
            <a:xfrm>
              <a:off x="3202667" y="3605213"/>
              <a:ext cx="633413" cy="77788"/>
            </a:xfrm>
            <a:custGeom>
              <a:avLst/>
              <a:gdLst>
                <a:gd name="T0" fmla="*/ 96 w 195"/>
                <a:gd name="T1" fmla="*/ 19 h 24"/>
                <a:gd name="T2" fmla="*/ 189 w 195"/>
                <a:gd name="T3" fmla="*/ 19 h 24"/>
                <a:gd name="T4" fmla="*/ 189 w 195"/>
                <a:gd name="T5" fmla="*/ 12 h 24"/>
                <a:gd name="T6" fmla="*/ 96 w 195"/>
                <a:gd name="T7" fmla="*/ 12 h 24"/>
                <a:gd name="T8" fmla="*/ 96 w 195"/>
                <a:gd name="T9" fmla="*/ 12 h 24"/>
                <a:gd name="T10" fmla="*/ 65 w 195"/>
                <a:gd name="T11" fmla="*/ 5 h 24"/>
                <a:gd name="T12" fmla="*/ 6 w 195"/>
                <a:gd name="T13" fmla="*/ 5 h 24"/>
                <a:gd name="T14" fmla="*/ 6 w 195"/>
                <a:gd name="T15" fmla="*/ 12 h 24"/>
                <a:gd name="T16" fmla="*/ 65 w 195"/>
                <a:gd name="T17" fmla="*/ 12 h 24"/>
                <a:gd name="T18" fmla="*/ 66 w 195"/>
                <a:gd name="T19" fmla="*/ 12 h 24"/>
                <a:gd name="T20" fmla="*/ 96 w 195"/>
                <a:gd name="T21" fmla="*/ 19 h 24"/>
                <a:gd name="T22" fmla="*/ 192 w 195"/>
                <a:gd name="T23" fmla="*/ 24 h 24"/>
                <a:gd name="T24" fmla="*/ 96 w 195"/>
                <a:gd name="T25" fmla="*/ 24 h 24"/>
                <a:gd name="T26" fmla="*/ 96 w 195"/>
                <a:gd name="T27" fmla="*/ 24 h 24"/>
                <a:gd name="T28" fmla="*/ 65 w 195"/>
                <a:gd name="T29" fmla="*/ 17 h 24"/>
                <a:gd name="T30" fmla="*/ 3 w 195"/>
                <a:gd name="T31" fmla="*/ 17 h 24"/>
                <a:gd name="T32" fmla="*/ 0 w 195"/>
                <a:gd name="T33" fmla="*/ 15 h 24"/>
                <a:gd name="T34" fmla="*/ 0 w 195"/>
                <a:gd name="T35" fmla="*/ 3 h 24"/>
                <a:gd name="T36" fmla="*/ 3 w 195"/>
                <a:gd name="T37" fmla="*/ 0 h 24"/>
                <a:gd name="T38" fmla="*/ 65 w 195"/>
                <a:gd name="T39" fmla="*/ 0 h 24"/>
                <a:gd name="T40" fmla="*/ 66 w 195"/>
                <a:gd name="T41" fmla="*/ 0 h 24"/>
                <a:gd name="T42" fmla="*/ 96 w 195"/>
                <a:gd name="T43" fmla="*/ 6 h 24"/>
                <a:gd name="T44" fmla="*/ 192 w 195"/>
                <a:gd name="T45" fmla="*/ 6 h 24"/>
                <a:gd name="T46" fmla="*/ 195 w 195"/>
                <a:gd name="T47" fmla="*/ 9 h 24"/>
                <a:gd name="T48" fmla="*/ 195 w 195"/>
                <a:gd name="T49" fmla="*/ 21 h 24"/>
                <a:gd name="T50" fmla="*/ 192 w 195"/>
                <a:gd name="T5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" h="24">
                  <a:moveTo>
                    <a:pt x="96" y="19"/>
                  </a:moveTo>
                  <a:cubicBezTo>
                    <a:pt x="189" y="19"/>
                    <a:pt x="189" y="19"/>
                    <a:pt x="189" y="19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96" y="19"/>
                    <a:pt x="96" y="19"/>
                    <a:pt x="96" y="19"/>
                  </a:cubicBezTo>
                  <a:close/>
                  <a:moveTo>
                    <a:pt x="192" y="24"/>
                  </a:move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93" y="6"/>
                    <a:pt x="195" y="8"/>
                    <a:pt x="195" y="9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3"/>
                    <a:pt x="193" y="24"/>
                    <a:pt x="19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7" name="Freeform 133"/>
            <p:cNvSpPr>
              <a:spLocks noEditPoints="1"/>
            </p:cNvSpPr>
            <p:nvPr/>
          </p:nvSpPr>
          <p:spPr bwMode="auto">
            <a:xfrm>
              <a:off x="3202667" y="3644900"/>
              <a:ext cx="220663" cy="93663"/>
            </a:xfrm>
            <a:custGeom>
              <a:avLst/>
              <a:gdLst>
                <a:gd name="T0" fmla="*/ 48 w 68"/>
                <a:gd name="T1" fmla="*/ 17 h 29"/>
                <a:gd name="T2" fmla="*/ 54 w 68"/>
                <a:gd name="T3" fmla="*/ 17 h 29"/>
                <a:gd name="T4" fmla="*/ 57 w 68"/>
                <a:gd name="T5" fmla="*/ 20 h 29"/>
                <a:gd name="T6" fmla="*/ 57 w 68"/>
                <a:gd name="T7" fmla="*/ 21 h 29"/>
                <a:gd name="T8" fmla="*/ 60 w 68"/>
                <a:gd name="T9" fmla="*/ 23 h 29"/>
                <a:gd name="T10" fmla="*/ 62 w 68"/>
                <a:gd name="T11" fmla="*/ 21 h 29"/>
                <a:gd name="T12" fmla="*/ 62 w 68"/>
                <a:gd name="T13" fmla="*/ 20 h 29"/>
                <a:gd name="T14" fmla="*/ 62 w 68"/>
                <a:gd name="T15" fmla="*/ 19 h 29"/>
                <a:gd name="T16" fmla="*/ 62 w 68"/>
                <a:gd name="T17" fmla="*/ 5 h 29"/>
                <a:gd name="T18" fmla="*/ 6 w 68"/>
                <a:gd name="T19" fmla="*/ 5 h 29"/>
                <a:gd name="T20" fmla="*/ 6 w 68"/>
                <a:gd name="T21" fmla="*/ 21 h 29"/>
                <a:gd name="T22" fmla="*/ 8 w 68"/>
                <a:gd name="T23" fmla="*/ 23 h 29"/>
                <a:gd name="T24" fmla="*/ 11 w 68"/>
                <a:gd name="T25" fmla="*/ 21 h 29"/>
                <a:gd name="T26" fmla="*/ 11 w 68"/>
                <a:gd name="T27" fmla="*/ 20 h 29"/>
                <a:gd name="T28" fmla="*/ 14 w 68"/>
                <a:gd name="T29" fmla="*/ 17 h 29"/>
                <a:gd name="T30" fmla="*/ 20 w 68"/>
                <a:gd name="T31" fmla="*/ 17 h 29"/>
                <a:gd name="T32" fmla="*/ 23 w 68"/>
                <a:gd name="T33" fmla="*/ 20 h 29"/>
                <a:gd name="T34" fmla="*/ 23 w 68"/>
                <a:gd name="T35" fmla="*/ 21 h 29"/>
                <a:gd name="T36" fmla="*/ 25 w 68"/>
                <a:gd name="T37" fmla="*/ 23 h 29"/>
                <a:gd name="T38" fmla="*/ 28 w 68"/>
                <a:gd name="T39" fmla="*/ 21 h 29"/>
                <a:gd name="T40" fmla="*/ 28 w 68"/>
                <a:gd name="T41" fmla="*/ 20 h 29"/>
                <a:gd name="T42" fmla="*/ 31 w 68"/>
                <a:gd name="T43" fmla="*/ 17 h 29"/>
                <a:gd name="T44" fmla="*/ 37 w 68"/>
                <a:gd name="T45" fmla="*/ 17 h 29"/>
                <a:gd name="T46" fmla="*/ 40 w 68"/>
                <a:gd name="T47" fmla="*/ 20 h 29"/>
                <a:gd name="T48" fmla="*/ 40 w 68"/>
                <a:gd name="T49" fmla="*/ 21 h 29"/>
                <a:gd name="T50" fmla="*/ 43 w 68"/>
                <a:gd name="T51" fmla="*/ 23 h 29"/>
                <a:gd name="T52" fmla="*/ 45 w 68"/>
                <a:gd name="T53" fmla="*/ 21 h 29"/>
                <a:gd name="T54" fmla="*/ 45 w 68"/>
                <a:gd name="T55" fmla="*/ 20 h 29"/>
                <a:gd name="T56" fmla="*/ 48 w 68"/>
                <a:gd name="T57" fmla="*/ 17 h 29"/>
                <a:gd name="T58" fmla="*/ 60 w 68"/>
                <a:gd name="T59" fmla="*/ 29 h 29"/>
                <a:gd name="T60" fmla="*/ 52 w 68"/>
                <a:gd name="T61" fmla="*/ 22 h 29"/>
                <a:gd name="T62" fmla="*/ 50 w 68"/>
                <a:gd name="T63" fmla="*/ 22 h 29"/>
                <a:gd name="T64" fmla="*/ 43 w 68"/>
                <a:gd name="T65" fmla="*/ 29 h 29"/>
                <a:gd name="T66" fmla="*/ 35 w 68"/>
                <a:gd name="T67" fmla="*/ 22 h 29"/>
                <a:gd name="T68" fmla="*/ 33 w 68"/>
                <a:gd name="T69" fmla="*/ 22 h 29"/>
                <a:gd name="T70" fmla="*/ 25 w 68"/>
                <a:gd name="T71" fmla="*/ 29 h 29"/>
                <a:gd name="T72" fmla="*/ 18 w 68"/>
                <a:gd name="T73" fmla="*/ 22 h 29"/>
                <a:gd name="T74" fmla="*/ 16 w 68"/>
                <a:gd name="T75" fmla="*/ 22 h 29"/>
                <a:gd name="T76" fmla="*/ 8 w 68"/>
                <a:gd name="T77" fmla="*/ 29 h 29"/>
                <a:gd name="T78" fmla="*/ 0 w 68"/>
                <a:gd name="T79" fmla="*/ 21 h 29"/>
                <a:gd name="T80" fmla="*/ 0 w 68"/>
                <a:gd name="T81" fmla="*/ 3 h 29"/>
                <a:gd name="T82" fmla="*/ 3 w 68"/>
                <a:gd name="T83" fmla="*/ 0 h 29"/>
                <a:gd name="T84" fmla="*/ 65 w 68"/>
                <a:gd name="T85" fmla="*/ 0 h 29"/>
                <a:gd name="T86" fmla="*/ 68 w 68"/>
                <a:gd name="T87" fmla="*/ 3 h 29"/>
                <a:gd name="T88" fmla="*/ 68 w 68"/>
                <a:gd name="T89" fmla="*/ 20 h 29"/>
                <a:gd name="T90" fmla="*/ 68 w 68"/>
                <a:gd name="T91" fmla="*/ 20 h 29"/>
                <a:gd name="T92" fmla="*/ 68 w 68"/>
                <a:gd name="T93" fmla="*/ 21 h 29"/>
                <a:gd name="T94" fmla="*/ 60 w 68"/>
                <a:gd name="T9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29">
                  <a:moveTo>
                    <a:pt x="48" y="17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56" y="17"/>
                    <a:pt x="57" y="18"/>
                    <a:pt x="57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8" y="23"/>
                    <a:pt x="60" y="23"/>
                  </a:cubicBezTo>
                  <a:cubicBezTo>
                    <a:pt x="61" y="23"/>
                    <a:pt x="62" y="22"/>
                    <a:pt x="62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3"/>
                    <a:pt x="11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7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7"/>
                    <a:pt x="23" y="18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4" y="23"/>
                    <a:pt x="25" y="23"/>
                  </a:cubicBezTo>
                  <a:cubicBezTo>
                    <a:pt x="27" y="23"/>
                    <a:pt x="28" y="22"/>
                    <a:pt x="28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8"/>
                    <a:pt x="29" y="17"/>
                    <a:pt x="31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9" y="17"/>
                    <a:pt x="40" y="18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2"/>
                    <a:pt x="41" y="23"/>
                    <a:pt x="43" y="23"/>
                  </a:cubicBezTo>
                  <a:cubicBezTo>
                    <a:pt x="44" y="23"/>
                    <a:pt x="45" y="22"/>
                    <a:pt x="45" y="2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18"/>
                    <a:pt x="46" y="17"/>
                    <a:pt x="48" y="17"/>
                  </a:cubicBezTo>
                  <a:moveTo>
                    <a:pt x="60" y="29"/>
                  </a:moveTo>
                  <a:cubicBezTo>
                    <a:pt x="56" y="29"/>
                    <a:pt x="52" y="26"/>
                    <a:pt x="52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6"/>
                    <a:pt x="46" y="29"/>
                    <a:pt x="43" y="29"/>
                  </a:cubicBezTo>
                  <a:cubicBezTo>
                    <a:pt x="39" y="29"/>
                    <a:pt x="35" y="26"/>
                    <a:pt x="35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6"/>
                    <a:pt x="29" y="29"/>
                    <a:pt x="25" y="29"/>
                  </a:cubicBezTo>
                  <a:cubicBezTo>
                    <a:pt x="22" y="29"/>
                    <a:pt x="18" y="26"/>
                    <a:pt x="18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6"/>
                    <a:pt x="12" y="29"/>
                    <a:pt x="8" y="29"/>
                  </a:cubicBezTo>
                  <a:cubicBezTo>
                    <a:pt x="4" y="29"/>
                    <a:pt x="0" y="25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8" y="1"/>
                    <a:pt x="68" y="3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5"/>
                    <a:pt x="64" y="29"/>
                    <a:pt x="60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8" name="Freeform 134"/>
            <p:cNvSpPr>
              <a:spLocks noEditPoints="1"/>
            </p:cNvSpPr>
            <p:nvPr/>
          </p:nvSpPr>
          <p:spPr bwMode="auto">
            <a:xfrm>
              <a:off x="3504292" y="3667125"/>
              <a:ext cx="331788" cy="71438"/>
            </a:xfrm>
            <a:custGeom>
              <a:avLst/>
              <a:gdLst>
                <a:gd name="T0" fmla="*/ 88 w 102"/>
                <a:gd name="T1" fmla="*/ 10 h 22"/>
                <a:gd name="T2" fmla="*/ 91 w 102"/>
                <a:gd name="T3" fmla="*/ 14 h 22"/>
                <a:gd name="T4" fmla="*/ 96 w 102"/>
                <a:gd name="T5" fmla="*/ 14 h 22"/>
                <a:gd name="T6" fmla="*/ 5 w 102"/>
                <a:gd name="T7" fmla="*/ 5 h 22"/>
                <a:gd name="T8" fmla="*/ 8 w 102"/>
                <a:gd name="T9" fmla="*/ 16 h 22"/>
                <a:gd name="T10" fmla="*/ 10 w 102"/>
                <a:gd name="T11" fmla="*/ 13 h 22"/>
                <a:gd name="T12" fmla="*/ 19 w 102"/>
                <a:gd name="T13" fmla="*/ 10 h 22"/>
                <a:gd name="T14" fmla="*/ 22 w 102"/>
                <a:gd name="T15" fmla="*/ 14 h 22"/>
                <a:gd name="T16" fmla="*/ 27 w 102"/>
                <a:gd name="T17" fmla="*/ 14 h 22"/>
                <a:gd name="T18" fmla="*/ 30 w 102"/>
                <a:gd name="T19" fmla="*/ 10 h 22"/>
                <a:gd name="T20" fmla="*/ 39 w 102"/>
                <a:gd name="T21" fmla="*/ 13 h 22"/>
                <a:gd name="T22" fmla="*/ 42 w 102"/>
                <a:gd name="T23" fmla="*/ 16 h 22"/>
                <a:gd name="T24" fmla="*/ 44 w 102"/>
                <a:gd name="T25" fmla="*/ 13 h 22"/>
                <a:gd name="T26" fmla="*/ 53 w 102"/>
                <a:gd name="T27" fmla="*/ 10 h 22"/>
                <a:gd name="T28" fmla="*/ 56 w 102"/>
                <a:gd name="T29" fmla="*/ 14 h 22"/>
                <a:gd name="T30" fmla="*/ 62 w 102"/>
                <a:gd name="T31" fmla="*/ 14 h 22"/>
                <a:gd name="T32" fmla="*/ 64 w 102"/>
                <a:gd name="T33" fmla="*/ 10 h 22"/>
                <a:gd name="T34" fmla="*/ 73 w 102"/>
                <a:gd name="T35" fmla="*/ 13 h 22"/>
                <a:gd name="T36" fmla="*/ 76 w 102"/>
                <a:gd name="T37" fmla="*/ 16 h 22"/>
                <a:gd name="T38" fmla="*/ 79 w 102"/>
                <a:gd name="T39" fmla="*/ 13 h 22"/>
                <a:gd name="T40" fmla="*/ 94 w 102"/>
                <a:gd name="T41" fmla="*/ 22 h 22"/>
                <a:gd name="T42" fmla="*/ 84 w 102"/>
                <a:gd name="T43" fmla="*/ 15 h 22"/>
                <a:gd name="T44" fmla="*/ 68 w 102"/>
                <a:gd name="T45" fmla="*/ 15 h 22"/>
                <a:gd name="T46" fmla="*/ 59 w 102"/>
                <a:gd name="T47" fmla="*/ 22 h 22"/>
                <a:gd name="T48" fmla="*/ 50 w 102"/>
                <a:gd name="T49" fmla="*/ 15 h 22"/>
                <a:gd name="T50" fmla="*/ 34 w 102"/>
                <a:gd name="T51" fmla="*/ 15 h 22"/>
                <a:gd name="T52" fmla="*/ 25 w 102"/>
                <a:gd name="T53" fmla="*/ 22 h 22"/>
                <a:gd name="T54" fmla="*/ 15 w 102"/>
                <a:gd name="T55" fmla="*/ 15 h 22"/>
                <a:gd name="T56" fmla="*/ 0 w 102"/>
                <a:gd name="T57" fmla="*/ 14 h 22"/>
                <a:gd name="T58" fmla="*/ 2 w 102"/>
                <a:gd name="T59" fmla="*/ 0 h 22"/>
                <a:gd name="T60" fmla="*/ 102 w 102"/>
                <a:gd name="T61" fmla="*/ 2 h 22"/>
                <a:gd name="T62" fmla="*/ 94 w 102"/>
                <a:gd name="T6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22">
                  <a:moveTo>
                    <a:pt x="82" y="10"/>
                  </a:moveTo>
                  <a:cubicBezTo>
                    <a:pt x="88" y="10"/>
                    <a:pt x="88" y="10"/>
                    <a:pt x="88" y="10"/>
                  </a:cubicBezTo>
                  <a:cubicBezTo>
                    <a:pt x="90" y="10"/>
                    <a:pt x="91" y="11"/>
                    <a:pt x="91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5"/>
                    <a:pt x="92" y="16"/>
                    <a:pt x="94" y="16"/>
                  </a:cubicBezTo>
                  <a:cubicBezTo>
                    <a:pt x="95" y="16"/>
                    <a:pt x="96" y="15"/>
                    <a:pt x="96" y="14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6" y="16"/>
                    <a:pt x="8" y="16"/>
                  </a:cubicBezTo>
                  <a:cubicBezTo>
                    <a:pt x="9" y="16"/>
                    <a:pt x="10" y="15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1"/>
                    <a:pt x="12" y="10"/>
                    <a:pt x="13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0"/>
                    <a:pt x="22" y="11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3" y="16"/>
                    <a:pt x="25" y="16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9" y="10"/>
                    <a:pt x="30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10"/>
                    <a:pt x="39" y="11"/>
                    <a:pt x="39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40" y="16"/>
                    <a:pt x="42" y="16"/>
                  </a:cubicBezTo>
                  <a:cubicBezTo>
                    <a:pt x="43" y="16"/>
                    <a:pt x="44" y="15"/>
                    <a:pt x="44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1"/>
                    <a:pt x="46" y="10"/>
                    <a:pt x="47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5" y="10"/>
                    <a:pt x="56" y="11"/>
                    <a:pt x="56" y="13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5"/>
                    <a:pt x="57" y="16"/>
                    <a:pt x="59" y="16"/>
                  </a:cubicBezTo>
                  <a:cubicBezTo>
                    <a:pt x="60" y="16"/>
                    <a:pt x="62" y="15"/>
                    <a:pt x="62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1"/>
                    <a:pt x="63" y="10"/>
                    <a:pt x="64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0"/>
                    <a:pt x="73" y="11"/>
                    <a:pt x="73" y="13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5" y="16"/>
                    <a:pt x="76" y="16"/>
                  </a:cubicBezTo>
                  <a:cubicBezTo>
                    <a:pt x="78" y="16"/>
                    <a:pt x="79" y="15"/>
                    <a:pt x="79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80" y="10"/>
                    <a:pt x="82" y="10"/>
                  </a:cubicBezTo>
                  <a:moveTo>
                    <a:pt x="94" y="22"/>
                  </a:moveTo>
                  <a:cubicBezTo>
                    <a:pt x="90" y="22"/>
                    <a:pt x="86" y="19"/>
                    <a:pt x="86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9"/>
                    <a:pt x="80" y="22"/>
                    <a:pt x="76" y="22"/>
                  </a:cubicBezTo>
                  <a:cubicBezTo>
                    <a:pt x="72" y="22"/>
                    <a:pt x="69" y="19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6" y="19"/>
                    <a:pt x="63" y="22"/>
                    <a:pt x="59" y="22"/>
                  </a:cubicBezTo>
                  <a:cubicBezTo>
                    <a:pt x="55" y="22"/>
                    <a:pt x="52" y="19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9"/>
                    <a:pt x="46" y="22"/>
                    <a:pt x="42" y="22"/>
                  </a:cubicBezTo>
                  <a:cubicBezTo>
                    <a:pt x="38" y="22"/>
                    <a:pt x="35" y="19"/>
                    <a:pt x="34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9"/>
                    <a:pt x="29" y="22"/>
                    <a:pt x="25" y="22"/>
                  </a:cubicBezTo>
                  <a:cubicBezTo>
                    <a:pt x="21" y="22"/>
                    <a:pt x="17" y="19"/>
                    <a:pt x="17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9"/>
                    <a:pt x="11" y="22"/>
                    <a:pt x="8" y="22"/>
                  </a:cubicBezTo>
                  <a:cubicBezTo>
                    <a:pt x="3" y="22"/>
                    <a:pt x="0" y="18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2" y="1"/>
                    <a:pt x="102" y="2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8"/>
                    <a:pt x="98" y="22"/>
                    <a:pt x="94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49" name="Freeform 135"/>
            <p:cNvSpPr>
              <a:spLocks noEditPoints="1"/>
            </p:cNvSpPr>
            <p:nvPr/>
          </p:nvSpPr>
          <p:spPr bwMode="auto">
            <a:xfrm>
              <a:off x="3202667" y="3263900"/>
              <a:ext cx="633413" cy="381000"/>
            </a:xfrm>
            <a:custGeom>
              <a:avLst/>
              <a:gdLst>
                <a:gd name="T0" fmla="*/ 5 w 195"/>
                <a:gd name="T1" fmla="*/ 105 h 117"/>
                <a:gd name="T2" fmla="*/ 65 w 195"/>
                <a:gd name="T3" fmla="*/ 105 h 117"/>
                <a:gd name="T4" fmla="*/ 66 w 195"/>
                <a:gd name="T5" fmla="*/ 105 h 117"/>
                <a:gd name="T6" fmla="*/ 96 w 195"/>
                <a:gd name="T7" fmla="*/ 111 h 117"/>
                <a:gd name="T8" fmla="*/ 189 w 195"/>
                <a:gd name="T9" fmla="*/ 111 h 117"/>
                <a:gd name="T10" fmla="*/ 162 w 195"/>
                <a:gd name="T11" fmla="*/ 85 h 117"/>
                <a:gd name="T12" fmla="*/ 145 w 195"/>
                <a:gd name="T13" fmla="*/ 85 h 117"/>
                <a:gd name="T14" fmla="*/ 91 w 195"/>
                <a:gd name="T15" fmla="*/ 34 h 117"/>
                <a:gd name="T16" fmla="*/ 91 w 195"/>
                <a:gd name="T17" fmla="*/ 5 h 117"/>
                <a:gd name="T18" fmla="*/ 5 w 195"/>
                <a:gd name="T19" fmla="*/ 5 h 117"/>
                <a:gd name="T20" fmla="*/ 5 w 195"/>
                <a:gd name="T21" fmla="*/ 105 h 117"/>
                <a:gd name="T22" fmla="*/ 96 w 195"/>
                <a:gd name="T23" fmla="*/ 117 h 117"/>
                <a:gd name="T24" fmla="*/ 96 w 195"/>
                <a:gd name="T25" fmla="*/ 117 h 117"/>
                <a:gd name="T26" fmla="*/ 65 w 195"/>
                <a:gd name="T27" fmla="*/ 110 h 117"/>
                <a:gd name="T28" fmla="*/ 3 w 195"/>
                <a:gd name="T29" fmla="*/ 110 h 117"/>
                <a:gd name="T30" fmla="*/ 0 w 195"/>
                <a:gd name="T31" fmla="*/ 108 h 117"/>
                <a:gd name="T32" fmla="*/ 0 w 195"/>
                <a:gd name="T33" fmla="*/ 2 h 117"/>
                <a:gd name="T34" fmla="*/ 1 w 195"/>
                <a:gd name="T35" fmla="*/ 0 h 117"/>
                <a:gd name="T36" fmla="*/ 3 w 195"/>
                <a:gd name="T37" fmla="*/ 0 h 117"/>
                <a:gd name="T38" fmla="*/ 94 w 195"/>
                <a:gd name="T39" fmla="*/ 0 h 117"/>
                <a:gd name="T40" fmla="*/ 97 w 195"/>
                <a:gd name="T41" fmla="*/ 2 h 117"/>
                <a:gd name="T42" fmla="*/ 97 w 195"/>
                <a:gd name="T43" fmla="*/ 34 h 117"/>
                <a:gd name="T44" fmla="*/ 145 w 195"/>
                <a:gd name="T45" fmla="*/ 80 h 117"/>
                <a:gd name="T46" fmla="*/ 162 w 195"/>
                <a:gd name="T47" fmla="*/ 80 h 117"/>
                <a:gd name="T48" fmla="*/ 195 w 195"/>
                <a:gd name="T49" fmla="*/ 114 h 117"/>
                <a:gd name="T50" fmla="*/ 192 w 195"/>
                <a:gd name="T51" fmla="*/ 117 h 117"/>
                <a:gd name="T52" fmla="*/ 96 w 195"/>
                <a:gd name="T5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5" h="117">
                  <a:moveTo>
                    <a:pt x="5" y="105"/>
                  </a:moveTo>
                  <a:cubicBezTo>
                    <a:pt x="65" y="105"/>
                    <a:pt x="65" y="105"/>
                    <a:pt x="65" y="105"/>
                  </a:cubicBezTo>
                  <a:cubicBezTo>
                    <a:pt x="65" y="105"/>
                    <a:pt x="65" y="105"/>
                    <a:pt x="66" y="105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97"/>
                    <a:pt x="176" y="85"/>
                    <a:pt x="162" y="85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15" y="85"/>
                    <a:pt x="91" y="62"/>
                    <a:pt x="91" y="34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5"/>
                  </a:lnTo>
                  <a:close/>
                  <a:moveTo>
                    <a:pt x="96" y="117"/>
                  </a:moveTo>
                  <a:cubicBezTo>
                    <a:pt x="96" y="117"/>
                    <a:pt x="96" y="117"/>
                    <a:pt x="96" y="117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6" y="0"/>
                    <a:pt x="97" y="1"/>
                    <a:pt x="97" y="2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60"/>
                    <a:pt x="118" y="80"/>
                    <a:pt x="145" y="80"/>
                  </a:cubicBezTo>
                  <a:cubicBezTo>
                    <a:pt x="162" y="80"/>
                    <a:pt x="162" y="80"/>
                    <a:pt x="162" y="80"/>
                  </a:cubicBezTo>
                  <a:cubicBezTo>
                    <a:pt x="180" y="80"/>
                    <a:pt x="195" y="95"/>
                    <a:pt x="195" y="114"/>
                  </a:cubicBezTo>
                  <a:cubicBezTo>
                    <a:pt x="195" y="115"/>
                    <a:pt x="193" y="117"/>
                    <a:pt x="192" y="117"/>
                  </a:cubicBezTo>
                  <a:cubicBezTo>
                    <a:pt x="96" y="117"/>
                    <a:pt x="96" y="117"/>
                    <a:pt x="9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50" name="Freeform 136"/>
            <p:cNvSpPr>
              <a:spLocks noEditPoints="1"/>
            </p:cNvSpPr>
            <p:nvPr/>
          </p:nvSpPr>
          <p:spPr bwMode="auto">
            <a:xfrm>
              <a:off x="3202667" y="3400425"/>
              <a:ext cx="220663" cy="222250"/>
            </a:xfrm>
            <a:custGeom>
              <a:avLst/>
              <a:gdLst>
                <a:gd name="T0" fmla="*/ 5 w 68"/>
                <a:gd name="T1" fmla="*/ 63 h 68"/>
                <a:gd name="T2" fmla="*/ 62 w 68"/>
                <a:gd name="T3" fmla="*/ 63 h 68"/>
                <a:gd name="T4" fmla="*/ 62 w 68"/>
                <a:gd name="T5" fmla="*/ 43 h 68"/>
                <a:gd name="T6" fmla="*/ 23 w 68"/>
                <a:gd name="T7" fmla="*/ 6 h 68"/>
                <a:gd name="T8" fmla="*/ 5 w 68"/>
                <a:gd name="T9" fmla="*/ 10 h 68"/>
                <a:gd name="T10" fmla="*/ 5 w 68"/>
                <a:gd name="T11" fmla="*/ 63 h 68"/>
                <a:gd name="T12" fmla="*/ 65 w 68"/>
                <a:gd name="T13" fmla="*/ 68 h 68"/>
                <a:gd name="T14" fmla="*/ 3 w 68"/>
                <a:gd name="T15" fmla="*/ 68 h 68"/>
                <a:gd name="T16" fmla="*/ 0 w 68"/>
                <a:gd name="T17" fmla="*/ 66 h 68"/>
                <a:gd name="T18" fmla="*/ 0 w 68"/>
                <a:gd name="T19" fmla="*/ 8 h 68"/>
                <a:gd name="T20" fmla="*/ 1 w 68"/>
                <a:gd name="T21" fmla="*/ 6 h 68"/>
                <a:gd name="T22" fmla="*/ 23 w 68"/>
                <a:gd name="T23" fmla="*/ 0 h 68"/>
                <a:gd name="T24" fmla="*/ 68 w 68"/>
                <a:gd name="T25" fmla="*/ 43 h 68"/>
                <a:gd name="T26" fmla="*/ 68 w 68"/>
                <a:gd name="T27" fmla="*/ 66 h 68"/>
                <a:gd name="T28" fmla="*/ 65 w 68"/>
                <a:gd name="T2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8">
                  <a:moveTo>
                    <a:pt x="5" y="63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22"/>
                    <a:pt x="45" y="6"/>
                    <a:pt x="23" y="6"/>
                  </a:cubicBezTo>
                  <a:cubicBezTo>
                    <a:pt x="17" y="6"/>
                    <a:pt x="11" y="7"/>
                    <a:pt x="5" y="10"/>
                  </a:cubicBezTo>
                  <a:lnTo>
                    <a:pt x="5" y="63"/>
                  </a:lnTo>
                  <a:close/>
                  <a:moveTo>
                    <a:pt x="65" y="68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8" y="2"/>
                    <a:pt x="16" y="0"/>
                    <a:pt x="23" y="0"/>
                  </a:cubicBezTo>
                  <a:cubicBezTo>
                    <a:pt x="48" y="0"/>
                    <a:pt x="68" y="19"/>
                    <a:pt x="68" y="4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7"/>
                    <a:pt x="66" y="68"/>
                    <a:pt x="6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51" name="Freeform 137"/>
            <p:cNvSpPr>
              <a:spLocks noEditPoints="1"/>
            </p:cNvSpPr>
            <p:nvPr/>
          </p:nvSpPr>
          <p:spPr bwMode="auto">
            <a:xfrm>
              <a:off x="3202667" y="3263900"/>
              <a:ext cx="230188" cy="79375"/>
            </a:xfrm>
            <a:custGeom>
              <a:avLst/>
              <a:gdLst>
                <a:gd name="T0" fmla="*/ 5 w 71"/>
                <a:gd name="T1" fmla="*/ 18 h 24"/>
                <a:gd name="T2" fmla="*/ 49 w 71"/>
                <a:gd name="T3" fmla="*/ 18 h 24"/>
                <a:gd name="T4" fmla="*/ 65 w 71"/>
                <a:gd name="T5" fmla="*/ 5 h 24"/>
                <a:gd name="T6" fmla="*/ 5 w 71"/>
                <a:gd name="T7" fmla="*/ 5 h 24"/>
                <a:gd name="T8" fmla="*/ 5 w 71"/>
                <a:gd name="T9" fmla="*/ 18 h 24"/>
                <a:gd name="T10" fmla="*/ 49 w 71"/>
                <a:gd name="T11" fmla="*/ 24 h 24"/>
                <a:gd name="T12" fmla="*/ 3 w 71"/>
                <a:gd name="T13" fmla="*/ 24 h 24"/>
                <a:gd name="T14" fmla="*/ 0 w 71"/>
                <a:gd name="T15" fmla="*/ 21 h 24"/>
                <a:gd name="T16" fmla="*/ 0 w 71"/>
                <a:gd name="T17" fmla="*/ 2 h 24"/>
                <a:gd name="T18" fmla="*/ 3 w 71"/>
                <a:gd name="T19" fmla="*/ 0 h 24"/>
                <a:gd name="T20" fmla="*/ 68 w 71"/>
                <a:gd name="T21" fmla="*/ 0 h 24"/>
                <a:gd name="T22" fmla="*/ 71 w 71"/>
                <a:gd name="T23" fmla="*/ 2 h 24"/>
                <a:gd name="T24" fmla="*/ 49 w 71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24">
                  <a:moveTo>
                    <a:pt x="5" y="18"/>
                  </a:moveTo>
                  <a:cubicBezTo>
                    <a:pt x="49" y="18"/>
                    <a:pt x="49" y="18"/>
                    <a:pt x="49" y="18"/>
                  </a:cubicBezTo>
                  <a:cubicBezTo>
                    <a:pt x="57" y="18"/>
                    <a:pt x="64" y="13"/>
                    <a:pt x="6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8"/>
                  </a:lnTo>
                  <a:close/>
                  <a:moveTo>
                    <a:pt x="49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9" y="0"/>
                    <a:pt x="71" y="1"/>
                    <a:pt x="71" y="2"/>
                  </a:cubicBezTo>
                  <a:cubicBezTo>
                    <a:pt x="71" y="14"/>
                    <a:pt x="61" y="24"/>
                    <a:pt x="4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52" name="Rectangle 138"/>
            <p:cNvSpPr>
              <a:spLocks noChangeArrowheads="1"/>
            </p:cNvSpPr>
            <p:nvPr/>
          </p:nvSpPr>
          <p:spPr bwMode="auto">
            <a:xfrm>
              <a:off x="3450317" y="3365500"/>
              <a:ext cx="571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53" name="Freeform 139"/>
            <p:cNvSpPr>
              <a:spLocks/>
            </p:cNvSpPr>
            <p:nvPr/>
          </p:nvSpPr>
          <p:spPr bwMode="auto">
            <a:xfrm>
              <a:off x="3463017" y="3424238"/>
              <a:ext cx="58738" cy="34925"/>
            </a:xfrm>
            <a:custGeom>
              <a:avLst/>
              <a:gdLst>
                <a:gd name="T0" fmla="*/ 4 w 37"/>
                <a:gd name="T1" fmla="*/ 22 h 22"/>
                <a:gd name="T2" fmla="*/ 0 w 37"/>
                <a:gd name="T3" fmla="*/ 12 h 22"/>
                <a:gd name="T4" fmla="*/ 35 w 37"/>
                <a:gd name="T5" fmla="*/ 0 h 22"/>
                <a:gd name="T6" fmla="*/ 37 w 37"/>
                <a:gd name="T7" fmla="*/ 10 h 22"/>
                <a:gd name="T8" fmla="*/ 4 w 3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4" y="22"/>
                  </a:moveTo>
                  <a:lnTo>
                    <a:pt x="0" y="12"/>
                  </a:lnTo>
                  <a:lnTo>
                    <a:pt x="35" y="0"/>
                  </a:lnTo>
                  <a:lnTo>
                    <a:pt x="37" y="10"/>
                  </a:lnTo>
                  <a:lnTo>
                    <a:pt x="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54" name="Freeform 140"/>
            <p:cNvSpPr>
              <a:spLocks/>
            </p:cNvSpPr>
            <p:nvPr/>
          </p:nvSpPr>
          <p:spPr bwMode="auto">
            <a:xfrm>
              <a:off x="3501117" y="3471863"/>
              <a:ext cx="52388" cy="52388"/>
            </a:xfrm>
            <a:custGeom>
              <a:avLst/>
              <a:gdLst>
                <a:gd name="T0" fmla="*/ 6 w 33"/>
                <a:gd name="T1" fmla="*/ 33 h 33"/>
                <a:gd name="T2" fmla="*/ 0 w 33"/>
                <a:gd name="T3" fmla="*/ 25 h 33"/>
                <a:gd name="T4" fmla="*/ 25 w 33"/>
                <a:gd name="T5" fmla="*/ 0 h 33"/>
                <a:gd name="T6" fmla="*/ 33 w 33"/>
                <a:gd name="T7" fmla="*/ 7 h 33"/>
                <a:gd name="T8" fmla="*/ 6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33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33" y="7"/>
                  </a:lnTo>
                  <a:lnTo>
                    <a:pt x="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55" name="Freeform 141"/>
            <p:cNvSpPr>
              <a:spLocks/>
            </p:cNvSpPr>
            <p:nvPr/>
          </p:nvSpPr>
          <p:spPr bwMode="auto">
            <a:xfrm>
              <a:off x="3563030" y="3508375"/>
              <a:ext cx="33338" cy="61913"/>
            </a:xfrm>
            <a:custGeom>
              <a:avLst/>
              <a:gdLst>
                <a:gd name="T0" fmla="*/ 10 w 21"/>
                <a:gd name="T1" fmla="*/ 39 h 39"/>
                <a:gd name="T2" fmla="*/ 0 w 21"/>
                <a:gd name="T3" fmla="*/ 35 h 39"/>
                <a:gd name="T4" fmla="*/ 12 w 21"/>
                <a:gd name="T5" fmla="*/ 0 h 39"/>
                <a:gd name="T6" fmla="*/ 21 w 21"/>
                <a:gd name="T7" fmla="*/ 4 h 39"/>
                <a:gd name="T8" fmla="*/ 10 w 2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9">
                  <a:moveTo>
                    <a:pt x="10" y="39"/>
                  </a:moveTo>
                  <a:lnTo>
                    <a:pt x="0" y="35"/>
                  </a:lnTo>
                  <a:lnTo>
                    <a:pt x="12" y="0"/>
                  </a:lnTo>
                  <a:lnTo>
                    <a:pt x="21" y="4"/>
                  </a:lnTo>
                  <a:lnTo>
                    <a:pt x="1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56" name="Rectangle 142"/>
            <p:cNvSpPr>
              <a:spLocks noChangeArrowheads="1"/>
            </p:cNvSpPr>
            <p:nvPr/>
          </p:nvSpPr>
          <p:spPr bwMode="auto">
            <a:xfrm>
              <a:off x="3640817" y="3527425"/>
              <a:ext cx="20638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88" name="Group 487"/>
          <p:cNvGrpSpPr>
            <a:grpSpLocks noChangeAspect="1"/>
          </p:cNvGrpSpPr>
          <p:nvPr/>
        </p:nvGrpSpPr>
        <p:grpSpPr>
          <a:xfrm>
            <a:off x="9067837" y="4478059"/>
            <a:ext cx="642937" cy="636588"/>
            <a:chOff x="19158630" y="1149350"/>
            <a:chExt cx="642937" cy="636588"/>
          </a:xfrm>
          <a:solidFill>
            <a:schemeClr val="tx1"/>
          </a:solidFill>
        </p:grpSpPr>
        <p:sp>
          <p:nvSpPr>
            <p:cNvPr id="357" name="Freeform 143"/>
            <p:cNvSpPr>
              <a:spLocks/>
            </p:cNvSpPr>
            <p:nvPr/>
          </p:nvSpPr>
          <p:spPr bwMode="auto">
            <a:xfrm>
              <a:off x="19655517" y="1646238"/>
              <a:ext cx="96838" cy="95250"/>
            </a:xfrm>
            <a:custGeom>
              <a:avLst/>
              <a:gdLst>
                <a:gd name="T0" fmla="*/ 7 w 30"/>
                <a:gd name="T1" fmla="*/ 29 h 29"/>
                <a:gd name="T2" fmla="*/ 0 w 30"/>
                <a:gd name="T3" fmla="*/ 28 h 29"/>
                <a:gd name="T4" fmla="*/ 2 w 30"/>
                <a:gd name="T5" fmla="*/ 22 h 29"/>
                <a:gd name="T6" fmla="*/ 18 w 30"/>
                <a:gd name="T7" fmla="*/ 19 h 29"/>
                <a:gd name="T8" fmla="*/ 22 w 30"/>
                <a:gd name="T9" fmla="*/ 2 h 29"/>
                <a:gd name="T10" fmla="*/ 27 w 30"/>
                <a:gd name="T11" fmla="*/ 0 h 29"/>
                <a:gd name="T12" fmla="*/ 22 w 30"/>
                <a:gd name="T13" fmla="*/ 23 h 29"/>
                <a:gd name="T14" fmla="*/ 7 w 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7" y="29"/>
                  </a:moveTo>
                  <a:cubicBezTo>
                    <a:pt x="4" y="29"/>
                    <a:pt x="2" y="29"/>
                    <a:pt x="0" y="28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7" y="24"/>
                    <a:pt x="14" y="23"/>
                    <a:pt x="18" y="19"/>
                  </a:cubicBezTo>
                  <a:cubicBezTo>
                    <a:pt x="22" y="14"/>
                    <a:pt x="24" y="8"/>
                    <a:pt x="22" y="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8"/>
                    <a:pt x="28" y="17"/>
                    <a:pt x="22" y="23"/>
                  </a:cubicBezTo>
                  <a:cubicBezTo>
                    <a:pt x="18" y="27"/>
                    <a:pt x="12" y="29"/>
                    <a:pt x="7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58" name="Freeform 144"/>
            <p:cNvSpPr>
              <a:spLocks/>
            </p:cNvSpPr>
            <p:nvPr/>
          </p:nvSpPr>
          <p:spPr bwMode="auto">
            <a:xfrm>
              <a:off x="19620592" y="1614488"/>
              <a:ext cx="180975" cy="168275"/>
            </a:xfrm>
            <a:custGeom>
              <a:avLst/>
              <a:gdLst>
                <a:gd name="T0" fmla="*/ 18 w 56"/>
                <a:gd name="T1" fmla="*/ 52 h 52"/>
                <a:gd name="T2" fmla="*/ 0 w 56"/>
                <a:gd name="T3" fmla="*/ 48 h 52"/>
                <a:gd name="T4" fmla="*/ 3 w 56"/>
                <a:gd name="T5" fmla="*/ 43 h 52"/>
                <a:gd name="T6" fmla="*/ 38 w 56"/>
                <a:gd name="T7" fmla="*/ 38 h 52"/>
                <a:gd name="T8" fmla="*/ 43 w 56"/>
                <a:gd name="T9" fmla="*/ 3 h 52"/>
                <a:gd name="T10" fmla="*/ 48 w 56"/>
                <a:gd name="T11" fmla="*/ 0 h 52"/>
                <a:gd name="T12" fmla="*/ 42 w 56"/>
                <a:gd name="T13" fmla="*/ 42 h 52"/>
                <a:gd name="T14" fmla="*/ 18 w 5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2">
                  <a:moveTo>
                    <a:pt x="18" y="52"/>
                  </a:moveTo>
                  <a:cubicBezTo>
                    <a:pt x="12" y="52"/>
                    <a:pt x="6" y="51"/>
                    <a:pt x="0" y="48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5" y="49"/>
                    <a:pt x="29" y="47"/>
                    <a:pt x="38" y="38"/>
                  </a:cubicBezTo>
                  <a:cubicBezTo>
                    <a:pt x="48" y="29"/>
                    <a:pt x="50" y="14"/>
                    <a:pt x="43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14"/>
                    <a:pt x="53" y="31"/>
                    <a:pt x="42" y="42"/>
                  </a:cubicBezTo>
                  <a:cubicBezTo>
                    <a:pt x="36" y="49"/>
                    <a:pt x="27" y="52"/>
                    <a:pt x="18" y="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59" name="Freeform 145"/>
            <p:cNvSpPr>
              <a:spLocks noEditPoints="1"/>
            </p:cNvSpPr>
            <p:nvPr/>
          </p:nvSpPr>
          <p:spPr bwMode="auto">
            <a:xfrm>
              <a:off x="19480892" y="1471613"/>
              <a:ext cx="311150" cy="314325"/>
            </a:xfrm>
            <a:custGeom>
              <a:avLst/>
              <a:gdLst>
                <a:gd name="T0" fmla="*/ 56 w 96"/>
                <a:gd name="T1" fmla="*/ 6 h 97"/>
                <a:gd name="T2" fmla="*/ 20 w 96"/>
                <a:gd name="T3" fmla="*/ 21 h 97"/>
                <a:gd name="T4" fmla="*/ 5 w 96"/>
                <a:gd name="T5" fmla="*/ 56 h 97"/>
                <a:gd name="T6" fmla="*/ 18 w 96"/>
                <a:gd name="T7" fmla="*/ 90 h 97"/>
                <a:gd name="T8" fmla="*/ 89 w 96"/>
                <a:gd name="T9" fmla="*/ 19 h 97"/>
                <a:gd name="T10" fmla="*/ 56 w 96"/>
                <a:gd name="T11" fmla="*/ 6 h 97"/>
                <a:gd name="T12" fmla="*/ 18 w 96"/>
                <a:gd name="T13" fmla="*/ 97 h 97"/>
                <a:gd name="T14" fmla="*/ 16 w 96"/>
                <a:gd name="T15" fmla="*/ 96 h 97"/>
                <a:gd name="T16" fmla="*/ 0 w 96"/>
                <a:gd name="T17" fmla="*/ 56 h 97"/>
                <a:gd name="T18" fmla="*/ 16 w 96"/>
                <a:gd name="T19" fmla="*/ 17 h 97"/>
                <a:gd name="T20" fmla="*/ 56 w 96"/>
                <a:gd name="T21" fmla="*/ 0 h 97"/>
                <a:gd name="T22" fmla="*/ 95 w 96"/>
                <a:gd name="T23" fmla="*/ 17 h 97"/>
                <a:gd name="T24" fmla="*/ 95 w 96"/>
                <a:gd name="T25" fmla="*/ 21 h 97"/>
                <a:gd name="T26" fmla="*/ 20 w 96"/>
                <a:gd name="T27" fmla="*/ 96 h 97"/>
                <a:gd name="T28" fmla="*/ 18 w 96"/>
                <a:gd name="T2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97">
                  <a:moveTo>
                    <a:pt x="56" y="6"/>
                  </a:moveTo>
                  <a:cubicBezTo>
                    <a:pt x="42" y="6"/>
                    <a:pt x="30" y="11"/>
                    <a:pt x="20" y="21"/>
                  </a:cubicBezTo>
                  <a:cubicBezTo>
                    <a:pt x="10" y="30"/>
                    <a:pt x="5" y="43"/>
                    <a:pt x="5" y="56"/>
                  </a:cubicBezTo>
                  <a:cubicBezTo>
                    <a:pt x="5" y="69"/>
                    <a:pt x="10" y="81"/>
                    <a:pt x="18" y="90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0" y="10"/>
                    <a:pt x="68" y="6"/>
                    <a:pt x="56" y="6"/>
                  </a:cubicBezTo>
                  <a:moveTo>
                    <a:pt x="18" y="97"/>
                  </a:moveTo>
                  <a:cubicBezTo>
                    <a:pt x="17" y="97"/>
                    <a:pt x="17" y="96"/>
                    <a:pt x="16" y="96"/>
                  </a:cubicBezTo>
                  <a:cubicBezTo>
                    <a:pt x="5" y="85"/>
                    <a:pt x="0" y="71"/>
                    <a:pt x="0" y="56"/>
                  </a:cubicBezTo>
                  <a:cubicBezTo>
                    <a:pt x="0" y="41"/>
                    <a:pt x="5" y="27"/>
                    <a:pt x="16" y="17"/>
                  </a:cubicBezTo>
                  <a:cubicBezTo>
                    <a:pt x="27" y="6"/>
                    <a:pt x="41" y="0"/>
                    <a:pt x="56" y="0"/>
                  </a:cubicBezTo>
                  <a:cubicBezTo>
                    <a:pt x="71" y="0"/>
                    <a:pt x="85" y="6"/>
                    <a:pt x="95" y="17"/>
                  </a:cubicBezTo>
                  <a:cubicBezTo>
                    <a:pt x="96" y="18"/>
                    <a:pt x="96" y="19"/>
                    <a:pt x="95" y="21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9" y="96"/>
                    <a:pt x="19" y="97"/>
                    <a:pt x="18" y="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60" name="Freeform 146"/>
            <p:cNvSpPr>
              <a:spLocks noEditPoints="1"/>
            </p:cNvSpPr>
            <p:nvPr/>
          </p:nvSpPr>
          <p:spPr bwMode="auto">
            <a:xfrm>
              <a:off x="19288805" y="1282700"/>
              <a:ext cx="341313" cy="338138"/>
            </a:xfrm>
            <a:custGeom>
              <a:avLst/>
              <a:gdLst>
                <a:gd name="T0" fmla="*/ 7 w 105"/>
                <a:gd name="T1" fmla="*/ 41 h 104"/>
                <a:gd name="T2" fmla="*/ 62 w 105"/>
                <a:gd name="T3" fmla="*/ 96 h 104"/>
                <a:gd name="T4" fmla="*/ 75 w 105"/>
                <a:gd name="T5" fmla="*/ 75 h 104"/>
                <a:gd name="T6" fmla="*/ 97 w 105"/>
                <a:gd name="T7" fmla="*/ 61 h 104"/>
                <a:gd name="T8" fmla="*/ 42 w 105"/>
                <a:gd name="T9" fmla="*/ 7 h 104"/>
                <a:gd name="T10" fmla="*/ 7 w 105"/>
                <a:gd name="T11" fmla="*/ 41 h 104"/>
                <a:gd name="T12" fmla="*/ 63 w 105"/>
                <a:gd name="T13" fmla="*/ 104 h 104"/>
                <a:gd name="T14" fmla="*/ 61 w 105"/>
                <a:gd name="T15" fmla="*/ 103 h 104"/>
                <a:gd name="T16" fmla="*/ 1 w 105"/>
                <a:gd name="T17" fmla="*/ 43 h 104"/>
                <a:gd name="T18" fmla="*/ 0 w 105"/>
                <a:gd name="T19" fmla="*/ 41 h 104"/>
                <a:gd name="T20" fmla="*/ 1 w 105"/>
                <a:gd name="T21" fmla="*/ 39 h 104"/>
                <a:gd name="T22" fmla="*/ 40 w 105"/>
                <a:gd name="T23" fmla="*/ 1 h 104"/>
                <a:gd name="T24" fmla="*/ 44 w 105"/>
                <a:gd name="T25" fmla="*/ 1 h 104"/>
                <a:gd name="T26" fmla="*/ 104 w 105"/>
                <a:gd name="T27" fmla="*/ 61 h 104"/>
                <a:gd name="T28" fmla="*/ 105 w 105"/>
                <a:gd name="T29" fmla="*/ 63 h 104"/>
                <a:gd name="T30" fmla="*/ 103 w 105"/>
                <a:gd name="T31" fmla="*/ 65 h 104"/>
                <a:gd name="T32" fmla="*/ 79 w 105"/>
                <a:gd name="T33" fmla="*/ 79 h 104"/>
                <a:gd name="T34" fmla="*/ 66 w 105"/>
                <a:gd name="T35" fmla="*/ 102 h 104"/>
                <a:gd name="T36" fmla="*/ 64 w 105"/>
                <a:gd name="T37" fmla="*/ 104 h 104"/>
                <a:gd name="T38" fmla="*/ 63 w 105"/>
                <a:gd name="T3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04">
                  <a:moveTo>
                    <a:pt x="7" y="41"/>
                  </a:moveTo>
                  <a:cubicBezTo>
                    <a:pt x="62" y="96"/>
                    <a:pt x="62" y="96"/>
                    <a:pt x="62" y="96"/>
                  </a:cubicBezTo>
                  <a:cubicBezTo>
                    <a:pt x="64" y="88"/>
                    <a:pt x="69" y="81"/>
                    <a:pt x="75" y="75"/>
                  </a:cubicBezTo>
                  <a:cubicBezTo>
                    <a:pt x="81" y="69"/>
                    <a:pt x="89" y="64"/>
                    <a:pt x="97" y="61"/>
                  </a:cubicBezTo>
                  <a:cubicBezTo>
                    <a:pt x="42" y="7"/>
                    <a:pt x="42" y="7"/>
                    <a:pt x="42" y="7"/>
                  </a:cubicBezTo>
                  <a:lnTo>
                    <a:pt x="7" y="41"/>
                  </a:lnTo>
                  <a:close/>
                  <a:moveTo>
                    <a:pt x="63" y="104"/>
                  </a:moveTo>
                  <a:cubicBezTo>
                    <a:pt x="62" y="104"/>
                    <a:pt x="62" y="104"/>
                    <a:pt x="61" y="10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5" y="61"/>
                    <a:pt x="105" y="62"/>
                    <a:pt x="105" y="63"/>
                  </a:cubicBezTo>
                  <a:cubicBezTo>
                    <a:pt x="104" y="64"/>
                    <a:pt x="104" y="65"/>
                    <a:pt x="103" y="65"/>
                  </a:cubicBezTo>
                  <a:cubicBezTo>
                    <a:pt x="94" y="67"/>
                    <a:pt x="86" y="72"/>
                    <a:pt x="79" y="79"/>
                  </a:cubicBezTo>
                  <a:cubicBezTo>
                    <a:pt x="72" y="85"/>
                    <a:pt x="68" y="93"/>
                    <a:pt x="66" y="102"/>
                  </a:cubicBezTo>
                  <a:cubicBezTo>
                    <a:pt x="65" y="103"/>
                    <a:pt x="65" y="104"/>
                    <a:pt x="64" y="104"/>
                  </a:cubicBezTo>
                  <a:cubicBezTo>
                    <a:pt x="64" y="104"/>
                    <a:pt x="63" y="104"/>
                    <a:pt x="6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61" name="Freeform 147"/>
            <p:cNvSpPr>
              <a:spLocks noEditPoints="1"/>
            </p:cNvSpPr>
            <p:nvPr/>
          </p:nvSpPr>
          <p:spPr bwMode="auto">
            <a:xfrm>
              <a:off x="19512642" y="1149350"/>
              <a:ext cx="263525" cy="263525"/>
            </a:xfrm>
            <a:custGeom>
              <a:avLst/>
              <a:gdLst>
                <a:gd name="T0" fmla="*/ 7 w 81"/>
                <a:gd name="T1" fmla="*/ 53 h 81"/>
                <a:gd name="T2" fmla="*/ 28 w 81"/>
                <a:gd name="T3" fmla="*/ 75 h 81"/>
                <a:gd name="T4" fmla="*/ 74 w 81"/>
                <a:gd name="T5" fmla="*/ 28 h 81"/>
                <a:gd name="T6" fmla="*/ 53 w 81"/>
                <a:gd name="T7" fmla="*/ 7 h 81"/>
                <a:gd name="T8" fmla="*/ 7 w 81"/>
                <a:gd name="T9" fmla="*/ 53 h 81"/>
                <a:gd name="T10" fmla="*/ 28 w 81"/>
                <a:gd name="T11" fmla="*/ 81 h 81"/>
                <a:gd name="T12" fmla="*/ 26 w 81"/>
                <a:gd name="T13" fmla="*/ 80 h 81"/>
                <a:gd name="T14" fmla="*/ 1 w 81"/>
                <a:gd name="T15" fmla="*/ 55 h 81"/>
                <a:gd name="T16" fmla="*/ 0 w 81"/>
                <a:gd name="T17" fmla="*/ 53 h 81"/>
                <a:gd name="T18" fmla="*/ 1 w 81"/>
                <a:gd name="T19" fmla="*/ 51 h 81"/>
                <a:gd name="T20" fmla="*/ 51 w 81"/>
                <a:gd name="T21" fmla="*/ 1 h 81"/>
                <a:gd name="T22" fmla="*/ 55 w 81"/>
                <a:gd name="T23" fmla="*/ 1 h 81"/>
                <a:gd name="T24" fmla="*/ 80 w 81"/>
                <a:gd name="T25" fmla="*/ 26 h 81"/>
                <a:gd name="T26" fmla="*/ 81 w 81"/>
                <a:gd name="T27" fmla="*/ 28 h 81"/>
                <a:gd name="T28" fmla="*/ 80 w 81"/>
                <a:gd name="T29" fmla="*/ 30 h 81"/>
                <a:gd name="T30" fmla="*/ 30 w 81"/>
                <a:gd name="T31" fmla="*/ 80 h 81"/>
                <a:gd name="T32" fmla="*/ 28 w 81"/>
                <a:gd name="T3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7" y="53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53" y="7"/>
                    <a:pt x="53" y="7"/>
                    <a:pt x="53" y="7"/>
                  </a:cubicBezTo>
                  <a:lnTo>
                    <a:pt x="7" y="53"/>
                  </a:lnTo>
                  <a:close/>
                  <a:moveTo>
                    <a:pt x="28" y="81"/>
                  </a:moveTo>
                  <a:cubicBezTo>
                    <a:pt x="27" y="81"/>
                    <a:pt x="26" y="81"/>
                    <a:pt x="26" y="80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5"/>
                    <a:pt x="0" y="54"/>
                    <a:pt x="0" y="53"/>
                  </a:cubicBezTo>
                  <a:cubicBezTo>
                    <a:pt x="0" y="53"/>
                    <a:pt x="0" y="52"/>
                    <a:pt x="1" y="5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2" y="0"/>
                    <a:pt x="54" y="0"/>
                    <a:pt x="55" y="1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7"/>
                    <a:pt x="81" y="28"/>
                    <a:pt x="81" y="28"/>
                  </a:cubicBezTo>
                  <a:cubicBezTo>
                    <a:pt x="81" y="29"/>
                    <a:pt x="80" y="30"/>
                    <a:pt x="80" y="3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9" y="81"/>
                    <a:pt x="28" y="81"/>
                    <a:pt x="2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62" name="Freeform 148"/>
            <p:cNvSpPr>
              <a:spLocks/>
            </p:cNvSpPr>
            <p:nvPr/>
          </p:nvSpPr>
          <p:spPr bwMode="auto">
            <a:xfrm>
              <a:off x="19522167" y="1357313"/>
              <a:ext cx="46038" cy="46038"/>
            </a:xfrm>
            <a:custGeom>
              <a:avLst/>
              <a:gdLst>
                <a:gd name="T0" fmla="*/ 8 w 29"/>
                <a:gd name="T1" fmla="*/ 29 h 29"/>
                <a:gd name="T2" fmla="*/ 0 w 29"/>
                <a:gd name="T3" fmla="*/ 20 h 29"/>
                <a:gd name="T4" fmla="*/ 21 w 29"/>
                <a:gd name="T5" fmla="*/ 0 h 29"/>
                <a:gd name="T6" fmla="*/ 29 w 29"/>
                <a:gd name="T7" fmla="*/ 8 h 29"/>
                <a:gd name="T8" fmla="*/ 8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8" y="29"/>
                  </a:moveTo>
                  <a:lnTo>
                    <a:pt x="0" y="20"/>
                  </a:lnTo>
                  <a:lnTo>
                    <a:pt x="21" y="0"/>
                  </a:lnTo>
                  <a:lnTo>
                    <a:pt x="29" y="8"/>
                  </a:lnTo>
                  <a:lnTo>
                    <a:pt x="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63" name="Freeform 149"/>
            <p:cNvSpPr>
              <a:spLocks noEditPoints="1"/>
            </p:cNvSpPr>
            <p:nvPr/>
          </p:nvSpPr>
          <p:spPr bwMode="auto">
            <a:xfrm>
              <a:off x="19158630" y="1503363"/>
              <a:ext cx="263525" cy="263525"/>
            </a:xfrm>
            <a:custGeom>
              <a:avLst/>
              <a:gdLst>
                <a:gd name="T0" fmla="*/ 7 w 81"/>
                <a:gd name="T1" fmla="*/ 53 h 81"/>
                <a:gd name="T2" fmla="*/ 28 w 81"/>
                <a:gd name="T3" fmla="*/ 74 h 81"/>
                <a:gd name="T4" fmla="*/ 74 w 81"/>
                <a:gd name="T5" fmla="*/ 28 h 81"/>
                <a:gd name="T6" fmla="*/ 53 w 81"/>
                <a:gd name="T7" fmla="*/ 7 h 81"/>
                <a:gd name="T8" fmla="*/ 7 w 81"/>
                <a:gd name="T9" fmla="*/ 53 h 81"/>
                <a:gd name="T10" fmla="*/ 28 w 81"/>
                <a:gd name="T11" fmla="*/ 81 h 81"/>
                <a:gd name="T12" fmla="*/ 26 w 81"/>
                <a:gd name="T13" fmla="*/ 80 h 81"/>
                <a:gd name="T14" fmla="*/ 1 w 81"/>
                <a:gd name="T15" fmla="*/ 55 h 81"/>
                <a:gd name="T16" fmla="*/ 0 w 81"/>
                <a:gd name="T17" fmla="*/ 53 h 81"/>
                <a:gd name="T18" fmla="*/ 1 w 81"/>
                <a:gd name="T19" fmla="*/ 51 h 81"/>
                <a:gd name="T20" fmla="*/ 51 w 81"/>
                <a:gd name="T21" fmla="*/ 1 h 81"/>
                <a:gd name="T22" fmla="*/ 53 w 81"/>
                <a:gd name="T23" fmla="*/ 0 h 81"/>
                <a:gd name="T24" fmla="*/ 55 w 81"/>
                <a:gd name="T25" fmla="*/ 1 h 81"/>
                <a:gd name="T26" fmla="*/ 80 w 81"/>
                <a:gd name="T27" fmla="*/ 26 h 81"/>
                <a:gd name="T28" fmla="*/ 80 w 81"/>
                <a:gd name="T29" fmla="*/ 30 h 81"/>
                <a:gd name="T30" fmla="*/ 30 w 81"/>
                <a:gd name="T31" fmla="*/ 80 h 81"/>
                <a:gd name="T32" fmla="*/ 28 w 81"/>
                <a:gd name="T3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7" y="53"/>
                  </a:moveTo>
                  <a:cubicBezTo>
                    <a:pt x="28" y="74"/>
                    <a:pt x="28" y="74"/>
                    <a:pt x="28" y="74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53" y="7"/>
                    <a:pt x="53" y="7"/>
                    <a:pt x="53" y="7"/>
                  </a:cubicBezTo>
                  <a:lnTo>
                    <a:pt x="7" y="53"/>
                  </a:lnTo>
                  <a:close/>
                  <a:moveTo>
                    <a:pt x="28" y="81"/>
                  </a:moveTo>
                  <a:cubicBezTo>
                    <a:pt x="27" y="81"/>
                    <a:pt x="26" y="81"/>
                    <a:pt x="26" y="80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5"/>
                    <a:pt x="0" y="54"/>
                    <a:pt x="0" y="53"/>
                  </a:cubicBezTo>
                  <a:cubicBezTo>
                    <a:pt x="0" y="53"/>
                    <a:pt x="0" y="52"/>
                    <a:pt x="1" y="5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2" y="0"/>
                    <a:pt x="53" y="0"/>
                  </a:cubicBezTo>
                  <a:cubicBezTo>
                    <a:pt x="54" y="0"/>
                    <a:pt x="54" y="1"/>
                    <a:pt x="55" y="1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7"/>
                    <a:pt x="81" y="29"/>
                    <a:pt x="80" y="3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9" y="81"/>
                    <a:pt x="29" y="81"/>
                    <a:pt x="28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64" name="Freeform 150"/>
            <p:cNvSpPr>
              <a:spLocks/>
            </p:cNvSpPr>
            <p:nvPr/>
          </p:nvSpPr>
          <p:spPr bwMode="auto">
            <a:xfrm>
              <a:off x="19363417" y="1516063"/>
              <a:ext cx="46038" cy="46038"/>
            </a:xfrm>
            <a:custGeom>
              <a:avLst/>
              <a:gdLst>
                <a:gd name="T0" fmla="*/ 8 w 29"/>
                <a:gd name="T1" fmla="*/ 29 h 29"/>
                <a:gd name="T2" fmla="*/ 0 w 29"/>
                <a:gd name="T3" fmla="*/ 21 h 29"/>
                <a:gd name="T4" fmla="*/ 21 w 29"/>
                <a:gd name="T5" fmla="*/ 0 h 29"/>
                <a:gd name="T6" fmla="*/ 29 w 29"/>
                <a:gd name="T7" fmla="*/ 8 h 29"/>
                <a:gd name="T8" fmla="*/ 8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8" y="29"/>
                  </a:moveTo>
                  <a:lnTo>
                    <a:pt x="0" y="21"/>
                  </a:lnTo>
                  <a:lnTo>
                    <a:pt x="21" y="0"/>
                  </a:lnTo>
                  <a:lnTo>
                    <a:pt x="29" y="8"/>
                  </a:lnTo>
                  <a:lnTo>
                    <a:pt x="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65" name="Freeform 151"/>
            <p:cNvSpPr>
              <a:spLocks noEditPoints="1"/>
            </p:cNvSpPr>
            <p:nvPr/>
          </p:nvSpPr>
          <p:spPr bwMode="auto">
            <a:xfrm>
              <a:off x="19279280" y="1273175"/>
              <a:ext cx="136525" cy="136525"/>
            </a:xfrm>
            <a:custGeom>
              <a:avLst/>
              <a:gdLst>
                <a:gd name="T0" fmla="*/ 7 w 42"/>
                <a:gd name="T1" fmla="*/ 30 h 42"/>
                <a:gd name="T2" fmla="*/ 12 w 42"/>
                <a:gd name="T3" fmla="*/ 35 h 42"/>
                <a:gd name="T4" fmla="*/ 35 w 42"/>
                <a:gd name="T5" fmla="*/ 11 h 42"/>
                <a:gd name="T6" fmla="*/ 30 w 42"/>
                <a:gd name="T7" fmla="*/ 7 h 42"/>
                <a:gd name="T8" fmla="*/ 7 w 42"/>
                <a:gd name="T9" fmla="*/ 30 h 42"/>
                <a:gd name="T10" fmla="*/ 12 w 42"/>
                <a:gd name="T11" fmla="*/ 42 h 42"/>
                <a:gd name="T12" fmla="*/ 10 w 42"/>
                <a:gd name="T13" fmla="*/ 41 h 42"/>
                <a:gd name="T14" fmla="*/ 1 w 42"/>
                <a:gd name="T15" fmla="*/ 32 h 42"/>
                <a:gd name="T16" fmla="*/ 1 w 42"/>
                <a:gd name="T17" fmla="*/ 28 h 42"/>
                <a:gd name="T18" fmla="*/ 28 w 42"/>
                <a:gd name="T19" fmla="*/ 1 h 42"/>
                <a:gd name="T20" fmla="*/ 32 w 42"/>
                <a:gd name="T21" fmla="*/ 1 h 42"/>
                <a:gd name="T22" fmla="*/ 41 w 42"/>
                <a:gd name="T23" fmla="*/ 9 h 42"/>
                <a:gd name="T24" fmla="*/ 41 w 42"/>
                <a:gd name="T25" fmla="*/ 13 h 42"/>
                <a:gd name="T26" fmla="*/ 14 w 42"/>
                <a:gd name="T27" fmla="*/ 41 h 42"/>
                <a:gd name="T28" fmla="*/ 12 w 42"/>
                <a:gd name="T2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2">
                  <a:moveTo>
                    <a:pt x="7" y="30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0" y="7"/>
                    <a:pt x="30" y="7"/>
                    <a:pt x="30" y="7"/>
                  </a:cubicBezTo>
                  <a:lnTo>
                    <a:pt x="7" y="30"/>
                  </a:lnTo>
                  <a:close/>
                  <a:moveTo>
                    <a:pt x="12" y="42"/>
                  </a:moveTo>
                  <a:cubicBezTo>
                    <a:pt x="11" y="42"/>
                    <a:pt x="10" y="41"/>
                    <a:pt x="10" y="4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1"/>
                    <a:pt x="0" y="29"/>
                    <a:pt x="1" y="28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2"/>
                    <a:pt x="41" y="1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2" y="42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42" name="Group 441"/>
          <p:cNvGrpSpPr>
            <a:grpSpLocks noChangeAspect="1"/>
          </p:cNvGrpSpPr>
          <p:nvPr/>
        </p:nvGrpSpPr>
        <p:grpSpPr>
          <a:xfrm>
            <a:off x="899205" y="5664886"/>
            <a:ext cx="487363" cy="620713"/>
            <a:chOff x="7918450" y="4200525"/>
            <a:chExt cx="487363" cy="620713"/>
          </a:xfrm>
          <a:solidFill>
            <a:schemeClr val="tx1"/>
          </a:solidFill>
        </p:grpSpPr>
        <p:sp>
          <p:nvSpPr>
            <p:cNvPr id="373" name="Freeform 159"/>
            <p:cNvSpPr>
              <a:spLocks noEditPoints="1"/>
            </p:cNvSpPr>
            <p:nvPr/>
          </p:nvSpPr>
          <p:spPr bwMode="auto">
            <a:xfrm>
              <a:off x="7918450" y="4200525"/>
              <a:ext cx="487363" cy="620713"/>
            </a:xfrm>
            <a:custGeom>
              <a:avLst/>
              <a:gdLst>
                <a:gd name="T0" fmla="*/ 16 w 150"/>
                <a:gd name="T1" fmla="*/ 186 h 191"/>
                <a:gd name="T2" fmla="*/ 91 w 150"/>
                <a:gd name="T3" fmla="*/ 186 h 191"/>
                <a:gd name="T4" fmla="*/ 91 w 150"/>
                <a:gd name="T5" fmla="*/ 178 h 191"/>
                <a:gd name="T6" fmla="*/ 94 w 150"/>
                <a:gd name="T7" fmla="*/ 176 h 191"/>
                <a:gd name="T8" fmla="*/ 116 w 150"/>
                <a:gd name="T9" fmla="*/ 176 h 191"/>
                <a:gd name="T10" fmla="*/ 129 w 150"/>
                <a:gd name="T11" fmla="*/ 161 h 191"/>
                <a:gd name="T12" fmla="*/ 127 w 150"/>
                <a:gd name="T13" fmla="*/ 154 h 191"/>
                <a:gd name="T14" fmla="*/ 127 w 150"/>
                <a:gd name="T15" fmla="*/ 152 h 191"/>
                <a:gd name="T16" fmla="*/ 129 w 150"/>
                <a:gd name="T17" fmla="*/ 151 h 191"/>
                <a:gd name="T18" fmla="*/ 130 w 150"/>
                <a:gd name="T19" fmla="*/ 149 h 191"/>
                <a:gd name="T20" fmla="*/ 129 w 150"/>
                <a:gd name="T21" fmla="*/ 148 h 191"/>
                <a:gd name="T22" fmla="*/ 127 w 150"/>
                <a:gd name="T23" fmla="*/ 145 h 191"/>
                <a:gd name="T24" fmla="*/ 127 w 150"/>
                <a:gd name="T25" fmla="*/ 144 h 191"/>
                <a:gd name="T26" fmla="*/ 129 w 150"/>
                <a:gd name="T27" fmla="*/ 141 h 191"/>
                <a:gd name="T28" fmla="*/ 131 w 150"/>
                <a:gd name="T29" fmla="*/ 141 h 191"/>
                <a:gd name="T30" fmla="*/ 133 w 150"/>
                <a:gd name="T31" fmla="*/ 139 h 191"/>
                <a:gd name="T32" fmla="*/ 131 w 150"/>
                <a:gd name="T33" fmla="*/ 137 h 191"/>
                <a:gd name="T34" fmla="*/ 129 w 150"/>
                <a:gd name="T35" fmla="*/ 137 h 191"/>
                <a:gd name="T36" fmla="*/ 127 w 150"/>
                <a:gd name="T37" fmla="*/ 135 h 191"/>
                <a:gd name="T38" fmla="*/ 127 w 150"/>
                <a:gd name="T39" fmla="*/ 124 h 191"/>
                <a:gd name="T40" fmla="*/ 129 w 150"/>
                <a:gd name="T41" fmla="*/ 121 h 191"/>
                <a:gd name="T42" fmla="*/ 146 w 150"/>
                <a:gd name="T43" fmla="*/ 121 h 191"/>
                <a:gd name="T44" fmla="*/ 146 w 150"/>
                <a:gd name="T45" fmla="*/ 120 h 191"/>
                <a:gd name="T46" fmla="*/ 142 w 150"/>
                <a:gd name="T47" fmla="*/ 75 h 191"/>
                <a:gd name="T48" fmla="*/ 142 w 150"/>
                <a:gd name="T49" fmla="*/ 75 h 191"/>
                <a:gd name="T50" fmla="*/ 75 w 150"/>
                <a:gd name="T51" fmla="*/ 4 h 191"/>
                <a:gd name="T52" fmla="*/ 5 w 150"/>
                <a:gd name="T53" fmla="*/ 75 h 191"/>
                <a:gd name="T54" fmla="*/ 5 w 150"/>
                <a:gd name="T55" fmla="*/ 78 h 191"/>
                <a:gd name="T56" fmla="*/ 15 w 150"/>
                <a:gd name="T57" fmla="*/ 117 h 191"/>
                <a:gd name="T58" fmla="*/ 16 w 150"/>
                <a:gd name="T59" fmla="*/ 118 h 191"/>
                <a:gd name="T60" fmla="*/ 16 w 150"/>
                <a:gd name="T61" fmla="*/ 186 h 191"/>
                <a:gd name="T62" fmla="*/ 93 w 150"/>
                <a:gd name="T63" fmla="*/ 191 h 191"/>
                <a:gd name="T64" fmla="*/ 13 w 150"/>
                <a:gd name="T65" fmla="*/ 191 h 191"/>
                <a:gd name="T66" fmla="*/ 11 w 150"/>
                <a:gd name="T67" fmla="*/ 189 h 191"/>
                <a:gd name="T68" fmla="*/ 11 w 150"/>
                <a:gd name="T69" fmla="*/ 119 h 191"/>
                <a:gd name="T70" fmla="*/ 0 w 150"/>
                <a:gd name="T71" fmla="*/ 78 h 191"/>
                <a:gd name="T72" fmla="*/ 0 w 150"/>
                <a:gd name="T73" fmla="*/ 75 h 191"/>
                <a:gd name="T74" fmla="*/ 75 w 150"/>
                <a:gd name="T75" fmla="*/ 0 h 191"/>
                <a:gd name="T76" fmla="*/ 147 w 150"/>
                <a:gd name="T77" fmla="*/ 75 h 191"/>
                <a:gd name="T78" fmla="*/ 150 w 150"/>
                <a:gd name="T79" fmla="*/ 120 h 191"/>
                <a:gd name="T80" fmla="*/ 150 w 150"/>
                <a:gd name="T81" fmla="*/ 120 h 191"/>
                <a:gd name="T82" fmla="*/ 150 w 150"/>
                <a:gd name="T83" fmla="*/ 124 h 191"/>
                <a:gd name="T84" fmla="*/ 148 w 150"/>
                <a:gd name="T85" fmla="*/ 126 h 191"/>
                <a:gd name="T86" fmla="*/ 131 w 150"/>
                <a:gd name="T87" fmla="*/ 126 h 191"/>
                <a:gd name="T88" fmla="*/ 131 w 150"/>
                <a:gd name="T89" fmla="*/ 133 h 191"/>
                <a:gd name="T90" fmla="*/ 137 w 150"/>
                <a:gd name="T91" fmla="*/ 139 h 191"/>
                <a:gd name="T92" fmla="*/ 134 w 150"/>
                <a:gd name="T93" fmla="*/ 145 h 191"/>
                <a:gd name="T94" fmla="*/ 135 w 150"/>
                <a:gd name="T95" fmla="*/ 149 h 191"/>
                <a:gd name="T96" fmla="*/ 132 w 150"/>
                <a:gd name="T97" fmla="*/ 155 h 191"/>
                <a:gd name="T98" fmla="*/ 133 w 150"/>
                <a:gd name="T99" fmla="*/ 160 h 191"/>
                <a:gd name="T100" fmla="*/ 134 w 150"/>
                <a:gd name="T101" fmla="*/ 161 h 191"/>
                <a:gd name="T102" fmla="*/ 116 w 150"/>
                <a:gd name="T103" fmla="*/ 181 h 191"/>
                <a:gd name="T104" fmla="*/ 96 w 150"/>
                <a:gd name="T105" fmla="*/ 181 h 191"/>
                <a:gd name="T106" fmla="*/ 95 w 150"/>
                <a:gd name="T107" fmla="*/ 189 h 191"/>
                <a:gd name="T108" fmla="*/ 93 w 150"/>
                <a:gd name="T10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0" h="191">
                  <a:moveTo>
                    <a:pt x="16" y="186"/>
                  </a:moveTo>
                  <a:cubicBezTo>
                    <a:pt x="91" y="186"/>
                    <a:pt x="91" y="186"/>
                    <a:pt x="91" y="186"/>
                  </a:cubicBezTo>
                  <a:cubicBezTo>
                    <a:pt x="91" y="178"/>
                    <a:pt x="91" y="178"/>
                    <a:pt x="91" y="178"/>
                  </a:cubicBezTo>
                  <a:cubicBezTo>
                    <a:pt x="92" y="177"/>
                    <a:pt x="93" y="176"/>
                    <a:pt x="94" y="176"/>
                  </a:cubicBezTo>
                  <a:cubicBezTo>
                    <a:pt x="116" y="176"/>
                    <a:pt x="116" y="176"/>
                    <a:pt x="116" y="176"/>
                  </a:cubicBezTo>
                  <a:cubicBezTo>
                    <a:pt x="123" y="176"/>
                    <a:pt x="129" y="168"/>
                    <a:pt x="129" y="161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27" y="154"/>
                    <a:pt x="127" y="153"/>
                    <a:pt x="127" y="152"/>
                  </a:cubicBezTo>
                  <a:cubicBezTo>
                    <a:pt x="127" y="152"/>
                    <a:pt x="128" y="151"/>
                    <a:pt x="129" y="151"/>
                  </a:cubicBezTo>
                  <a:cubicBezTo>
                    <a:pt x="130" y="151"/>
                    <a:pt x="130" y="150"/>
                    <a:pt x="130" y="149"/>
                  </a:cubicBezTo>
                  <a:cubicBezTo>
                    <a:pt x="130" y="148"/>
                    <a:pt x="130" y="148"/>
                    <a:pt x="129" y="148"/>
                  </a:cubicBezTo>
                  <a:cubicBezTo>
                    <a:pt x="128" y="147"/>
                    <a:pt x="127" y="146"/>
                    <a:pt x="127" y="145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2"/>
                    <a:pt x="128" y="141"/>
                    <a:pt x="129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2" y="141"/>
                    <a:pt x="133" y="140"/>
                    <a:pt x="133" y="139"/>
                  </a:cubicBezTo>
                  <a:cubicBezTo>
                    <a:pt x="133" y="138"/>
                    <a:pt x="132" y="137"/>
                    <a:pt x="131" y="137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8" y="137"/>
                    <a:pt x="127" y="136"/>
                    <a:pt x="127" y="135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7" y="123"/>
                    <a:pt x="128" y="121"/>
                    <a:pt x="129" y="12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6" y="121"/>
                    <a:pt x="146" y="121"/>
                    <a:pt x="146" y="120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42" y="35"/>
                    <a:pt x="113" y="4"/>
                    <a:pt x="75" y="4"/>
                  </a:cubicBezTo>
                  <a:cubicBezTo>
                    <a:pt x="36" y="4"/>
                    <a:pt x="5" y="36"/>
                    <a:pt x="5" y="75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92"/>
                    <a:pt x="9" y="105"/>
                    <a:pt x="15" y="117"/>
                  </a:cubicBezTo>
                  <a:cubicBezTo>
                    <a:pt x="16" y="117"/>
                    <a:pt x="16" y="118"/>
                    <a:pt x="16" y="118"/>
                  </a:cubicBezTo>
                  <a:lnTo>
                    <a:pt x="16" y="186"/>
                  </a:lnTo>
                  <a:close/>
                  <a:moveTo>
                    <a:pt x="93" y="191"/>
                  </a:moveTo>
                  <a:cubicBezTo>
                    <a:pt x="13" y="191"/>
                    <a:pt x="13" y="191"/>
                    <a:pt x="13" y="191"/>
                  </a:cubicBezTo>
                  <a:cubicBezTo>
                    <a:pt x="12" y="191"/>
                    <a:pt x="11" y="190"/>
                    <a:pt x="11" y="18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4" y="106"/>
                    <a:pt x="0" y="92"/>
                    <a:pt x="0" y="7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116" y="0"/>
                    <a:pt x="147" y="32"/>
                    <a:pt x="147" y="75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2"/>
                    <a:pt x="150" y="123"/>
                    <a:pt x="150" y="124"/>
                  </a:cubicBezTo>
                  <a:cubicBezTo>
                    <a:pt x="150" y="125"/>
                    <a:pt x="149" y="126"/>
                    <a:pt x="148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5" y="133"/>
                    <a:pt x="137" y="136"/>
                    <a:pt x="137" y="139"/>
                  </a:cubicBezTo>
                  <a:cubicBezTo>
                    <a:pt x="137" y="142"/>
                    <a:pt x="136" y="144"/>
                    <a:pt x="134" y="145"/>
                  </a:cubicBezTo>
                  <a:cubicBezTo>
                    <a:pt x="135" y="147"/>
                    <a:pt x="135" y="148"/>
                    <a:pt x="135" y="149"/>
                  </a:cubicBezTo>
                  <a:cubicBezTo>
                    <a:pt x="135" y="152"/>
                    <a:pt x="134" y="154"/>
                    <a:pt x="132" y="155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34" y="160"/>
                    <a:pt x="134" y="161"/>
                    <a:pt x="134" y="161"/>
                  </a:cubicBezTo>
                  <a:cubicBezTo>
                    <a:pt x="134" y="170"/>
                    <a:pt x="126" y="181"/>
                    <a:pt x="116" y="181"/>
                  </a:cubicBezTo>
                  <a:cubicBezTo>
                    <a:pt x="96" y="181"/>
                    <a:pt x="96" y="181"/>
                    <a:pt x="96" y="181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5" y="190"/>
                    <a:pt x="94" y="191"/>
                    <a:pt x="9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74" name="Freeform 160"/>
            <p:cNvSpPr>
              <a:spLocks noEditPoints="1"/>
            </p:cNvSpPr>
            <p:nvPr/>
          </p:nvSpPr>
          <p:spPr bwMode="auto">
            <a:xfrm>
              <a:off x="8275638" y="4486275"/>
              <a:ext cx="52388" cy="49213"/>
            </a:xfrm>
            <a:custGeom>
              <a:avLst/>
              <a:gdLst>
                <a:gd name="T0" fmla="*/ 8 w 16"/>
                <a:gd name="T1" fmla="*/ 4 h 15"/>
                <a:gd name="T2" fmla="*/ 5 w 16"/>
                <a:gd name="T3" fmla="*/ 7 h 15"/>
                <a:gd name="T4" fmla="*/ 8 w 16"/>
                <a:gd name="T5" fmla="*/ 10 h 15"/>
                <a:gd name="T6" fmla="*/ 11 w 16"/>
                <a:gd name="T7" fmla="*/ 7 h 15"/>
                <a:gd name="T8" fmla="*/ 8 w 16"/>
                <a:gd name="T9" fmla="*/ 4 h 15"/>
                <a:gd name="T10" fmla="*/ 8 w 16"/>
                <a:gd name="T11" fmla="*/ 15 h 15"/>
                <a:gd name="T12" fmla="*/ 0 w 16"/>
                <a:gd name="T13" fmla="*/ 7 h 15"/>
                <a:gd name="T14" fmla="*/ 8 w 16"/>
                <a:gd name="T15" fmla="*/ 0 h 15"/>
                <a:gd name="T16" fmla="*/ 16 w 16"/>
                <a:gd name="T17" fmla="*/ 7 h 15"/>
                <a:gd name="T18" fmla="*/ 8 w 16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8" y="4"/>
                  </a:moveTo>
                  <a:cubicBezTo>
                    <a:pt x="6" y="4"/>
                    <a:pt x="5" y="6"/>
                    <a:pt x="5" y="7"/>
                  </a:cubicBezTo>
                  <a:cubicBezTo>
                    <a:pt x="5" y="9"/>
                    <a:pt x="6" y="10"/>
                    <a:pt x="8" y="10"/>
                  </a:cubicBezTo>
                  <a:cubicBezTo>
                    <a:pt x="10" y="10"/>
                    <a:pt x="11" y="9"/>
                    <a:pt x="11" y="7"/>
                  </a:cubicBezTo>
                  <a:cubicBezTo>
                    <a:pt x="11" y="6"/>
                    <a:pt x="10" y="4"/>
                    <a:pt x="8" y="4"/>
                  </a:cubicBezTo>
                  <a:moveTo>
                    <a:pt x="8" y="15"/>
                  </a:moveTo>
                  <a:cubicBezTo>
                    <a:pt x="4" y="15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7"/>
                  </a:cubicBezTo>
                  <a:cubicBezTo>
                    <a:pt x="16" y="12"/>
                    <a:pt x="12" y="15"/>
                    <a:pt x="8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75" name="Freeform 161"/>
            <p:cNvSpPr>
              <a:spLocks noEditPoints="1"/>
            </p:cNvSpPr>
            <p:nvPr/>
          </p:nvSpPr>
          <p:spPr bwMode="auto">
            <a:xfrm>
              <a:off x="8077200" y="4362450"/>
              <a:ext cx="114300" cy="111125"/>
            </a:xfrm>
            <a:custGeom>
              <a:avLst/>
              <a:gdLst>
                <a:gd name="T0" fmla="*/ 17 w 35"/>
                <a:gd name="T1" fmla="*/ 5 h 34"/>
                <a:gd name="T2" fmla="*/ 5 w 35"/>
                <a:gd name="T3" fmla="*/ 17 h 34"/>
                <a:gd name="T4" fmla="*/ 17 w 35"/>
                <a:gd name="T5" fmla="*/ 30 h 34"/>
                <a:gd name="T6" fmla="*/ 30 w 35"/>
                <a:gd name="T7" fmla="*/ 17 h 34"/>
                <a:gd name="T8" fmla="*/ 17 w 35"/>
                <a:gd name="T9" fmla="*/ 5 h 34"/>
                <a:gd name="T10" fmla="*/ 17 w 35"/>
                <a:gd name="T11" fmla="*/ 34 h 34"/>
                <a:gd name="T12" fmla="*/ 0 w 35"/>
                <a:gd name="T13" fmla="*/ 17 h 34"/>
                <a:gd name="T14" fmla="*/ 17 w 35"/>
                <a:gd name="T15" fmla="*/ 0 h 34"/>
                <a:gd name="T16" fmla="*/ 35 w 35"/>
                <a:gd name="T17" fmla="*/ 17 h 34"/>
                <a:gd name="T18" fmla="*/ 17 w 35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5"/>
                  </a:moveTo>
                  <a:cubicBezTo>
                    <a:pt x="11" y="5"/>
                    <a:pt x="5" y="10"/>
                    <a:pt x="5" y="17"/>
                  </a:cubicBezTo>
                  <a:cubicBezTo>
                    <a:pt x="5" y="24"/>
                    <a:pt x="11" y="30"/>
                    <a:pt x="17" y="30"/>
                  </a:cubicBezTo>
                  <a:cubicBezTo>
                    <a:pt x="24" y="30"/>
                    <a:pt x="30" y="24"/>
                    <a:pt x="30" y="17"/>
                  </a:cubicBezTo>
                  <a:cubicBezTo>
                    <a:pt x="30" y="10"/>
                    <a:pt x="24" y="5"/>
                    <a:pt x="17" y="5"/>
                  </a:cubicBezTo>
                  <a:moveTo>
                    <a:pt x="17" y="34"/>
                  </a:move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4"/>
                    <a:pt x="17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76" name="Freeform 162"/>
            <p:cNvSpPr>
              <a:spLocks noEditPoints="1"/>
            </p:cNvSpPr>
            <p:nvPr/>
          </p:nvSpPr>
          <p:spPr bwMode="auto">
            <a:xfrm>
              <a:off x="7996238" y="4278313"/>
              <a:ext cx="276225" cy="279400"/>
            </a:xfrm>
            <a:custGeom>
              <a:avLst/>
              <a:gdLst>
                <a:gd name="T0" fmla="*/ 30 w 85"/>
                <a:gd name="T1" fmla="*/ 70 h 86"/>
                <a:gd name="T2" fmla="*/ 31 w 85"/>
                <a:gd name="T3" fmla="*/ 70 h 86"/>
                <a:gd name="T4" fmla="*/ 33 w 85"/>
                <a:gd name="T5" fmla="*/ 72 h 86"/>
                <a:gd name="T6" fmla="*/ 42 w 85"/>
                <a:gd name="T7" fmla="*/ 81 h 86"/>
                <a:gd name="T8" fmla="*/ 52 w 85"/>
                <a:gd name="T9" fmla="*/ 72 h 86"/>
                <a:gd name="T10" fmla="*/ 52 w 85"/>
                <a:gd name="T11" fmla="*/ 71 h 86"/>
                <a:gd name="T12" fmla="*/ 52 w 85"/>
                <a:gd name="T13" fmla="*/ 71 h 86"/>
                <a:gd name="T14" fmla="*/ 54 w 85"/>
                <a:gd name="T15" fmla="*/ 70 h 86"/>
                <a:gd name="T16" fmla="*/ 56 w 85"/>
                <a:gd name="T17" fmla="*/ 70 h 86"/>
                <a:gd name="T18" fmla="*/ 63 w 85"/>
                <a:gd name="T19" fmla="*/ 72 h 86"/>
                <a:gd name="T20" fmla="*/ 69 w 85"/>
                <a:gd name="T21" fmla="*/ 70 h 86"/>
                <a:gd name="T22" fmla="*/ 69 w 85"/>
                <a:gd name="T23" fmla="*/ 57 h 86"/>
                <a:gd name="T24" fmla="*/ 69 w 85"/>
                <a:gd name="T25" fmla="*/ 54 h 86"/>
                <a:gd name="T26" fmla="*/ 71 w 85"/>
                <a:gd name="T27" fmla="*/ 53 h 86"/>
                <a:gd name="T28" fmla="*/ 80 w 85"/>
                <a:gd name="T29" fmla="*/ 43 h 86"/>
                <a:gd name="T30" fmla="*/ 71 w 85"/>
                <a:gd name="T31" fmla="*/ 34 h 86"/>
                <a:gd name="T32" fmla="*/ 69 w 85"/>
                <a:gd name="T33" fmla="*/ 32 h 86"/>
                <a:gd name="T34" fmla="*/ 69 w 85"/>
                <a:gd name="T35" fmla="*/ 30 h 86"/>
                <a:gd name="T36" fmla="*/ 69 w 85"/>
                <a:gd name="T37" fmla="*/ 16 h 86"/>
                <a:gd name="T38" fmla="*/ 63 w 85"/>
                <a:gd name="T39" fmla="*/ 14 h 86"/>
                <a:gd name="T40" fmla="*/ 56 w 85"/>
                <a:gd name="T41" fmla="*/ 16 h 86"/>
                <a:gd name="T42" fmla="*/ 53 w 85"/>
                <a:gd name="T43" fmla="*/ 16 h 86"/>
                <a:gd name="T44" fmla="*/ 52 w 85"/>
                <a:gd name="T45" fmla="*/ 15 h 86"/>
                <a:gd name="T46" fmla="*/ 42 w 85"/>
                <a:gd name="T47" fmla="*/ 5 h 86"/>
                <a:gd name="T48" fmla="*/ 33 w 85"/>
                <a:gd name="T49" fmla="*/ 15 h 86"/>
                <a:gd name="T50" fmla="*/ 33 w 85"/>
                <a:gd name="T51" fmla="*/ 15 h 86"/>
                <a:gd name="T52" fmla="*/ 31 w 85"/>
                <a:gd name="T53" fmla="*/ 17 h 86"/>
                <a:gd name="T54" fmla="*/ 29 w 85"/>
                <a:gd name="T55" fmla="*/ 16 h 86"/>
                <a:gd name="T56" fmla="*/ 22 w 85"/>
                <a:gd name="T57" fmla="*/ 14 h 86"/>
                <a:gd name="T58" fmla="*/ 16 w 85"/>
                <a:gd name="T59" fmla="*/ 16 h 86"/>
                <a:gd name="T60" fmla="*/ 15 w 85"/>
                <a:gd name="T61" fmla="*/ 30 h 86"/>
                <a:gd name="T62" fmla="*/ 16 w 85"/>
                <a:gd name="T63" fmla="*/ 32 h 86"/>
                <a:gd name="T64" fmla="*/ 14 w 85"/>
                <a:gd name="T65" fmla="*/ 34 h 86"/>
                <a:gd name="T66" fmla="*/ 4 w 85"/>
                <a:gd name="T67" fmla="*/ 43 h 86"/>
                <a:gd name="T68" fmla="*/ 14 w 85"/>
                <a:gd name="T69" fmla="*/ 53 h 86"/>
                <a:gd name="T70" fmla="*/ 16 w 85"/>
                <a:gd name="T71" fmla="*/ 54 h 86"/>
                <a:gd name="T72" fmla="*/ 15 w 85"/>
                <a:gd name="T73" fmla="*/ 57 h 86"/>
                <a:gd name="T74" fmla="*/ 16 w 85"/>
                <a:gd name="T75" fmla="*/ 70 h 86"/>
                <a:gd name="T76" fmla="*/ 22 w 85"/>
                <a:gd name="T77" fmla="*/ 72 h 86"/>
                <a:gd name="T78" fmla="*/ 29 w 85"/>
                <a:gd name="T79" fmla="*/ 70 h 86"/>
                <a:gd name="T80" fmla="*/ 30 w 85"/>
                <a:gd name="T81" fmla="*/ 70 h 86"/>
                <a:gd name="T82" fmla="*/ 42 w 85"/>
                <a:gd name="T83" fmla="*/ 86 h 86"/>
                <a:gd name="T84" fmla="*/ 29 w 85"/>
                <a:gd name="T85" fmla="*/ 76 h 86"/>
                <a:gd name="T86" fmla="*/ 22 w 85"/>
                <a:gd name="T87" fmla="*/ 77 h 86"/>
                <a:gd name="T88" fmla="*/ 12 w 85"/>
                <a:gd name="T89" fmla="*/ 73 h 86"/>
                <a:gd name="T90" fmla="*/ 10 w 85"/>
                <a:gd name="T91" fmla="*/ 57 h 86"/>
                <a:gd name="T92" fmla="*/ 0 w 85"/>
                <a:gd name="T93" fmla="*/ 43 h 86"/>
                <a:gd name="T94" fmla="*/ 10 w 85"/>
                <a:gd name="T95" fmla="*/ 30 h 86"/>
                <a:gd name="T96" fmla="*/ 12 w 85"/>
                <a:gd name="T97" fmla="*/ 13 h 86"/>
                <a:gd name="T98" fmla="*/ 22 w 85"/>
                <a:gd name="T99" fmla="*/ 9 h 86"/>
                <a:gd name="T100" fmla="*/ 29 w 85"/>
                <a:gd name="T101" fmla="*/ 11 h 86"/>
                <a:gd name="T102" fmla="*/ 42 w 85"/>
                <a:gd name="T103" fmla="*/ 0 h 86"/>
                <a:gd name="T104" fmla="*/ 56 w 85"/>
                <a:gd name="T105" fmla="*/ 11 h 86"/>
                <a:gd name="T106" fmla="*/ 63 w 85"/>
                <a:gd name="T107" fmla="*/ 9 h 86"/>
                <a:gd name="T108" fmla="*/ 73 w 85"/>
                <a:gd name="T109" fmla="*/ 13 h 86"/>
                <a:gd name="T110" fmla="*/ 75 w 85"/>
                <a:gd name="T111" fmla="*/ 30 h 86"/>
                <a:gd name="T112" fmla="*/ 85 w 85"/>
                <a:gd name="T113" fmla="*/ 43 h 86"/>
                <a:gd name="T114" fmla="*/ 75 w 85"/>
                <a:gd name="T115" fmla="*/ 57 h 86"/>
                <a:gd name="T116" fmla="*/ 73 w 85"/>
                <a:gd name="T117" fmla="*/ 73 h 86"/>
                <a:gd name="T118" fmla="*/ 63 w 85"/>
                <a:gd name="T119" fmla="*/ 77 h 86"/>
                <a:gd name="T120" fmla="*/ 56 w 85"/>
                <a:gd name="T121" fmla="*/ 76 h 86"/>
                <a:gd name="T122" fmla="*/ 42 w 85"/>
                <a:gd name="T12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86">
                  <a:moveTo>
                    <a:pt x="30" y="70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3" y="71"/>
                    <a:pt x="33" y="72"/>
                  </a:cubicBezTo>
                  <a:cubicBezTo>
                    <a:pt x="34" y="77"/>
                    <a:pt x="38" y="81"/>
                    <a:pt x="42" y="81"/>
                  </a:cubicBezTo>
                  <a:cubicBezTo>
                    <a:pt x="47" y="81"/>
                    <a:pt x="51" y="77"/>
                    <a:pt x="52" y="72"/>
                  </a:cubicBezTo>
                  <a:cubicBezTo>
                    <a:pt x="52" y="72"/>
                    <a:pt x="52" y="72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3" y="70"/>
                    <a:pt x="53" y="70"/>
                    <a:pt x="54" y="70"/>
                  </a:cubicBezTo>
                  <a:cubicBezTo>
                    <a:pt x="54" y="70"/>
                    <a:pt x="55" y="70"/>
                    <a:pt x="56" y="70"/>
                  </a:cubicBezTo>
                  <a:cubicBezTo>
                    <a:pt x="58" y="72"/>
                    <a:pt x="60" y="72"/>
                    <a:pt x="63" y="72"/>
                  </a:cubicBezTo>
                  <a:cubicBezTo>
                    <a:pt x="65" y="72"/>
                    <a:pt x="68" y="72"/>
                    <a:pt x="69" y="70"/>
                  </a:cubicBezTo>
                  <a:cubicBezTo>
                    <a:pt x="72" y="67"/>
                    <a:pt x="72" y="61"/>
                    <a:pt x="69" y="57"/>
                  </a:cubicBezTo>
                  <a:cubicBezTo>
                    <a:pt x="69" y="56"/>
                    <a:pt x="69" y="55"/>
                    <a:pt x="69" y="54"/>
                  </a:cubicBezTo>
                  <a:cubicBezTo>
                    <a:pt x="69" y="54"/>
                    <a:pt x="70" y="53"/>
                    <a:pt x="71" y="53"/>
                  </a:cubicBezTo>
                  <a:cubicBezTo>
                    <a:pt x="76" y="52"/>
                    <a:pt x="80" y="48"/>
                    <a:pt x="80" y="43"/>
                  </a:cubicBezTo>
                  <a:cubicBezTo>
                    <a:pt x="80" y="39"/>
                    <a:pt x="76" y="35"/>
                    <a:pt x="71" y="34"/>
                  </a:cubicBezTo>
                  <a:cubicBezTo>
                    <a:pt x="70" y="33"/>
                    <a:pt x="69" y="33"/>
                    <a:pt x="69" y="32"/>
                  </a:cubicBezTo>
                  <a:cubicBezTo>
                    <a:pt x="69" y="31"/>
                    <a:pt x="69" y="31"/>
                    <a:pt x="69" y="30"/>
                  </a:cubicBezTo>
                  <a:cubicBezTo>
                    <a:pt x="72" y="25"/>
                    <a:pt x="72" y="20"/>
                    <a:pt x="69" y="16"/>
                  </a:cubicBezTo>
                  <a:cubicBezTo>
                    <a:pt x="68" y="15"/>
                    <a:pt x="65" y="14"/>
                    <a:pt x="63" y="14"/>
                  </a:cubicBezTo>
                  <a:cubicBezTo>
                    <a:pt x="60" y="14"/>
                    <a:pt x="58" y="15"/>
                    <a:pt x="56" y="16"/>
                  </a:cubicBezTo>
                  <a:cubicBezTo>
                    <a:pt x="55" y="17"/>
                    <a:pt x="54" y="17"/>
                    <a:pt x="53" y="16"/>
                  </a:cubicBezTo>
                  <a:cubicBezTo>
                    <a:pt x="53" y="16"/>
                    <a:pt x="52" y="15"/>
                    <a:pt x="52" y="15"/>
                  </a:cubicBezTo>
                  <a:cubicBezTo>
                    <a:pt x="51" y="9"/>
                    <a:pt x="47" y="5"/>
                    <a:pt x="42" y="5"/>
                  </a:cubicBezTo>
                  <a:cubicBezTo>
                    <a:pt x="38" y="5"/>
                    <a:pt x="34" y="9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0" y="17"/>
                    <a:pt x="30" y="17"/>
                    <a:pt x="29" y="16"/>
                  </a:cubicBezTo>
                  <a:cubicBezTo>
                    <a:pt x="27" y="15"/>
                    <a:pt x="24" y="14"/>
                    <a:pt x="22" y="14"/>
                  </a:cubicBezTo>
                  <a:cubicBezTo>
                    <a:pt x="19" y="14"/>
                    <a:pt x="17" y="15"/>
                    <a:pt x="16" y="16"/>
                  </a:cubicBezTo>
                  <a:cubicBezTo>
                    <a:pt x="12" y="20"/>
                    <a:pt x="12" y="25"/>
                    <a:pt x="15" y="30"/>
                  </a:cubicBezTo>
                  <a:cubicBezTo>
                    <a:pt x="16" y="31"/>
                    <a:pt x="16" y="31"/>
                    <a:pt x="16" y="32"/>
                  </a:cubicBezTo>
                  <a:cubicBezTo>
                    <a:pt x="15" y="33"/>
                    <a:pt x="15" y="33"/>
                    <a:pt x="14" y="34"/>
                  </a:cubicBezTo>
                  <a:cubicBezTo>
                    <a:pt x="8" y="35"/>
                    <a:pt x="4" y="39"/>
                    <a:pt x="4" y="43"/>
                  </a:cubicBezTo>
                  <a:cubicBezTo>
                    <a:pt x="4" y="48"/>
                    <a:pt x="8" y="52"/>
                    <a:pt x="14" y="53"/>
                  </a:cubicBezTo>
                  <a:cubicBezTo>
                    <a:pt x="15" y="53"/>
                    <a:pt x="15" y="54"/>
                    <a:pt x="16" y="54"/>
                  </a:cubicBezTo>
                  <a:cubicBezTo>
                    <a:pt x="16" y="55"/>
                    <a:pt x="16" y="56"/>
                    <a:pt x="15" y="57"/>
                  </a:cubicBezTo>
                  <a:cubicBezTo>
                    <a:pt x="12" y="61"/>
                    <a:pt x="12" y="67"/>
                    <a:pt x="16" y="70"/>
                  </a:cubicBezTo>
                  <a:cubicBezTo>
                    <a:pt x="17" y="72"/>
                    <a:pt x="19" y="72"/>
                    <a:pt x="22" y="72"/>
                  </a:cubicBezTo>
                  <a:cubicBezTo>
                    <a:pt x="24" y="72"/>
                    <a:pt x="27" y="72"/>
                    <a:pt x="29" y="70"/>
                  </a:cubicBezTo>
                  <a:cubicBezTo>
                    <a:pt x="29" y="70"/>
                    <a:pt x="30" y="70"/>
                    <a:pt x="30" y="70"/>
                  </a:cubicBezTo>
                  <a:moveTo>
                    <a:pt x="42" y="86"/>
                  </a:moveTo>
                  <a:cubicBezTo>
                    <a:pt x="36" y="86"/>
                    <a:pt x="31" y="82"/>
                    <a:pt x="29" y="76"/>
                  </a:cubicBezTo>
                  <a:cubicBezTo>
                    <a:pt x="27" y="77"/>
                    <a:pt x="24" y="77"/>
                    <a:pt x="22" y="77"/>
                  </a:cubicBezTo>
                  <a:cubicBezTo>
                    <a:pt x="18" y="77"/>
                    <a:pt x="15" y="76"/>
                    <a:pt x="12" y="73"/>
                  </a:cubicBezTo>
                  <a:cubicBezTo>
                    <a:pt x="8" y="69"/>
                    <a:pt x="7" y="63"/>
                    <a:pt x="10" y="57"/>
                  </a:cubicBezTo>
                  <a:cubicBezTo>
                    <a:pt x="4" y="54"/>
                    <a:pt x="0" y="49"/>
                    <a:pt x="0" y="43"/>
                  </a:cubicBezTo>
                  <a:cubicBezTo>
                    <a:pt x="0" y="37"/>
                    <a:pt x="4" y="32"/>
                    <a:pt x="10" y="30"/>
                  </a:cubicBezTo>
                  <a:cubicBezTo>
                    <a:pt x="7" y="24"/>
                    <a:pt x="8" y="17"/>
                    <a:pt x="12" y="13"/>
                  </a:cubicBezTo>
                  <a:cubicBezTo>
                    <a:pt x="15" y="10"/>
                    <a:pt x="18" y="9"/>
                    <a:pt x="22" y="9"/>
                  </a:cubicBezTo>
                  <a:cubicBezTo>
                    <a:pt x="24" y="9"/>
                    <a:pt x="27" y="10"/>
                    <a:pt x="29" y="11"/>
                  </a:cubicBezTo>
                  <a:cubicBezTo>
                    <a:pt x="31" y="5"/>
                    <a:pt x="36" y="0"/>
                    <a:pt x="42" y="0"/>
                  </a:cubicBezTo>
                  <a:cubicBezTo>
                    <a:pt x="48" y="0"/>
                    <a:pt x="54" y="5"/>
                    <a:pt x="56" y="11"/>
                  </a:cubicBezTo>
                  <a:cubicBezTo>
                    <a:pt x="58" y="10"/>
                    <a:pt x="60" y="9"/>
                    <a:pt x="63" y="9"/>
                  </a:cubicBezTo>
                  <a:cubicBezTo>
                    <a:pt x="67" y="9"/>
                    <a:pt x="70" y="10"/>
                    <a:pt x="73" y="13"/>
                  </a:cubicBezTo>
                  <a:cubicBezTo>
                    <a:pt x="77" y="17"/>
                    <a:pt x="78" y="24"/>
                    <a:pt x="75" y="30"/>
                  </a:cubicBezTo>
                  <a:cubicBezTo>
                    <a:pt x="81" y="32"/>
                    <a:pt x="85" y="37"/>
                    <a:pt x="85" y="43"/>
                  </a:cubicBezTo>
                  <a:cubicBezTo>
                    <a:pt x="85" y="49"/>
                    <a:pt x="81" y="54"/>
                    <a:pt x="75" y="57"/>
                  </a:cubicBezTo>
                  <a:cubicBezTo>
                    <a:pt x="78" y="63"/>
                    <a:pt x="77" y="69"/>
                    <a:pt x="73" y="73"/>
                  </a:cubicBezTo>
                  <a:cubicBezTo>
                    <a:pt x="70" y="76"/>
                    <a:pt x="67" y="77"/>
                    <a:pt x="63" y="77"/>
                  </a:cubicBezTo>
                  <a:cubicBezTo>
                    <a:pt x="60" y="77"/>
                    <a:pt x="58" y="77"/>
                    <a:pt x="56" y="76"/>
                  </a:cubicBezTo>
                  <a:cubicBezTo>
                    <a:pt x="54" y="82"/>
                    <a:pt x="48" y="86"/>
                    <a:pt x="42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24" name="Group 423"/>
          <p:cNvGrpSpPr>
            <a:grpSpLocks noChangeAspect="1"/>
          </p:cNvGrpSpPr>
          <p:nvPr/>
        </p:nvGrpSpPr>
        <p:grpSpPr>
          <a:xfrm>
            <a:off x="9074186" y="3244094"/>
            <a:ext cx="630238" cy="623888"/>
            <a:chOff x="558800" y="2166938"/>
            <a:chExt cx="630238" cy="623888"/>
          </a:xfrm>
          <a:solidFill>
            <a:schemeClr val="tx1"/>
          </a:solidFill>
        </p:grpSpPr>
        <p:sp>
          <p:nvSpPr>
            <p:cNvPr id="377" name="Freeform 163"/>
            <p:cNvSpPr>
              <a:spLocks/>
            </p:cNvSpPr>
            <p:nvPr/>
          </p:nvSpPr>
          <p:spPr bwMode="auto">
            <a:xfrm>
              <a:off x="669925" y="2341563"/>
              <a:ext cx="339725" cy="341313"/>
            </a:xfrm>
            <a:custGeom>
              <a:avLst/>
              <a:gdLst>
                <a:gd name="T0" fmla="*/ 206 w 214"/>
                <a:gd name="T1" fmla="*/ 215 h 215"/>
                <a:gd name="T2" fmla="*/ 0 w 214"/>
                <a:gd name="T3" fmla="*/ 8 h 215"/>
                <a:gd name="T4" fmla="*/ 8 w 214"/>
                <a:gd name="T5" fmla="*/ 0 h 215"/>
                <a:gd name="T6" fmla="*/ 214 w 214"/>
                <a:gd name="T7" fmla="*/ 207 h 215"/>
                <a:gd name="T8" fmla="*/ 206 w 214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5">
                  <a:moveTo>
                    <a:pt x="206" y="215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14" y="207"/>
                  </a:lnTo>
                  <a:lnTo>
                    <a:pt x="206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78" name="Freeform 164"/>
            <p:cNvSpPr>
              <a:spLocks/>
            </p:cNvSpPr>
            <p:nvPr/>
          </p:nvSpPr>
          <p:spPr bwMode="auto">
            <a:xfrm>
              <a:off x="947738" y="2166938"/>
              <a:ext cx="241300" cy="239713"/>
            </a:xfrm>
            <a:custGeom>
              <a:avLst/>
              <a:gdLst>
                <a:gd name="T0" fmla="*/ 9 w 152"/>
                <a:gd name="T1" fmla="*/ 0 h 151"/>
                <a:gd name="T2" fmla="*/ 0 w 152"/>
                <a:gd name="T3" fmla="*/ 8 h 151"/>
                <a:gd name="T4" fmla="*/ 144 w 152"/>
                <a:gd name="T5" fmla="*/ 151 h 151"/>
                <a:gd name="T6" fmla="*/ 152 w 152"/>
                <a:gd name="T7" fmla="*/ 143 h 151"/>
                <a:gd name="T8" fmla="*/ 9 w 152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1">
                  <a:moveTo>
                    <a:pt x="9" y="0"/>
                  </a:moveTo>
                  <a:lnTo>
                    <a:pt x="0" y="8"/>
                  </a:lnTo>
                  <a:lnTo>
                    <a:pt x="144" y="151"/>
                  </a:lnTo>
                  <a:lnTo>
                    <a:pt x="152" y="14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79" name="Freeform 165"/>
            <p:cNvSpPr>
              <a:spLocks noEditPoints="1"/>
            </p:cNvSpPr>
            <p:nvPr/>
          </p:nvSpPr>
          <p:spPr bwMode="auto">
            <a:xfrm>
              <a:off x="704850" y="2192338"/>
              <a:ext cx="454025" cy="455613"/>
            </a:xfrm>
            <a:custGeom>
              <a:avLst/>
              <a:gdLst>
                <a:gd name="T0" fmla="*/ 7 w 140"/>
                <a:gd name="T1" fmla="*/ 61 h 140"/>
                <a:gd name="T2" fmla="*/ 79 w 140"/>
                <a:gd name="T3" fmla="*/ 133 h 140"/>
                <a:gd name="T4" fmla="*/ 133 w 140"/>
                <a:gd name="T5" fmla="*/ 54 h 140"/>
                <a:gd name="T6" fmla="*/ 86 w 140"/>
                <a:gd name="T7" fmla="*/ 7 h 140"/>
                <a:gd name="T8" fmla="*/ 7 w 140"/>
                <a:gd name="T9" fmla="*/ 61 h 140"/>
                <a:gd name="T10" fmla="*/ 80 w 140"/>
                <a:gd name="T11" fmla="*/ 140 h 140"/>
                <a:gd name="T12" fmla="*/ 78 w 140"/>
                <a:gd name="T13" fmla="*/ 139 h 140"/>
                <a:gd name="T14" fmla="*/ 1 w 140"/>
                <a:gd name="T15" fmla="*/ 62 h 140"/>
                <a:gd name="T16" fmla="*/ 0 w 140"/>
                <a:gd name="T17" fmla="*/ 60 h 140"/>
                <a:gd name="T18" fmla="*/ 1 w 140"/>
                <a:gd name="T19" fmla="*/ 58 h 140"/>
                <a:gd name="T20" fmla="*/ 85 w 140"/>
                <a:gd name="T21" fmla="*/ 1 h 140"/>
                <a:gd name="T22" fmla="*/ 89 w 140"/>
                <a:gd name="T23" fmla="*/ 1 h 140"/>
                <a:gd name="T24" fmla="*/ 139 w 140"/>
                <a:gd name="T25" fmla="*/ 52 h 140"/>
                <a:gd name="T26" fmla="*/ 139 w 140"/>
                <a:gd name="T27" fmla="*/ 55 h 140"/>
                <a:gd name="T28" fmla="*/ 82 w 140"/>
                <a:gd name="T29" fmla="*/ 139 h 140"/>
                <a:gd name="T30" fmla="*/ 80 w 140"/>
                <a:gd name="T31" fmla="*/ 140 h 140"/>
                <a:gd name="T32" fmla="*/ 80 w 140"/>
                <a:gd name="T3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40">
                  <a:moveTo>
                    <a:pt x="7" y="61"/>
                  </a:moveTo>
                  <a:cubicBezTo>
                    <a:pt x="79" y="133"/>
                    <a:pt x="79" y="133"/>
                    <a:pt x="79" y="133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86" y="7"/>
                    <a:pt x="86" y="7"/>
                    <a:pt x="86" y="7"/>
                  </a:cubicBezTo>
                  <a:lnTo>
                    <a:pt x="7" y="61"/>
                  </a:lnTo>
                  <a:close/>
                  <a:moveTo>
                    <a:pt x="80" y="140"/>
                  </a:moveTo>
                  <a:cubicBezTo>
                    <a:pt x="79" y="140"/>
                    <a:pt x="78" y="140"/>
                    <a:pt x="78" y="139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2"/>
                    <a:pt x="0" y="61"/>
                    <a:pt x="0" y="60"/>
                  </a:cubicBezTo>
                  <a:cubicBezTo>
                    <a:pt x="0" y="59"/>
                    <a:pt x="1" y="59"/>
                    <a:pt x="1" y="5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0"/>
                    <a:pt x="88" y="0"/>
                    <a:pt x="89" y="1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40" y="53"/>
                    <a:pt x="140" y="54"/>
                    <a:pt x="139" y="5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2" y="140"/>
                    <a:pt x="81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80" name="Freeform 166"/>
            <p:cNvSpPr>
              <a:spLocks noEditPoints="1"/>
            </p:cNvSpPr>
            <p:nvPr/>
          </p:nvSpPr>
          <p:spPr bwMode="auto">
            <a:xfrm>
              <a:off x="558800" y="2484438"/>
              <a:ext cx="307975" cy="306388"/>
            </a:xfrm>
            <a:custGeom>
              <a:avLst/>
              <a:gdLst>
                <a:gd name="T0" fmla="*/ 12 w 95"/>
                <a:gd name="T1" fmla="*/ 75 h 94"/>
                <a:gd name="T2" fmla="*/ 8 w 95"/>
                <a:gd name="T3" fmla="*/ 87 h 94"/>
                <a:gd name="T4" fmla="*/ 20 w 95"/>
                <a:gd name="T5" fmla="*/ 83 h 94"/>
                <a:gd name="T6" fmla="*/ 88 w 95"/>
                <a:gd name="T7" fmla="*/ 15 h 94"/>
                <a:gd name="T8" fmla="*/ 80 w 95"/>
                <a:gd name="T9" fmla="*/ 7 h 94"/>
                <a:gd name="T10" fmla="*/ 12 w 95"/>
                <a:gd name="T11" fmla="*/ 75 h 94"/>
                <a:gd name="T12" fmla="*/ 3 w 95"/>
                <a:gd name="T13" fmla="*/ 94 h 94"/>
                <a:gd name="T14" fmla="*/ 1 w 95"/>
                <a:gd name="T15" fmla="*/ 93 h 94"/>
                <a:gd name="T16" fmla="*/ 1 w 95"/>
                <a:gd name="T17" fmla="*/ 90 h 94"/>
                <a:gd name="T18" fmla="*/ 8 w 95"/>
                <a:gd name="T19" fmla="*/ 72 h 94"/>
                <a:gd name="T20" fmla="*/ 78 w 95"/>
                <a:gd name="T21" fmla="*/ 1 h 94"/>
                <a:gd name="T22" fmla="*/ 80 w 95"/>
                <a:gd name="T23" fmla="*/ 0 h 94"/>
                <a:gd name="T24" fmla="*/ 82 w 95"/>
                <a:gd name="T25" fmla="*/ 1 h 94"/>
                <a:gd name="T26" fmla="*/ 94 w 95"/>
                <a:gd name="T27" fmla="*/ 13 h 94"/>
                <a:gd name="T28" fmla="*/ 94 w 95"/>
                <a:gd name="T29" fmla="*/ 17 h 94"/>
                <a:gd name="T30" fmla="*/ 24 w 95"/>
                <a:gd name="T31" fmla="*/ 88 h 94"/>
                <a:gd name="T32" fmla="*/ 4 w 95"/>
                <a:gd name="T33" fmla="*/ 94 h 94"/>
                <a:gd name="T34" fmla="*/ 3 w 95"/>
                <a:gd name="T3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94">
                  <a:moveTo>
                    <a:pt x="12" y="75"/>
                  </a:moveTo>
                  <a:cubicBezTo>
                    <a:pt x="11" y="77"/>
                    <a:pt x="10" y="82"/>
                    <a:pt x="8" y="87"/>
                  </a:cubicBezTo>
                  <a:cubicBezTo>
                    <a:pt x="13" y="85"/>
                    <a:pt x="19" y="84"/>
                    <a:pt x="20" y="83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0" y="7"/>
                    <a:pt x="80" y="7"/>
                    <a:pt x="80" y="7"/>
                  </a:cubicBezTo>
                  <a:lnTo>
                    <a:pt x="12" y="75"/>
                  </a:lnTo>
                  <a:close/>
                  <a:moveTo>
                    <a:pt x="3" y="94"/>
                  </a:moveTo>
                  <a:cubicBezTo>
                    <a:pt x="2" y="94"/>
                    <a:pt x="2" y="94"/>
                    <a:pt x="1" y="93"/>
                  </a:cubicBezTo>
                  <a:cubicBezTo>
                    <a:pt x="0" y="92"/>
                    <a:pt x="0" y="91"/>
                    <a:pt x="1" y="90"/>
                  </a:cubicBezTo>
                  <a:cubicBezTo>
                    <a:pt x="7" y="73"/>
                    <a:pt x="7" y="72"/>
                    <a:pt x="8" y="7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1" y="0"/>
                    <a:pt x="82" y="0"/>
                    <a:pt x="82" y="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5" y="14"/>
                    <a:pt x="95" y="16"/>
                    <a:pt x="94" y="17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3" y="88"/>
                    <a:pt x="23" y="89"/>
                    <a:pt x="4" y="94"/>
                  </a:cubicBezTo>
                  <a:cubicBezTo>
                    <a:pt x="4" y="94"/>
                    <a:pt x="3" y="94"/>
                    <a:pt x="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55" name="Group 454"/>
          <p:cNvGrpSpPr>
            <a:grpSpLocks noChangeAspect="1"/>
          </p:cNvGrpSpPr>
          <p:nvPr/>
        </p:nvGrpSpPr>
        <p:grpSpPr>
          <a:xfrm>
            <a:off x="7865926" y="4485997"/>
            <a:ext cx="630238" cy="620712"/>
            <a:chOff x="16508413" y="3189288"/>
            <a:chExt cx="630238" cy="620712"/>
          </a:xfrm>
          <a:solidFill>
            <a:schemeClr val="tx1"/>
          </a:solidFill>
        </p:grpSpPr>
        <p:sp>
          <p:nvSpPr>
            <p:cNvPr id="381" name="Freeform 167"/>
            <p:cNvSpPr>
              <a:spLocks noEditPoints="1"/>
            </p:cNvSpPr>
            <p:nvPr/>
          </p:nvSpPr>
          <p:spPr bwMode="auto">
            <a:xfrm>
              <a:off x="16508413" y="3189288"/>
              <a:ext cx="285750" cy="442913"/>
            </a:xfrm>
            <a:custGeom>
              <a:avLst/>
              <a:gdLst>
                <a:gd name="T0" fmla="*/ 52 w 88"/>
                <a:gd name="T1" fmla="*/ 14 h 136"/>
                <a:gd name="T2" fmla="*/ 58 w 88"/>
                <a:gd name="T3" fmla="*/ 17 h 136"/>
                <a:gd name="T4" fmla="*/ 60 w 88"/>
                <a:gd name="T5" fmla="*/ 19 h 136"/>
                <a:gd name="T6" fmla="*/ 58 w 88"/>
                <a:gd name="T7" fmla="*/ 22 h 136"/>
                <a:gd name="T8" fmla="*/ 5 w 88"/>
                <a:gd name="T9" fmla="*/ 98 h 136"/>
                <a:gd name="T10" fmla="*/ 12 w 88"/>
                <a:gd name="T11" fmla="*/ 130 h 136"/>
                <a:gd name="T12" fmla="*/ 19 w 88"/>
                <a:gd name="T13" fmla="*/ 126 h 136"/>
                <a:gd name="T14" fmla="*/ 14 w 88"/>
                <a:gd name="T15" fmla="*/ 98 h 136"/>
                <a:gd name="T16" fmla="*/ 64 w 88"/>
                <a:gd name="T17" fmla="*/ 29 h 136"/>
                <a:gd name="T18" fmla="*/ 67 w 88"/>
                <a:gd name="T19" fmla="*/ 29 h 136"/>
                <a:gd name="T20" fmla="*/ 67 w 88"/>
                <a:gd name="T21" fmla="*/ 32 h 136"/>
                <a:gd name="T22" fmla="*/ 63 w 88"/>
                <a:gd name="T23" fmla="*/ 41 h 136"/>
                <a:gd name="T24" fmla="*/ 71 w 88"/>
                <a:gd name="T25" fmla="*/ 45 h 136"/>
                <a:gd name="T26" fmla="*/ 81 w 88"/>
                <a:gd name="T27" fmla="*/ 22 h 136"/>
                <a:gd name="T28" fmla="*/ 78 w 88"/>
                <a:gd name="T29" fmla="*/ 16 h 136"/>
                <a:gd name="T30" fmla="*/ 55 w 88"/>
                <a:gd name="T31" fmla="*/ 7 h 136"/>
                <a:gd name="T32" fmla="*/ 52 w 88"/>
                <a:gd name="T33" fmla="*/ 14 h 136"/>
                <a:gd name="T34" fmla="*/ 10 w 88"/>
                <a:gd name="T35" fmla="*/ 136 h 136"/>
                <a:gd name="T36" fmla="*/ 8 w 88"/>
                <a:gd name="T37" fmla="*/ 134 h 136"/>
                <a:gd name="T38" fmla="*/ 0 w 88"/>
                <a:gd name="T39" fmla="*/ 98 h 136"/>
                <a:gd name="T40" fmla="*/ 50 w 88"/>
                <a:gd name="T41" fmla="*/ 19 h 136"/>
                <a:gd name="T42" fmla="*/ 48 w 88"/>
                <a:gd name="T43" fmla="*/ 18 h 136"/>
                <a:gd name="T44" fmla="*/ 46 w 88"/>
                <a:gd name="T45" fmla="*/ 15 h 136"/>
                <a:gd name="T46" fmla="*/ 52 w 88"/>
                <a:gd name="T47" fmla="*/ 2 h 136"/>
                <a:gd name="T48" fmla="*/ 53 w 88"/>
                <a:gd name="T49" fmla="*/ 1 h 136"/>
                <a:gd name="T50" fmla="*/ 55 w 88"/>
                <a:gd name="T51" fmla="*/ 1 h 136"/>
                <a:gd name="T52" fmla="*/ 80 w 88"/>
                <a:gd name="T53" fmla="*/ 11 h 136"/>
                <a:gd name="T54" fmla="*/ 86 w 88"/>
                <a:gd name="T55" fmla="*/ 24 h 136"/>
                <a:gd name="T56" fmla="*/ 75 w 88"/>
                <a:gd name="T57" fmla="*/ 49 h 136"/>
                <a:gd name="T58" fmla="*/ 71 w 88"/>
                <a:gd name="T59" fmla="*/ 51 h 136"/>
                <a:gd name="T60" fmla="*/ 59 w 88"/>
                <a:gd name="T61" fmla="*/ 45 h 136"/>
                <a:gd name="T62" fmla="*/ 57 w 88"/>
                <a:gd name="T63" fmla="*/ 44 h 136"/>
                <a:gd name="T64" fmla="*/ 57 w 88"/>
                <a:gd name="T65" fmla="*/ 42 h 136"/>
                <a:gd name="T66" fmla="*/ 60 w 88"/>
                <a:gd name="T67" fmla="*/ 36 h 136"/>
                <a:gd name="T68" fmla="*/ 19 w 88"/>
                <a:gd name="T69" fmla="*/ 98 h 136"/>
                <a:gd name="T70" fmla="*/ 25 w 88"/>
                <a:gd name="T71" fmla="*/ 126 h 136"/>
                <a:gd name="T72" fmla="*/ 25 w 88"/>
                <a:gd name="T73" fmla="*/ 128 h 136"/>
                <a:gd name="T74" fmla="*/ 24 w 88"/>
                <a:gd name="T75" fmla="*/ 130 h 136"/>
                <a:gd name="T76" fmla="*/ 11 w 88"/>
                <a:gd name="T77" fmla="*/ 135 h 136"/>
                <a:gd name="T78" fmla="*/ 10 w 88"/>
                <a:gd name="T7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36">
                  <a:moveTo>
                    <a:pt x="52" y="14"/>
                  </a:move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60" y="18"/>
                    <a:pt x="60" y="19"/>
                  </a:cubicBezTo>
                  <a:cubicBezTo>
                    <a:pt x="60" y="20"/>
                    <a:pt x="59" y="21"/>
                    <a:pt x="58" y="22"/>
                  </a:cubicBezTo>
                  <a:cubicBezTo>
                    <a:pt x="26" y="34"/>
                    <a:pt x="5" y="64"/>
                    <a:pt x="5" y="98"/>
                  </a:cubicBezTo>
                  <a:cubicBezTo>
                    <a:pt x="5" y="109"/>
                    <a:pt x="7" y="120"/>
                    <a:pt x="12" y="130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6" y="117"/>
                    <a:pt x="14" y="108"/>
                    <a:pt x="14" y="98"/>
                  </a:cubicBezTo>
                  <a:cubicBezTo>
                    <a:pt x="14" y="67"/>
                    <a:pt x="34" y="39"/>
                    <a:pt x="64" y="29"/>
                  </a:cubicBezTo>
                  <a:cubicBezTo>
                    <a:pt x="65" y="28"/>
                    <a:pt x="66" y="29"/>
                    <a:pt x="67" y="29"/>
                  </a:cubicBezTo>
                  <a:cubicBezTo>
                    <a:pt x="67" y="30"/>
                    <a:pt x="67" y="31"/>
                    <a:pt x="67" y="3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0"/>
                    <a:pt x="81" y="17"/>
                    <a:pt x="78" y="16"/>
                  </a:cubicBezTo>
                  <a:cubicBezTo>
                    <a:pt x="55" y="7"/>
                    <a:pt x="55" y="7"/>
                    <a:pt x="55" y="7"/>
                  </a:cubicBezTo>
                  <a:lnTo>
                    <a:pt x="52" y="14"/>
                  </a:lnTo>
                  <a:close/>
                  <a:moveTo>
                    <a:pt x="10" y="136"/>
                  </a:moveTo>
                  <a:cubicBezTo>
                    <a:pt x="9" y="136"/>
                    <a:pt x="8" y="135"/>
                    <a:pt x="8" y="134"/>
                  </a:cubicBezTo>
                  <a:cubicBezTo>
                    <a:pt x="3" y="123"/>
                    <a:pt x="0" y="111"/>
                    <a:pt x="0" y="98"/>
                  </a:cubicBezTo>
                  <a:cubicBezTo>
                    <a:pt x="0" y="64"/>
                    <a:pt x="20" y="33"/>
                    <a:pt x="50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6" y="18"/>
                    <a:pt x="46" y="16"/>
                    <a:pt x="46" y="15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2" y="1"/>
                    <a:pt x="53" y="1"/>
                  </a:cubicBezTo>
                  <a:cubicBezTo>
                    <a:pt x="54" y="0"/>
                    <a:pt x="54" y="0"/>
                    <a:pt x="55" y="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5" y="13"/>
                    <a:pt x="88" y="19"/>
                    <a:pt x="86" y="24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51"/>
                    <a:pt x="73" y="51"/>
                    <a:pt x="71" y="51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5"/>
                    <a:pt x="57" y="44"/>
                    <a:pt x="57" y="44"/>
                  </a:cubicBezTo>
                  <a:cubicBezTo>
                    <a:pt x="57" y="43"/>
                    <a:pt x="57" y="42"/>
                    <a:pt x="57" y="4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35" y="47"/>
                    <a:pt x="19" y="71"/>
                    <a:pt x="19" y="98"/>
                  </a:cubicBezTo>
                  <a:cubicBezTo>
                    <a:pt x="19" y="108"/>
                    <a:pt x="21" y="117"/>
                    <a:pt x="25" y="126"/>
                  </a:cubicBezTo>
                  <a:cubicBezTo>
                    <a:pt x="25" y="127"/>
                    <a:pt x="25" y="128"/>
                    <a:pt x="25" y="128"/>
                  </a:cubicBezTo>
                  <a:cubicBezTo>
                    <a:pt x="25" y="129"/>
                    <a:pt x="24" y="129"/>
                    <a:pt x="24" y="13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36"/>
                    <a:pt x="11" y="136"/>
                    <a:pt x="10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82" name="Freeform 168"/>
            <p:cNvSpPr>
              <a:spLocks noEditPoints="1"/>
            </p:cNvSpPr>
            <p:nvPr/>
          </p:nvSpPr>
          <p:spPr bwMode="auto">
            <a:xfrm>
              <a:off x="16822738" y="3225800"/>
              <a:ext cx="315913" cy="412750"/>
            </a:xfrm>
            <a:custGeom>
              <a:avLst/>
              <a:gdLst>
                <a:gd name="T0" fmla="*/ 50 w 97"/>
                <a:gd name="T1" fmla="*/ 100 h 127"/>
                <a:gd name="T2" fmla="*/ 64 w 97"/>
                <a:gd name="T3" fmla="*/ 120 h 127"/>
                <a:gd name="T4" fmla="*/ 70 w 97"/>
                <a:gd name="T5" fmla="*/ 120 h 127"/>
                <a:gd name="T6" fmla="*/ 90 w 97"/>
                <a:gd name="T7" fmla="*/ 106 h 127"/>
                <a:gd name="T8" fmla="*/ 85 w 97"/>
                <a:gd name="T9" fmla="*/ 99 h 127"/>
                <a:gd name="T10" fmla="*/ 80 w 97"/>
                <a:gd name="T11" fmla="*/ 103 h 127"/>
                <a:gd name="T12" fmla="*/ 77 w 97"/>
                <a:gd name="T13" fmla="*/ 103 h 127"/>
                <a:gd name="T14" fmla="*/ 76 w 97"/>
                <a:gd name="T15" fmla="*/ 100 h 127"/>
                <a:gd name="T16" fmla="*/ 36 w 97"/>
                <a:gd name="T17" fmla="*/ 16 h 127"/>
                <a:gd name="T18" fmla="*/ 6 w 97"/>
                <a:gd name="T19" fmla="*/ 6 h 127"/>
                <a:gd name="T20" fmla="*/ 5 w 97"/>
                <a:gd name="T21" fmla="*/ 14 h 127"/>
                <a:gd name="T22" fmla="*/ 32 w 97"/>
                <a:gd name="T23" fmla="*/ 23 h 127"/>
                <a:gd name="T24" fmla="*/ 67 w 97"/>
                <a:gd name="T25" fmla="*/ 102 h 127"/>
                <a:gd name="T26" fmla="*/ 65 w 97"/>
                <a:gd name="T27" fmla="*/ 104 h 127"/>
                <a:gd name="T28" fmla="*/ 62 w 97"/>
                <a:gd name="T29" fmla="*/ 103 h 127"/>
                <a:gd name="T30" fmla="*/ 56 w 97"/>
                <a:gd name="T31" fmla="*/ 95 h 127"/>
                <a:gd name="T32" fmla="*/ 50 w 97"/>
                <a:gd name="T33" fmla="*/ 100 h 127"/>
                <a:gd name="T34" fmla="*/ 68 w 97"/>
                <a:gd name="T35" fmla="*/ 127 h 127"/>
                <a:gd name="T36" fmla="*/ 60 w 97"/>
                <a:gd name="T37" fmla="*/ 123 h 127"/>
                <a:gd name="T38" fmla="*/ 44 w 97"/>
                <a:gd name="T39" fmla="*/ 101 h 127"/>
                <a:gd name="T40" fmla="*/ 44 w 97"/>
                <a:gd name="T41" fmla="*/ 97 h 127"/>
                <a:gd name="T42" fmla="*/ 55 w 97"/>
                <a:gd name="T43" fmla="*/ 89 h 127"/>
                <a:gd name="T44" fmla="*/ 57 w 97"/>
                <a:gd name="T45" fmla="*/ 88 h 127"/>
                <a:gd name="T46" fmla="*/ 59 w 97"/>
                <a:gd name="T47" fmla="*/ 89 h 127"/>
                <a:gd name="T48" fmla="*/ 63 w 97"/>
                <a:gd name="T49" fmla="*/ 94 h 127"/>
                <a:gd name="T50" fmla="*/ 29 w 97"/>
                <a:gd name="T51" fmla="*/ 28 h 127"/>
                <a:gd name="T52" fmla="*/ 2 w 97"/>
                <a:gd name="T53" fmla="*/ 19 h 127"/>
                <a:gd name="T54" fmla="*/ 0 w 97"/>
                <a:gd name="T55" fmla="*/ 16 h 127"/>
                <a:gd name="T56" fmla="*/ 1 w 97"/>
                <a:gd name="T57" fmla="*/ 2 h 127"/>
                <a:gd name="T58" fmla="*/ 2 w 97"/>
                <a:gd name="T59" fmla="*/ 1 h 127"/>
                <a:gd name="T60" fmla="*/ 4 w 97"/>
                <a:gd name="T61" fmla="*/ 0 h 127"/>
                <a:gd name="T62" fmla="*/ 39 w 97"/>
                <a:gd name="T63" fmla="*/ 11 h 127"/>
                <a:gd name="T64" fmla="*/ 82 w 97"/>
                <a:gd name="T65" fmla="*/ 95 h 127"/>
                <a:gd name="T66" fmla="*/ 84 w 97"/>
                <a:gd name="T67" fmla="*/ 93 h 127"/>
                <a:gd name="T68" fmla="*/ 88 w 97"/>
                <a:gd name="T69" fmla="*/ 93 h 127"/>
                <a:gd name="T70" fmla="*/ 96 w 97"/>
                <a:gd name="T71" fmla="*/ 105 h 127"/>
                <a:gd name="T72" fmla="*/ 96 w 97"/>
                <a:gd name="T73" fmla="*/ 108 h 127"/>
                <a:gd name="T74" fmla="*/ 74 w 97"/>
                <a:gd name="T75" fmla="*/ 125 h 127"/>
                <a:gd name="T76" fmla="*/ 68 w 97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" h="127">
                  <a:moveTo>
                    <a:pt x="50" y="100"/>
                  </a:moveTo>
                  <a:cubicBezTo>
                    <a:pt x="64" y="120"/>
                    <a:pt x="64" y="120"/>
                    <a:pt x="64" y="120"/>
                  </a:cubicBezTo>
                  <a:cubicBezTo>
                    <a:pt x="66" y="121"/>
                    <a:pt x="69" y="122"/>
                    <a:pt x="70" y="120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9" y="103"/>
                    <a:pt x="78" y="103"/>
                    <a:pt x="77" y="103"/>
                  </a:cubicBezTo>
                  <a:cubicBezTo>
                    <a:pt x="76" y="102"/>
                    <a:pt x="76" y="101"/>
                    <a:pt x="76" y="100"/>
                  </a:cubicBezTo>
                  <a:cubicBezTo>
                    <a:pt x="81" y="67"/>
                    <a:pt x="66" y="33"/>
                    <a:pt x="36" y="16"/>
                  </a:cubicBezTo>
                  <a:cubicBezTo>
                    <a:pt x="27" y="11"/>
                    <a:pt x="17" y="7"/>
                    <a:pt x="6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5" y="15"/>
                    <a:pt x="24" y="19"/>
                    <a:pt x="32" y="23"/>
                  </a:cubicBezTo>
                  <a:cubicBezTo>
                    <a:pt x="59" y="39"/>
                    <a:pt x="73" y="71"/>
                    <a:pt x="67" y="102"/>
                  </a:cubicBezTo>
                  <a:cubicBezTo>
                    <a:pt x="67" y="103"/>
                    <a:pt x="66" y="103"/>
                    <a:pt x="65" y="104"/>
                  </a:cubicBezTo>
                  <a:cubicBezTo>
                    <a:pt x="64" y="104"/>
                    <a:pt x="63" y="103"/>
                    <a:pt x="62" y="103"/>
                  </a:cubicBezTo>
                  <a:cubicBezTo>
                    <a:pt x="56" y="95"/>
                    <a:pt x="56" y="95"/>
                    <a:pt x="56" y="95"/>
                  </a:cubicBezTo>
                  <a:lnTo>
                    <a:pt x="50" y="100"/>
                  </a:lnTo>
                  <a:close/>
                  <a:moveTo>
                    <a:pt x="68" y="127"/>
                  </a:moveTo>
                  <a:cubicBezTo>
                    <a:pt x="65" y="127"/>
                    <a:pt x="62" y="125"/>
                    <a:pt x="60" y="123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3" y="100"/>
                    <a:pt x="43" y="98"/>
                    <a:pt x="44" y="97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6" y="88"/>
                    <a:pt x="57" y="88"/>
                    <a:pt x="57" y="88"/>
                  </a:cubicBezTo>
                  <a:cubicBezTo>
                    <a:pt x="58" y="88"/>
                    <a:pt x="59" y="89"/>
                    <a:pt x="59" y="8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6" y="68"/>
                    <a:pt x="53" y="42"/>
                    <a:pt x="29" y="28"/>
                  </a:cubicBezTo>
                  <a:cubicBezTo>
                    <a:pt x="21" y="23"/>
                    <a:pt x="12" y="20"/>
                    <a:pt x="2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16" y="1"/>
                    <a:pt x="28" y="5"/>
                    <a:pt x="39" y="11"/>
                  </a:cubicBezTo>
                  <a:cubicBezTo>
                    <a:pt x="68" y="28"/>
                    <a:pt x="85" y="61"/>
                    <a:pt x="82" y="95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5" y="92"/>
                    <a:pt x="87" y="92"/>
                    <a:pt x="88" y="9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7" y="106"/>
                    <a:pt x="97" y="107"/>
                    <a:pt x="96" y="108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2" y="126"/>
                    <a:pt x="70" y="127"/>
                    <a:pt x="68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83" name="Freeform 169"/>
            <p:cNvSpPr>
              <a:spLocks noEditPoints="1"/>
            </p:cNvSpPr>
            <p:nvPr/>
          </p:nvSpPr>
          <p:spPr bwMode="auto">
            <a:xfrm>
              <a:off x="16573500" y="3638550"/>
              <a:ext cx="466725" cy="171450"/>
            </a:xfrm>
            <a:custGeom>
              <a:avLst/>
              <a:gdLst>
                <a:gd name="T0" fmla="*/ 19 w 144"/>
                <a:gd name="T1" fmla="*/ 27 h 53"/>
                <a:gd name="T2" fmla="*/ 21 w 144"/>
                <a:gd name="T3" fmla="*/ 28 h 53"/>
                <a:gd name="T4" fmla="*/ 74 w 144"/>
                <a:gd name="T5" fmla="*/ 48 h 53"/>
                <a:gd name="T6" fmla="*/ 113 w 144"/>
                <a:gd name="T7" fmla="*/ 38 h 53"/>
                <a:gd name="T8" fmla="*/ 137 w 144"/>
                <a:gd name="T9" fmla="*/ 17 h 53"/>
                <a:gd name="T10" fmla="*/ 131 w 144"/>
                <a:gd name="T11" fmla="*/ 12 h 53"/>
                <a:gd name="T12" fmla="*/ 109 w 144"/>
                <a:gd name="T13" fmla="*/ 30 h 53"/>
                <a:gd name="T14" fmla="*/ 74 w 144"/>
                <a:gd name="T15" fmla="*/ 39 h 53"/>
                <a:gd name="T16" fmla="*/ 24 w 144"/>
                <a:gd name="T17" fmla="*/ 19 h 53"/>
                <a:gd name="T18" fmla="*/ 23 w 144"/>
                <a:gd name="T19" fmla="*/ 17 h 53"/>
                <a:gd name="T20" fmla="*/ 25 w 144"/>
                <a:gd name="T21" fmla="*/ 15 h 53"/>
                <a:gd name="T22" fmla="*/ 35 w 144"/>
                <a:gd name="T23" fmla="*/ 14 h 53"/>
                <a:gd name="T24" fmla="*/ 35 w 144"/>
                <a:gd name="T25" fmla="*/ 6 h 53"/>
                <a:gd name="T26" fmla="*/ 10 w 144"/>
                <a:gd name="T27" fmla="*/ 8 h 53"/>
                <a:gd name="T28" fmla="*/ 7 w 144"/>
                <a:gd name="T29" fmla="*/ 9 h 53"/>
                <a:gd name="T30" fmla="*/ 6 w 144"/>
                <a:gd name="T31" fmla="*/ 12 h 53"/>
                <a:gd name="T32" fmla="*/ 8 w 144"/>
                <a:gd name="T33" fmla="*/ 37 h 53"/>
                <a:gd name="T34" fmla="*/ 17 w 144"/>
                <a:gd name="T35" fmla="*/ 36 h 53"/>
                <a:gd name="T36" fmla="*/ 16 w 144"/>
                <a:gd name="T37" fmla="*/ 30 h 53"/>
                <a:gd name="T38" fmla="*/ 18 w 144"/>
                <a:gd name="T39" fmla="*/ 27 h 53"/>
                <a:gd name="T40" fmla="*/ 19 w 144"/>
                <a:gd name="T41" fmla="*/ 27 h 53"/>
                <a:gd name="T42" fmla="*/ 74 w 144"/>
                <a:gd name="T43" fmla="*/ 53 h 53"/>
                <a:gd name="T44" fmla="*/ 22 w 144"/>
                <a:gd name="T45" fmla="*/ 36 h 53"/>
                <a:gd name="T46" fmla="*/ 22 w 144"/>
                <a:gd name="T47" fmla="*/ 39 h 53"/>
                <a:gd name="T48" fmla="*/ 20 w 144"/>
                <a:gd name="T49" fmla="*/ 41 h 53"/>
                <a:gd name="T50" fmla="*/ 6 w 144"/>
                <a:gd name="T51" fmla="*/ 43 h 53"/>
                <a:gd name="T52" fmla="*/ 4 w 144"/>
                <a:gd name="T53" fmla="*/ 42 h 53"/>
                <a:gd name="T54" fmla="*/ 3 w 144"/>
                <a:gd name="T55" fmla="*/ 40 h 53"/>
                <a:gd name="T56" fmla="*/ 1 w 144"/>
                <a:gd name="T57" fmla="*/ 13 h 53"/>
                <a:gd name="T58" fmla="*/ 3 w 144"/>
                <a:gd name="T59" fmla="*/ 6 h 53"/>
                <a:gd name="T60" fmla="*/ 9 w 144"/>
                <a:gd name="T61" fmla="*/ 3 h 53"/>
                <a:gd name="T62" fmla="*/ 37 w 144"/>
                <a:gd name="T63" fmla="*/ 0 h 53"/>
                <a:gd name="T64" fmla="*/ 40 w 144"/>
                <a:gd name="T65" fmla="*/ 2 h 53"/>
                <a:gd name="T66" fmla="*/ 41 w 144"/>
                <a:gd name="T67" fmla="*/ 16 h 53"/>
                <a:gd name="T68" fmla="*/ 40 w 144"/>
                <a:gd name="T69" fmla="*/ 18 h 53"/>
                <a:gd name="T70" fmla="*/ 39 w 144"/>
                <a:gd name="T71" fmla="*/ 19 h 53"/>
                <a:gd name="T72" fmla="*/ 32 w 144"/>
                <a:gd name="T73" fmla="*/ 20 h 53"/>
                <a:gd name="T74" fmla="*/ 74 w 144"/>
                <a:gd name="T75" fmla="*/ 34 h 53"/>
                <a:gd name="T76" fmla="*/ 106 w 144"/>
                <a:gd name="T77" fmla="*/ 26 h 53"/>
                <a:gd name="T78" fmla="*/ 128 w 144"/>
                <a:gd name="T79" fmla="*/ 7 h 53"/>
                <a:gd name="T80" fmla="*/ 132 w 144"/>
                <a:gd name="T81" fmla="*/ 6 h 53"/>
                <a:gd name="T82" fmla="*/ 143 w 144"/>
                <a:gd name="T83" fmla="*/ 15 h 53"/>
                <a:gd name="T84" fmla="*/ 144 w 144"/>
                <a:gd name="T85" fmla="*/ 16 h 53"/>
                <a:gd name="T86" fmla="*/ 143 w 144"/>
                <a:gd name="T87" fmla="*/ 18 h 53"/>
                <a:gd name="T88" fmla="*/ 115 w 144"/>
                <a:gd name="T89" fmla="*/ 42 h 53"/>
                <a:gd name="T90" fmla="*/ 74 w 144"/>
                <a:gd name="T9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53">
                  <a:moveTo>
                    <a:pt x="19" y="27"/>
                  </a:moveTo>
                  <a:cubicBezTo>
                    <a:pt x="19" y="27"/>
                    <a:pt x="20" y="27"/>
                    <a:pt x="21" y="28"/>
                  </a:cubicBezTo>
                  <a:cubicBezTo>
                    <a:pt x="35" y="41"/>
                    <a:pt x="54" y="48"/>
                    <a:pt x="74" y="48"/>
                  </a:cubicBezTo>
                  <a:cubicBezTo>
                    <a:pt x="88" y="48"/>
                    <a:pt x="101" y="44"/>
                    <a:pt x="113" y="38"/>
                  </a:cubicBezTo>
                  <a:cubicBezTo>
                    <a:pt x="122" y="33"/>
                    <a:pt x="131" y="26"/>
                    <a:pt x="137" y="17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5" y="20"/>
                    <a:pt x="117" y="26"/>
                    <a:pt x="109" y="30"/>
                  </a:cubicBezTo>
                  <a:cubicBezTo>
                    <a:pt x="98" y="36"/>
                    <a:pt x="86" y="39"/>
                    <a:pt x="74" y="39"/>
                  </a:cubicBezTo>
                  <a:cubicBezTo>
                    <a:pt x="55" y="39"/>
                    <a:pt x="38" y="32"/>
                    <a:pt x="24" y="19"/>
                  </a:cubicBezTo>
                  <a:cubicBezTo>
                    <a:pt x="23" y="19"/>
                    <a:pt x="23" y="18"/>
                    <a:pt x="23" y="17"/>
                  </a:cubicBezTo>
                  <a:cubicBezTo>
                    <a:pt x="24" y="16"/>
                    <a:pt x="24" y="15"/>
                    <a:pt x="2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6" y="10"/>
                    <a:pt x="6" y="11"/>
                    <a:pt x="6" y="1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7" y="28"/>
                    <a:pt x="18" y="27"/>
                  </a:cubicBezTo>
                  <a:cubicBezTo>
                    <a:pt x="18" y="27"/>
                    <a:pt x="18" y="27"/>
                    <a:pt x="19" y="27"/>
                  </a:cubicBezTo>
                  <a:moveTo>
                    <a:pt x="74" y="53"/>
                  </a:moveTo>
                  <a:cubicBezTo>
                    <a:pt x="55" y="53"/>
                    <a:pt x="37" y="47"/>
                    <a:pt x="22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1" y="41"/>
                    <a:pt x="20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5" y="43"/>
                    <a:pt x="4" y="42"/>
                  </a:cubicBezTo>
                  <a:cubicBezTo>
                    <a:pt x="4" y="42"/>
                    <a:pt x="3" y="41"/>
                    <a:pt x="3" y="4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0"/>
                    <a:pt x="1" y="8"/>
                    <a:pt x="3" y="6"/>
                  </a:cubicBezTo>
                  <a:cubicBezTo>
                    <a:pt x="4" y="4"/>
                    <a:pt x="7" y="3"/>
                    <a:pt x="9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1"/>
                    <a:pt x="40" y="2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7"/>
                    <a:pt x="41" y="17"/>
                    <a:pt x="40" y="18"/>
                  </a:cubicBezTo>
                  <a:cubicBezTo>
                    <a:pt x="40" y="19"/>
                    <a:pt x="39" y="19"/>
                    <a:pt x="39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4" y="29"/>
                    <a:pt x="59" y="34"/>
                    <a:pt x="74" y="34"/>
                  </a:cubicBezTo>
                  <a:cubicBezTo>
                    <a:pt x="85" y="34"/>
                    <a:pt x="96" y="31"/>
                    <a:pt x="106" y="26"/>
                  </a:cubicBezTo>
                  <a:cubicBezTo>
                    <a:pt x="115" y="21"/>
                    <a:pt x="122" y="15"/>
                    <a:pt x="128" y="7"/>
                  </a:cubicBezTo>
                  <a:cubicBezTo>
                    <a:pt x="129" y="6"/>
                    <a:pt x="131" y="6"/>
                    <a:pt x="132" y="6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3" y="15"/>
                    <a:pt x="144" y="16"/>
                    <a:pt x="144" y="16"/>
                  </a:cubicBezTo>
                  <a:cubicBezTo>
                    <a:pt x="144" y="17"/>
                    <a:pt x="144" y="18"/>
                    <a:pt x="143" y="18"/>
                  </a:cubicBezTo>
                  <a:cubicBezTo>
                    <a:pt x="136" y="28"/>
                    <a:pt x="126" y="36"/>
                    <a:pt x="115" y="42"/>
                  </a:cubicBezTo>
                  <a:cubicBezTo>
                    <a:pt x="103" y="49"/>
                    <a:pt x="88" y="53"/>
                    <a:pt x="74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90" name="Group 489"/>
          <p:cNvGrpSpPr>
            <a:grpSpLocks noChangeAspect="1"/>
          </p:cNvGrpSpPr>
          <p:nvPr/>
        </p:nvGrpSpPr>
        <p:grpSpPr>
          <a:xfrm>
            <a:off x="3113328" y="4484409"/>
            <a:ext cx="614363" cy="623888"/>
            <a:chOff x="11214780" y="2166938"/>
            <a:chExt cx="614363" cy="623888"/>
          </a:xfrm>
          <a:solidFill>
            <a:schemeClr val="tx1"/>
          </a:solidFill>
        </p:grpSpPr>
        <p:sp>
          <p:nvSpPr>
            <p:cNvPr id="384" name="Freeform 170"/>
            <p:cNvSpPr>
              <a:spLocks noEditPoints="1"/>
            </p:cNvSpPr>
            <p:nvPr/>
          </p:nvSpPr>
          <p:spPr bwMode="auto">
            <a:xfrm>
              <a:off x="11394167" y="2266950"/>
              <a:ext cx="255588" cy="298450"/>
            </a:xfrm>
            <a:custGeom>
              <a:avLst/>
              <a:gdLst>
                <a:gd name="T0" fmla="*/ 31 w 79"/>
                <a:gd name="T1" fmla="*/ 87 h 92"/>
                <a:gd name="T2" fmla="*/ 47 w 79"/>
                <a:gd name="T3" fmla="*/ 87 h 92"/>
                <a:gd name="T4" fmla="*/ 62 w 79"/>
                <a:gd name="T5" fmla="*/ 60 h 92"/>
                <a:gd name="T6" fmla="*/ 73 w 79"/>
                <a:gd name="T7" fmla="*/ 37 h 92"/>
                <a:gd name="T8" fmla="*/ 40 w 79"/>
                <a:gd name="T9" fmla="*/ 6 h 92"/>
                <a:gd name="T10" fmla="*/ 39 w 79"/>
                <a:gd name="T11" fmla="*/ 6 h 92"/>
                <a:gd name="T12" fmla="*/ 6 w 79"/>
                <a:gd name="T13" fmla="*/ 35 h 92"/>
                <a:gd name="T14" fmla="*/ 21 w 79"/>
                <a:gd name="T15" fmla="*/ 35 h 92"/>
                <a:gd name="T16" fmla="*/ 39 w 79"/>
                <a:gd name="T17" fmla="*/ 22 h 92"/>
                <a:gd name="T18" fmla="*/ 52 w 79"/>
                <a:gd name="T19" fmla="*/ 29 h 92"/>
                <a:gd name="T20" fmla="*/ 53 w 79"/>
                <a:gd name="T21" fmla="*/ 46 h 92"/>
                <a:gd name="T22" fmla="*/ 44 w 79"/>
                <a:gd name="T23" fmla="*/ 59 h 92"/>
                <a:gd name="T24" fmla="*/ 31 w 79"/>
                <a:gd name="T25" fmla="*/ 87 h 92"/>
                <a:gd name="T26" fmla="*/ 50 w 79"/>
                <a:gd name="T27" fmla="*/ 92 h 92"/>
                <a:gd name="T28" fmla="*/ 28 w 79"/>
                <a:gd name="T29" fmla="*/ 92 h 92"/>
                <a:gd name="T30" fmla="*/ 26 w 79"/>
                <a:gd name="T31" fmla="*/ 90 h 92"/>
                <a:gd name="T32" fmla="*/ 39 w 79"/>
                <a:gd name="T33" fmla="*/ 56 h 92"/>
                <a:gd name="T34" fmla="*/ 48 w 79"/>
                <a:gd name="T35" fmla="*/ 44 h 92"/>
                <a:gd name="T36" fmla="*/ 48 w 79"/>
                <a:gd name="T37" fmla="*/ 32 h 92"/>
                <a:gd name="T38" fmla="*/ 39 w 79"/>
                <a:gd name="T39" fmla="*/ 28 h 92"/>
                <a:gd name="T40" fmla="*/ 26 w 79"/>
                <a:gd name="T41" fmla="*/ 38 h 92"/>
                <a:gd name="T42" fmla="*/ 23 w 79"/>
                <a:gd name="T43" fmla="*/ 41 h 92"/>
                <a:gd name="T44" fmla="*/ 3 w 79"/>
                <a:gd name="T45" fmla="*/ 41 h 92"/>
                <a:gd name="T46" fmla="*/ 0 w 79"/>
                <a:gd name="T47" fmla="*/ 38 h 92"/>
                <a:gd name="T48" fmla="*/ 39 w 79"/>
                <a:gd name="T49" fmla="*/ 0 h 92"/>
                <a:gd name="T50" fmla="*/ 40 w 79"/>
                <a:gd name="T51" fmla="*/ 0 h 92"/>
                <a:gd name="T52" fmla="*/ 79 w 79"/>
                <a:gd name="T53" fmla="*/ 37 h 92"/>
                <a:gd name="T54" fmla="*/ 66 w 79"/>
                <a:gd name="T55" fmla="*/ 63 h 92"/>
                <a:gd name="T56" fmla="*/ 53 w 79"/>
                <a:gd name="T57" fmla="*/ 90 h 92"/>
                <a:gd name="T58" fmla="*/ 50 w 79"/>
                <a:gd name="T5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92">
                  <a:moveTo>
                    <a:pt x="31" y="87"/>
                  </a:moveTo>
                  <a:cubicBezTo>
                    <a:pt x="47" y="87"/>
                    <a:pt x="47" y="87"/>
                    <a:pt x="47" y="87"/>
                  </a:cubicBezTo>
                  <a:cubicBezTo>
                    <a:pt x="48" y="75"/>
                    <a:pt x="55" y="67"/>
                    <a:pt x="62" y="60"/>
                  </a:cubicBezTo>
                  <a:cubicBezTo>
                    <a:pt x="68" y="53"/>
                    <a:pt x="73" y="46"/>
                    <a:pt x="73" y="37"/>
                  </a:cubicBezTo>
                  <a:cubicBezTo>
                    <a:pt x="73" y="14"/>
                    <a:pt x="55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19" y="6"/>
                    <a:pt x="7" y="17"/>
                    <a:pt x="6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3" y="26"/>
                    <a:pt x="31" y="22"/>
                    <a:pt x="39" y="22"/>
                  </a:cubicBezTo>
                  <a:cubicBezTo>
                    <a:pt x="45" y="22"/>
                    <a:pt x="50" y="25"/>
                    <a:pt x="52" y="29"/>
                  </a:cubicBezTo>
                  <a:cubicBezTo>
                    <a:pt x="55" y="34"/>
                    <a:pt x="56" y="40"/>
                    <a:pt x="53" y="46"/>
                  </a:cubicBezTo>
                  <a:cubicBezTo>
                    <a:pt x="51" y="51"/>
                    <a:pt x="47" y="55"/>
                    <a:pt x="44" y="59"/>
                  </a:cubicBezTo>
                  <a:cubicBezTo>
                    <a:pt x="37" y="66"/>
                    <a:pt x="32" y="73"/>
                    <a:pt x="31" y="87"/>
                  </a:cubicBezTo>
                  <a:moveTo>
                    <a:pt x="50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7" y="92"/>
                    <a:pt x="26" y="91"/>
                    <a:pt x="26" y="90"/>
                  </a:cubicBezTo>
                  <a:cubicBezTo>
                    <a:pt x="26" y="72"/>
                    <a:pt x="33" y="63"/>
                    <a:pt x="39" y="56"/>
                  </a:cubicBezTo>
                  <a:cubicBezTo>
                    <a:pt x="43" y="52"/>
                    <a:pt x="46" y="48"/>
                    <a:pt x="48" y="44"/>
                  </a:cubicBezTo>
                  <a:cubicBezTo>
                    <a:pt x="50" y="39"/>
                    <a:pt x="50" y="35"/>
                    <a:pt x="48" y="32"/>
                  </a:cubicBezTo>
                  <a:cubicBezTo>
                    <a:pt x="46" y="29"/>
                    <a:pt x="43" y="28"/>
                    <a:pt x="39" y="28"/>
                  </a:cubicBezTo>
                  <a:cubicBezTo>
                    <a:pt x="33" y="28"/>
                    <a:pt x="27" y="31"/>
                    <a:pt x="26" y="38"/>
                  </a:cubicBezTo>
                  <a:cubicBezTo>
                    <a:pt x="26" y="40"/>
                    <a:pt x="25" y="41"/>
                    <a:pt x="2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0" y="39"/>
                    <a:pt x="0" y="38"/>
                  </a:cubicBezTo>
                  <a:cubicBezTo>
                    <a:pt x="0" y="15"/>
                    <a:pt x="15" y="1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9" y="0"/>
                    <a:pt x="79" y="12"/>
                    <a:pt x="79" y="37"/>
                  </a:cubicBezTo>
                  <a:cubicBezTo>
                    <a:pt x="79" y="48"/>
                    <a:pt x="72" y="56"/>
                    <a:pt x="66" y="63"/>
                  </a:cubicBezTo>
                  <a:cubicBezTo>
                    <a:pt x="59" y="71"/>
                    <a:pt x="53" y="79"/>
                    <a:pt x="53" y="90"/>
                  </a:cubicBezTo>
                  <a:cubicBezTo>
                    <a:pt x="53" y="91"/>
                    <a:pt x="52" y="92"/>
                    <a:pt x="50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85" name="Freeform 171"/>
            <p:cNvSpPr>
              <a:spLocks noEditPoints="1"/>
            </p:cNvSpPr>
            <p:nvPr/>
          </p:nvSpPr>
          <p:spPr bwMode="auto">
            <a:xfrm>
              <a:off x="11468780" y="2576513"/>
              <a:ext cx="106363" cy="96838"/>
            </a:xfrm>
            <a:custGeom>
              <a:avLst/>
              <a:gdLst>
                <a:gd name="T0" fmla="*/ 16 w 33"/>
                <a:gd name="T1" fmla="*/ 5 h 30"/>
                <a:gd name="T2" fmla="*/ 5 w 33"/>
                <a:gd name="T3" fmla="*/ 15 h 30"/>
                <a:gd name="T4" fmla="*/ 16 w 33"/>
                <a:gd name="T5" fmla="*/ 25 h 30"/>
                <a:gd name="T6" fmla="*/ 27 w 33"/>
                <a:gd name="T7" fmla="*/ 15 h 30"/>
                <a:gd name="T8" fmla="*/ 16 w 33"/>
                <a:gd name="T9" fmla="*/ 5 h 30"/>
                <a:gd name="T10" fmla="*/ 16 w 33"/>
                <a:gd name="T11" fmla="*/ 30 h 30"/>
                <a:gd name="T12" fmla="*/ 0 w 33"/>
                <a:gd name="T13" fmla="*/ 15 h 30"/>
                <a:gd name="T14" fmla="*/ 16 w 33"/>
                <a:gd name="T15" fmla="*/ 0 h 30"/>
                <a:gd name="T16" fmla="*/ 33 w 33"/>
                <a:gd name="T17" fmla="*/ 15 h 30"/>
                <a:gd name="T18" fmla="*/ 16 w 33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0">
                  <a:moveTo>
                    <a:pt x="16" y="5"/>
                  </a:moveTo>
                  <a:cubicBezTo>
                    <a:pt x="10" y="5"/>
                    <a:pt x="5" y="9"/>
                    <a:pt x="5" y="15"/>
                  </a:cubicBezTo>
                  <a:cubicBezTo>
                    <a:pt x="5" y="21"/>
                    <a:pt x="10" y="25"/>
                    <a:pt x="16" y="25"/>
                  </a:cubicBezTo>
                  <a:cubicBezTo>
                    <a:pt x="23" y="25"/>
                    <a:pt x="27" y="21"/>
                    <a:pt x="27" y="15"/>
                  </a:cubicBezTo>
                  <a:cubicBezTo>
                    <a:pt x="27" y="9"/>
                    <a:pt x="23" y="5"/>
                    <a:pt x="16" y="5"/>
                  </a:cubicBezTo>
                  <a:moveTo>
                    <a:pt x="16" y="30"/>
                  </a:moveTo>
                  <a:cubicBezTo>
                    <a:pt x="7" y="30"/>
                    <a:pt x="0" y="24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4"/>
                    <a:pt x="26" y="30"/>
                    <a:pt x="1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86" name="Freeform 172"/>
            <p:cNvSpPr>
              <a:spLocks noEditPoints="1"/>
            </p:cNvSpPr>
            <p:nvPr/>
          </p:nvSpPr>
          <p:spPr bwMode="auto">
            <a:xfrm>
              <a:off x="11214780" y="2166938"/>
              <a:ext cx="614363" cy="623888"/>
            </a:xfrm>
            <a:custGeom>
              <a:avLst/>
              <a:gdLst>
                <a:gd name="T0" fmla="*/ 94 w 189"/>
                <a:gd name="T1" fmla="*/ 5 h 192"/>
                <a:gd name="T2" fmla="*/ 6 w 189"/>
                <a:gd name="T3" fmla="*/ 94 h 192"/>
                <a:gd name="T4" fmla="*/ 22 w 189"/>
                <a:gd name="T5" fmla="*/ 145 h 192"/>
                <a:gd name="T6" fmla="*/ 22 w 189"/>
                <a:gd name="T7" fmla="*/ 147 h 192"/>
                <a:gd name="T8" fmla="*/ 8 w 189"/>
                <a:gd name="T9" fmla="*/ 185 h 192"/>
                <a:gd name="T10" fmla="*/ 47 w 189"/>
                <a:gd name="T11" fmla="*/ 170 h 192"/>
                <a:gd name="T12" fmla="*/ 49 w 189"/>
                <a:gd name="T13" fmla="*/ 170 h 192"/>
                <a:gd name="T14" fmla="*/ 94 w 189"/>
                <a:gd name="T15" fmla="*/ 183 h 192"/>
                <a:gd name="T16" fmla="*/ 183 w 189"/>
                <a:gd name="T17" fmla="*/ 94 h 192"/>
                <a:gd name="T18" fmla="*/ 94 w 189"/>
                <a:gd name="T19" fmla="*/ 5 h 192"/>
                <a:gd name="T20" fmla="*/ 3 w 189"/>
                <a:gd name="T21" fmla="*/ 192 h 192"/>
                <a:gd name="T22" fmla="*/ 1 w 189"/>
                <a:gd name="T23" fmla="*/ 191 h 192"/>
                <a:gd name="T24" fmla="*/ 0 w 189"/>
                <a:gd name="T25" fmla="*/ 189 h 192"/>
                <a:gd name="T26" fmla="*/ 17 w 189"/>
                <a:gd name="T27" fmla="*/ 147 h 192"/>
                <a:gd name="T28" fmla="*/ 0 w 189"/>
                <a:gd name="T29" fmla="*/ 94 h 192"/>
                <a:gd name="T30" fmla="*/ 94 w 189"/>
                <a:gd name="T31" fmla="*/ 0 h 192"/>
                <a:gd name="T32" fmla="*/ 189 w 189"/>
                <a:gd name="T33" fmla="*/ 94 h 192"/>
                <a:gd name="T34" fmla="*/ 94 w 189"/>
                <a:gd name="T35" fmla="*/ 188 h 192"/>
                <a:gd name="T36" fmla="*/ 47 w 189"/>
                <a:gd name="T37" fmla="*/ 175 h 192"/>
                <a:gd name="T38" fmla="*/ 4 w 189"/>
                <a:gd name="T39" fmla="*/ 192 h 192"/>
                <a:gd name="T40" fmla="*/ 3 w 189"/>
                <a:gd name="T4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92">
                  <a:moveTo>
                    <a:pt x="94" y="5"/>
                  </a:moveTo>
                  <a:cubicBezTo>
                    <a:pt x="45" y="5"/>
                    <a:pt x="6" y="45"/>
                    <a:pt x="6" y="94"/>
                  </a:cubicBezTo>
                  <a:cubicBezTo>
                    <a:pt x="6" y="112"/>
                    <a:pt x="11" y="130"/>
                    <a:pt x="22" y="145"/>
                  </a:cubicBezTo>
                  <a:cubicBezTo>
                    <a:pt x="22" y="145"/>
                    <a:pt x="22" y="146"/>
                    <a:pt x="22" y="147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8" y="170"/>
                    <a:pt x="48" y="170"/>
                    <a:pt x="49" y="170"/>
                  </a:cubicBezTo>
                  <a:cubicBezTo>
                    <a:pt x="63" y="178"/>
                    <a:pt x="78" y="183"/>
                    <a:pt x="94" y="183"/>
                  </a:cubicBezTo>
                  <a:cubicBezTo>
                    <a:pt x="143" y="183"/>
                    <a:pt x="183" y="143"/>
                    <a:pt x="183" y="94"/>
                  </a:cubicBezTo>
                  <a:cubicBezTo>
                    <a:pt x="183" y="45"/>
                    <a:pt x="143" y="5"/>
                    <a:pt x="94" y="5"/>
                  </a:cubicBezTo>
                  <a:moveTo>
                    <a:pt x="3" y="192"/>
                  </a:moveTo>
                  <a:cubicBezTo>
                    <a:pt x="2" y="192"/>
                    <a:pt x="2" y="192"/>
                    <a:pt x="1" y="191"/>
                  </a:cubicBezTo>
                  <a:cubicBezTo>
                    <a:pt x="0" y="191"/>
                    <a:pt x="0" y="189"/>
                    <a:pt x="0" y="189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6" y="131"/>
                    <a:pt x="0" y="113"/>
                    <a:pt x="0" y="94"/>
                  </a:cubicBezTo>
                  <a:cubicBezTo>
                    <a:pt x="0" y="42"/>
                    <a:pt x="43" y="0"/>
                    <a:pt x="94" y="0"/>
                  </a:cubicBezTo>
                  <a:cubicBezTo>
                    <a:pt x="146" y="0"/>
                    <a:pt x="189" y="42"/>
                    <a:pt x="189" y="94"/>
                  </a:cubicBezTo>
                  <a:cubicBezTo>
                    <a:pt x="189" y="146"/>
                    <a:pt x="146" y="188"/>
                    <a:pt x="94" y="188"/>
                  </a:cubicBezTo>
                  <a:cubicBezTo>
                    <a:pt x="78" y="188"/>
                    <a:pt x="62" y="184"/>
                    <a:pt x="47" y="175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3" y="192"/>
                    <a:pt x="3" y="1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44" name="Group 443"/>
          <p:cNvGrpSpPr>
            <a:grpSpLocks noChangeAspect="1"/>
          </p:cNvGrpSpPr>
          <p:nvPr/>
        </p:nvGrpSpPr>
        <p:grpSpPr>
          <a:xfrm>
            <a:off x="4396480" y="3242507"/>
            <a:ext cx="466725" cy="627063"/>
            <a:chOff x="11579225" y="4197350"/>
            <a:chExt cx="466725" cy="627063"/>
          </a:xfrm>
          <a:solidFill>
            <a:schemeClr val="tx1"/>
          </a:solidFill>
        </p:grpSpPr>
        <p:sp>
          <p:nvSpPr>
            <p:cNvPr id="387" name="Freeform 173"/>
            <p:cNvSpPr>
              <a:spLocks noEditPoints="1"/>
            </p:cNvSpPr>
            <p:nvPr/>
          </p:nvSpPr>
          <p:spPr bwMode="auto">
            <a:xfrm>
              <a:off x="11579225" y="4318000"/>
              <a:ext cx="466725" cy="339725"/>
            </a:xfrm>
            <a:custGeom>
              <a:avLst/>
              <a:gdLst>
                <a:gd name="T0" fmla="*/ 5 w 144"/>
                <a:gd name="T1" fmla="*/ 100 h 105"/>
                <a:gd name="T2" fmla="*/ 139 w 144"/>
                <a:gd name="T3" fmla="*/ 100 h 105"/>
                <a:gd name="T4" fmla="*/ 139 w 144"/>
                <a:gd name="T5" fmla="*/ 4 h 105"/>
                <a:gd name="T6" fmla="*/ 5 w 144"/>
                <a:gd name="T7" fmla="*/ 4 h 105"/>
                <a:gd name="T8" fmla="*/ 5 w 144"/>
                <a:gd name="T9" fmla="*/ 100 h 105"/>
                <a:gd name="T10" fmla="*/ 141 w 144"/>
                <a:gd name="T11" fmla="*/ 105 h 105"/>
                <a:gd name="T12" fmla="*/ 3 w 144"/>
                <a:gd name="T13" fmla="*/ 105 h 105"/>
                <a:gd name="T14" fmla="*/ 0 w 144"/>
                <a:gd name="T15" fmla="*/ 102 h 105"/>
                <a:gd name="T16" fmla="*/ 0 w 144"/>
                <a:gd name="T17" fmla="*/ 2 h 105"/>
                <a:gd name="T18" fmla="*/ 3 w 144"/>
                <a:gd name="T19" fmla="*/ 0 h 105"/>
                <a:gd name="T20" fmla="*/ 141 w 144"/>
                <a:gd name="T21" fmla="*/ 0 h 105"/>
                <a:gd name="T22" fmla="*/ 144 w 144"/>
                <a:gd name="T23" fmla="*/ 2 h 105"/>
                <a:gd name="T24" fmla="*/ 144 w 144"/>
                <a:gd name="T25" fmla="*/ 102 h 105"/>
                <a:gd name="T26" fmla="*/ 141 w 144"/>
                <a:gd name="T2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05">
                  <a:moveTo>
                    <a:pt x="5" y="100"/>
                  </a:moveTo>
                  <a:cubicBezTo>
                    <a:pt x="139" y="100"/>
                    <a:pt x="139" y="100"/>
                    <a:pt x="139" y="100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0"/>
                  </a:lnTo>
                  <a:close/>
                  <a:moveTo>
                    <a:pt x="141" y="105"/>
                  </a:moveTo>
                  <a:cubicBezTo>
                    <a:pt x="3" y="105"/>
                    <a:pt x="3" y="105"/>
                    <a:pt x="3" y="105"/>
                  </a:cubicBezTo>
                  <a:cubicBezTo>
                    <a:pt x="1" y="105"/>
                    <a:pt x="0" y="104"/>
                    <a:pt x="0" y="10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4" y="1"/>
                    <a:pt x="144" y="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4"/>
                    <a:pt x="142" y="105"/>
                    <a:pt x="14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88" name="Freeform 174"/>
            <p:cNvSpPr>
              <a:spLocks noEditPoints="1"/>
            </p:cNvSpPr>
            <p:nvPr/>
          </p:nvSpPr>
          <p:spPr bwMode="auto">
            <a:xfrm>
              <a:off x="11703050" y="4271963"/>
              <a:ext cx="220663" cy="58738"/>
            </a:xfrm>
            <a:custGeom>
              <a:avLst/>
              <a:gdLst>
                <a:gd name="T0" fmla="*/ 5 w 68"/>
                <a:gd name="T1" fmla="*/ 14 h 18"/>
                <a:gd name="T2" fmla="*/ 63 w 68"/>
                <a:gd name="T3" fmla="*/ 14 h 18"/>
                <a:gd name="T4" fmla="*/ 63 w 68"/>
                <a:gd name="T5" fmla="*/ 5 h 18"/>
                <a:gd name="T6" fmla="*/ 5 w 68"/>
                <a:gd name="T7" fmla="*/ 5 h 18"/>
                <a:gd name="T8" fmla="*/ 5 w 68"/>
                <a:gd name="T9" fmla="*/ 14 h 18"/>
                <a:gd name="T10" fmla="*/ 65 w 68"/>
                <a:gd name="T11" fmla="*/ 18 h 18"/>
                <a:gd name="T12" fmla="*/ 2 w 68"/>
                <a:gd name="T13" fmla="*/ 18 h 18"/>
                <a:gd name="T14" fmla="*/ 0 w 68"/>
                <a:gd name="T15" fmla="*/ 16 h 18"/>
                <a:gd name="T16" fmla="*/ 0 w 68"/>
                <a:gd name="T17" fmla="*/ 3 h 18"/>
                <a:gd name="T18" fmla="*/ 2 w 68"/>
                <a:gd name="T19" fmla="*/ 0 h 18"/>
                <a:gd name="T20" fmla="*/ 65 w 68"/>
                <a:gd name="T21" fmla="*/ 0 h 18"/>
                <a:gd name="T22" fmla="*/ 68 w 68"/>
                <a:gd name="T23" fmla="*/ 3 h 18"/>
                <a:gd name="T24" fmla="*/ 68 w 68"/>
                <a:gd name="T25" fmla="*/ 16 h 18"/>
                <a:gd name="T26" fmla="*/ 65 w 68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8">
                  <a:moveTo>
                    <a:pt x="5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4"/>
                  </a:lnTo>
                  <a:close/>
                  <a:moveTo>
                    <a:pt x="65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1"/>
                    <a:pt x="68" y="3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7" y="18"/>
                    <a:pt x="6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89" name="Rectangle 175"/>
            <p:cNvSpPr>
              <a:spLocks noChangeArrowheads="1"/>
            </p:cNvSpPr>
            <p:nvPr/>
          </p:nvSpPr>
          <p:spPr bwMode="auto">
            <a:xfrm>
              <a:off x="11803063" y="4648200"/>
              <a:ext cx="15875" cy="173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90" name="Freeform 176"/>
            <p:cNvSpPr>
              <a:spLocks/>
            </p:cNvSpPr>
            <p:nvPr/>
          </p:nvSpPr>
          <p:spPr bwMode="auto">
            <a:xfrm>
              <a:off x="11641138" y="4645025"/>
              <a:ext cx="103188" cy="179388"/>
            </a:xfrm>
            <a:custGeom>
              <a:avLst/>
              <a:gdLst>
                <a:gd name="T0" fmla="*/ 8 w 65"/>
                <a:gd name="T1" fmla="*/ 113 h 113"/>
                <a:gd name="T2" fmla="*/ 0 w 65"/>
                <a:gd name="T3" fmla="*/ 109 h 113"/>
                <a:gd name="T4" fmla="*/ 55 w 65"/>
                <a:gd name="T5" fmla="*/ 0 h 113"/>
                <a:gd name="T6" fmla="*/ 65 w 65"/>
                <a:gd name="T7" fmla="*/ 6 h 113"/>
                <a:gd name="T8" fmla="*/ 8 w 6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3">
                  <a:moveTo>
                    <a:pt x="8" y="113"/>
                  </a:moveTo>
                  <a:lnTo>
                    <a:pt x="0" y="109"/>
                  </a:lnTo>
                  <a:lnTo>
                    <a:pt x="55" y="0"/>
                  </a:lnTo>
                  <a:lnTo>
                    <a:pt x="65" y="6"/>
                  </a:ln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91" name="Freeform 177"/>
            <p:cNvSpPr>
              <a:spLocks/>
            </p:cNvSpPr>
            <p:nvPr/>
          </p:nvSpPr>
          <p:spPr bwMode="auto">
            <a:xfrm>
              <a:off x="11880850" y="4645025"/>
              <a:ext cx="104775" cy="179388"/>
            </a:xfrm>
            <a:custGeom>
              <a:avLst/>
              <a:gdLst>
                <a:gd name="T0" fmla="*/ 55 w 66"/>
                <a:gd name="T1" fmla="*/ 113 h 113"/>
                <a:gd name="T2" fmla="*/ 0 w 66"/>
                <a:gd name="T3" fmla="*/ 6 h 113"/>
                <a:gd name="T4" fmla="*/ 8 w 66"/>
                <a:gd name="T5" fmla="*/ 0 h 113"/>
                <a:gd name="T6" fmla="*/ 66 w 66"/>
                <a:gd name="T7" fmla="*/ 109 h 113"/>
                <a:gd name="T8" fmla="*/ 55 w 66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13">
                  <a:moveTo>
                    <a:pt x="55" y="113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66" y="109"/>
                  </a:lnTo>
                  <a:lnTo>
                    <a:pt x="5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92" name="Rectangle 178"/>
            <p:cNvSpPr>
              <a:spLocks noChangeArrowheads="1"/>
            </p:cNvSpPr>
            <p:nvPr/>
          </p:nvSpPr>
          <p:spPr bwMode="auto">
            <a:xfrm>
              <a:off x="11803063" y="4197350"/>
              <a:ext cx="15875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22" name="Group 421"/>
          <p:cNvGrpSpPr>
            <a:grpSpLocks noChangeAspect="1"/>
          </p:cNvGrpSpPr>
          <p:nvPr/>
        </p:nvGrpSpPr>
        <p:grpSpPr>
          <a:xfrm>
            <a:off x="5532750" y="620473"/>
            <a:ext cx="635000" cy="500062"/>
            <a:chOff x="8529638" y="1217613"/>
            <a:chExt cx="635000" cy="500062"/>
          </a:xfrm>
          <a:solidFill>
            <a:schemeClr val="tx1"/>
          </a:solidFill>
        </p:grpSpPr>
        <p:sp>
          <p:nvSpPr>
            <p:cNvPr id="393" name="Freeform 179"/>
            <p:cNvSpPr>
              <a:spLocks noEditPoints="1"/>
            </p:cNvSpPr>
            <p:nvPr/>
          </p:nvSpPr>
          <p:spPr bwMode="auto">
            <a:xfrm>
              <a:off x="8905875" y="1314450"/>
              <a:ext cx="119063" cy="142875"/>
            </a:xfrm>
            <a:custGeom>
              <a:avLst/>
              <a:gdLst>
                <a:gd name="T0" fmla="*/ 26 w 37"/>
                <a:gd name="T1" fmla="*/ 39 h 44"/>
                <a:gd name="T2" fmla="*/ 33 w 37"/>
                <a:gd name="T3" fmla="*/ 5 h 44"/>
                <a:gd name="T4" fmla="*/ 26 w 37"/>
                <a:gd name="T5" fmla="*/ 5 h 44"/>
                <a:gd name="T6" fmla="*/ 5 w 37"/>
                <a:gd name="T7" fmla="*/ 39 h 44"/>
                <a:gd name="T8" fmla="*/ 26 w 37"/>
                <a:gd name="T9" fmla="*/ 39 h 44"/>
                <a:gd name="T10" fmla="*/ 37 w 37"/>
                <a:gd name="T11" fmla="*/ 1 h 44"/>
                <a:gd name="T12" fmla="*/ 37 w 37"/>
                <a:gd name="T13" fmla="*/ 3 h 44"/>
                <a:gd name="T14" fmla="*/ 30 w 37"/>
                <a:gd name="T15" fmla="*/ 41 h 44"/>
                <a:gd name="T16" fmla="*/ 28 w 37"/>
                <a:gd name="T17" fmla="*/ 44 h 44"/>
                <a:gd name="T18" fmla="*/ 2 w 37"/>
                <a:gd name="T19" fmla="*/ 44 h 44"/>
                <a:gd name="T20" fmla="*/ 0 w 37"/>
                <a:gd name="T21" fmla="*/ 43 h 44"/>
                <a:gd name="T22" fmla="*/ 0 w 37"/>
                <a:gd name="T23" fmla="*/ 41 h 44"/>
                <a:gd name="T24" fmla="*/ 22 w 37"/>
                <a:gd name="T25" fmla="*/ 2 h 44"/>
                <a:gd name="T26" fmla="*/ 24 w 37"/>
                <a:gd name="T27" fmla="*/ 0 h 44"/>
                <a:gd name="T28" fmla="*/ 35 w 37"/>
                <a:gd name="T29" fmla="*/ 0 h 44"/>
                <a:gd name="T30" fmla="*/ 37 w 37"/>
                <a:gd name="T3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4">
                  <a:moveTo>
                    <a:pt x="26" y="39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6" y="39"/>
                    <a:pt x="26" y="39"/>
                    <a:pt x="26" y="39"/>
                  </a:cubicBezTo>
                  <a:close/>
                  <a:moveTo>
                    <a:pt x="37" y="1"/>
                  </a:moveTo>
                  <a:cubicBezTo>
                    <a:pt x="37" y="1"/>
                    <a:pt x="37" y="2"/>
                    <a:pt x="37" y="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29" y="44"/>
                    <a:pt x="28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3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1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94" name="Rectangle 180"/>
            <p:cNvSpPr>
              <a:spLocks noChangeArrowheads="1"/>
            </p:cNvSpPr>
            <p:nvPr/>
          </p:nvSpPr>
          <p:spPr bwMode="auto">
            <a:xfrm>
              <a:off x="8813800" y="1254125"/>
              <a:ext cx="1206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95" name="Rectangle 181"/>
            <p:cNvSpPr>
              <a:spLocks noChangeArrowheads="1"/>
            </p:cNvSpPr>
            <p:nvPr/>
          </p:nvSpPr>
          <p:spPr bwMode="auto">
            <a:xfrm>
              <a:off x="8813800" y="1285875"/>
              <a:ext cx="12065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96" name="Freeform 182"/>
            <p:cNvSpPr>
              <a:spLocks noEditPoints="1"/>
            </p:cNvSpPr>
            <p:nvPr/>
          </p:nvSpPr>
          <p:spPr bwMode="auto">
            <a:xfrm>
              <a:off x="8651875" y="1441450"/>
              <a:ext cx="403225" cy="111125"/>
            </a:xfrm>
            <a:custGeom>
              <a:avLst/>
              <a:gdLst>
                <a:gd name="T0" fmla="*/ 5 w 124"/>
                <a:gd name="T1" fmla="*/ 30 h 34"/>
                <a:gd name="T2" fmla="*/ 119 w 124"/>
                <a:gd name="T3" fmla="*/ 30 h 34"/>
                <a:gd name="T4" fmla="*/ 119 w 124"/>
                <a:gd name="T5" fmla="*/ 5 h 34"/>
                <a:gd name="T6" fmla="*/ 5 w 124"/>
                <a:gd name="T7" fmla="*/ 5 h 34"/>
                <a:gd name="T8" fmla="*/ 5 w 124"/>
                <a:gd name="T9" fmla="*/ 30 h 34"/>
                <a:gd name="T10" fmla="*/ 121 w 124"/>
                <a:gd name="T11" fmla="*/ 34 h 34"/>
                <a:gd name="T12" fmla="*/ 3 w 124"/>
                <a:gd name="T13" fmla="*/ 34 h 34"/>
                <a:gd name="T14" fmla="*/ 0 w 124"/>
                <a:gd name="T15" fmla="*/ 32 h 34"/>
                <a:gd name="T16" fmla="*/ 0 w 124"/>
                <a:gd name="T17" fmla="*/ 2 h 34"/>
                <a:gd name="T18" fmla="*/ 3 w 124"/>
                <a:gd name="T19" fmla="*/ 0 h 34"/>
                <a:gd name="T20" fmla="*/ 121 w 124"/>
                <a:gd name="T21" fmla="*/ 0 h 34"/>
                <a:gd name="T22" fmla="*/ 124 w 124"/>
                <a:gd name="T23" fmla="*/ 2 h 34"/>
                <a:gd name="T24" fmla="*/ 124 w 124"/>
                <a:gd name="T25" fmla="*/ 32 h 34"/>
                <a:gd name="T26" fmla="*/ 121 w 124"/>
                <a:gd name="T2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34">
                  <a:moveTo>
                    <a:pt x="5" y="30"/>
                  </a:moveTo>
                  <a:cubicBezTo>
                    <a:pt x="119" y="30"/>
                    <a:pt x="119" y="30"/>
                    <a:pt x="119" y="30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0"/>
                  </a:lnTo>
                  <a:close/>
                  <a:moveTo>
                    <a:pt x="121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3"/>
                    <a:pt x="0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4" y="1"/>
                    <a:pt x="124" y="2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4" y="33"/>
                    <a:pt x="123" y="34"/>
                    <a:pt x="1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97" name="Freeform 183"/>
            <p:cNvSpPr>
              <a:spLocks noEditPoints="1"/>
            </p:cNvSpPr>
            <p:nvPr/>
          </p:nvSpPr>
          <p:spPr bwMode="auto">
            <a:xfrm>
              <a:off x="8651875" y="1373188"/>
              <a:ext cx="230188" cy="77788"/>
            </a:xfrm>
            <a:custGeom>
              <a:avLst/>
              <a:gdLst>
                <a:gd name="T0" fmla="*/ 5 w 71"/>
                <a:gd name="T1" fmla="*/ 19 h 24"/>
                <a:gd name="T2" fmla="*/ 66 w 71"/>
                <a:gd name="T3" fmla="*/ 19 h 24"/>
                <a:gd name="T4" fmla="*/ 66 w 71"/>
                <a:gd name="T5" fmla="*/ 5 h 24"/>
                <a:gd name="T6" fmla="*/ 5 w 71"/>
                <a:gd name="T7" fmla="*/ 5 h 24"/>
                <a:gd name="T8" fmla="*/ 5 w 71"/>
                <a:gd name="T9" fmla="*/ 19 h 24"/>
                <a:gd name="T10" fmla="*/ 69 w 71"/>
                <a:gd name="T11" fmla="*/ 24 h 24"/>
                <a:gd name="T12" fmla="*/ 3 w 71"/>
                <a:gd name="T13" fmla="*/ 24 h 24"/>
                <a:gd name="T14" fmla="*/ 0 w 71"/>
                <a:gd name="T15" fmla="*/ 22 h 24"/>
                <a:gd name="T16" fmla="*/ 0 w 71"/>
                <a:gd name="T17" fmla="*/ 3 h 24"/>
                <a:gd name="T18" fmla="*/ 3 w 71"/>
                <a:gd name="T19" fmla="*/ 0 h 24"/>
                <a:gd name="T20" fmla="*/ 69 w 71"/>
                <a:gd name="T21" fmla="*/ 0 h 24"/>
                <a:gd name="T22" fmla="*/ 71 w 71"/>
                <a:gd name="T23" fmla="*/ 3 h 24"/>
                <a:gd name="T24" fmla="*/ 71 w 71"/>
                <a:gd name="T25" fmla="*/ 22 h 24"/>
                <a:gd name="T26" fmla="*/ 69 w 71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24">
                  <a:moveTo>
                    <a:pt x="5" y="19"/>
                  </a:moveTo>
                  <a:cubicBezTo>
                    <a:pt x="66" y="19"/>
                    <a:pt x="66" y="19"/>
                    <a:pt x="66" y="19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9"/>
                  </a:lnTo>
                  <a:close/>
                  <a:moveTo>
                    <a:pt x="69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1" y="1"/>
                    <a:pt x="71" y="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3"/>
                    <a:pt x="70" y="24"/>
                    <a:pt x="6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98" name="Freeform 184"/>
            <p:cNvSpPr>
              <a:spLocks/>
            </p:cNvSpPr>
            <p:nvPr/>
          </p:nvSpPr>
          <p:spPr bwMode="auto">
            <a:xfrm>
              <a:off x="8529638" y="1620838"/>
              <a:ext cx="635000" cy="38100"/>
            </a:xfrm>
            <a:custGeom>
              <a:avLst/>
              <a:gdLst>
                <a:gd name="T0" fmla="*/ 180 w 196"/>
                <a:gd name="T1" fmla="*/ 12 h 12"/>
                <a:gd name="T2" fmla="*/ 170 w 196"/>
                <a:gd name="T3" fmla="*/ 8 h 12"/>
                <a:gd name="T4" fmla="*/ 164 w 196"/>
                <a:gd name="T5" fmla="*/ 5 h 12"/>
                <a:gd name="T6" fmla="*/ 157 w 196"/>
                <a:gd name="T7" fmla="*/ 8 h 12"/>
                <a:gd name="T8" fmla="*/ 147 w 196"/>
                <a:gd name="T9" fmla="*/ 12 h 12"/>
                <a:gd name="T10" fmla="*/ 138 w 196"/>
                <a:gd name="T11" fmla="*/ 8 h 12"/>
                <a:gd name="T12" fmla="*/ 131 w 196"/>
                <a:gd name="T13" fmla="*/ 5 h 12"/>
                <a:gd name="T14" fmla="*/ 124 w 196"/>
                <a:gd name="T15" fmla="*/ 8 h 12"/>
                <a:gd name="T16" fmla="*/ 115 w 196"/>
                <a:gd name="T17" fmla="*/ 12 h 12"/>
                <a:gd name="T18" fmla="*/ 105 w 196"/>
                <a:gd name="T19" fmla="*/ 8 h 12"/>
                <a:gd name="T20" fmla="*/ 98 w 196"/>
                <a:gd name="T21" fmla="*/ 5 h 12"/>
                <a:gd name="T22" fmla="*/ 92 w 196"/>
                <a:gd name="T23" fmla="*/ 8 h 12"/>
                <a:gd name="T24" fmla="*/ 82 w 196"/>
                <a:gd name="T25" fmla="*/ 12 h 12"/>
                <a:gd name="T26" fmla="*/ 72 w 196"/>
                <a:gd name="T27" fmla="*/ 8 h 12"/>
                <a:gd name="T28" fmla="*/ 66 w 196"/>
                <a:gd name="T29" fmla="*/ 5 h 12"/>
                <a:gd name="T30" fmla="*/ 59 w 196"/>
                <a:gd name="T31" fmla="*/ 8 h 12"/>
                <a:gd name="T32" fmla="*/ 49 w 196"/>
                <a:gd name="T33" fmla="*/ 12 h 12"/>
                <a:gd name="T34" fmla="*/ 40 w 196"/>
                <a:gd name="T35" fmla="*/ 8 h 12"/>
                <a:gd name="T36" fmla="*/ 33 w 196"/>
                <a:gd name="T37" fmla="*/ 5 h 12"/>
                <a:gd name="T38" fmla="*/ 27 w 196"/>
                <a:gd name="T39" fmla="*/ 8 h 12"/>
                <a:gd name="T40" fmla="*/ 17 w 196"/>
                <a:gd name="T41" fmla="*/ 12 h 12"/>
                <a:gd name="T42" fmla="*/ 7 w 196"/>
                <a:gd name="T43" fmla="*/ 8 h 12"/>
                <a:gd name="T44" fmla="*/ 0 w 196"/>
                <a:gd name="T45" fmla="*/ 5 h 12"/>
                <a:gd name="T46" fmla="*/ 0 w 196"/>
                <a:gd name="T47" fmla="*/ 0 h 12"/>
                <a:gd name="T48" fmla="*/ 10 w 196"/>
                <a:gd name="T49" fmla="*/ 5 h 12"/>
                <a:gd name="T50" fmla="*/ 17 w 196"/>
                <a:gd name="T51" fmla="*/ 8 h 12"/>
                <a:gd name="T52" fmla="*/ 23 w 196"/>
                <a:gd name="T53" fmla="*/ 5 h 12"/>
                <a:gd name="T54" fmla="*/ 33 w 196"/>
                <a:gd name="T55" fmla="*/ 0 h 12"/>
                <a:gd name="T56" fmla="*/ 43 w 196"/>
                <a:gd name="T57" fmla="*/ 5 h 12"/>
                <a:gd name="T58" fmla="*/ 49 w 196"/>
                <a:gd name="T59" fmla="*/ 8 h 12"/>
                <a:gd name="T60" fmla="*/ 56 w 196"/>
                <a:gd name="T61" fmla="*/ 5 h 12"/>
                <a:gd name="T62" fmla="*/ 66 w 196"/>
                <a:gd name="T63" fmla="*/ 0 h 12"/>
                <a:gd name="T64" fmla="*/ 75 w 196"/>
                <a:gd name="T65" fmla="*/ 5 h 12"/>
                <a:gd name="T66" fmla="*/ 82 w 196"/>
                <a:gd name="T67" fmla="*/ 8 h 12"/>
                <a:gd name="T68" fmla="*/ 89 w 196"/>
                <a:gd name="T69" fmla="*/ 5 h 12"/>
                <a:gd name="T70" fmla="*/ 98 w 196"/>
                <a:gd name="T71" fmla="*/ 0 h 12"/>
                <a:gd name="T72" fmla="*/ 108 w 196"/>
                <a:gd name="T73" fmla="*/ 5 h 12"/>
                <a:gd name="T74" fmla="*/ 115 w 196"/>
                <a:gd name="T75" fmla="*/ 8 h 12"/>
                <a:gd name="T76" fmla="*/ 121 w 196"/>
                <a:gd name="T77" fmla="*/ 5 h 12"/>
                <a:gd name="T78" fmla="*/ 131 w 196"/>
                <a:gd name="T79" fmla="*/ 0 h 12"/>
                <a:gd name="T80" fmla="*/ 141 w 196"/>
                <a:gd name="T81" fmla="*/ 5 h 12"/>
                <a:gd name="T82" fmla="*/ 147 w 196"/>
                <a:gd name="T83" fmla="*/ 8 h 12"/>
                <a:gd name="T84" fmla="*/ 154 w 196"/>
                <a:gd name="T85" fmla="*/ 5 h 12"/>
                <a:gd name="T86" fmla="*/ 164 w 196"/>
                <a:gd name="T87" fmla="*/ 0 h 12"/>
                <a:gd name="T88" fmla="*/ 173 w 196"/>
                <a:gd name="T89" fmla="*/ 5 h 12"/>
                <a:gd name="T90" fmla="*/ 180 w 196"/>
                <a:gd name="T91" fmla="*/ 8 h 12"/>
                <a:gd name="T92" fmla="*/ 187 w 196"/>
                <a:gd name="T93" fmla="*/ 5 h 12"/>
                <a:gd name="T94" fmla="*/ 196 w 196"/>
                <a:gd name="T95" fmla="*/ 0 h 12"/>
                <a:gd name="T96" fmla="*/ 196 w 196"/>
                <a:gd name="T97" fmla="*/ 5 h 12"/>
                <a:gd name="T98" fmla="*/ 190 w 196"/>
                <a:gd name="T99" fmla="*/ 8 h 12"/>
                <a:gd name="T100" fmla="*/ 180 w 196"/>
                <a:gd name="T10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" h="12">
                  <a:moveTo>
                    <a:pt x="180" y="12"/>
                  </a:moveTo>
                  <a:cubicBezTo>
                    <a:pt x="175" y="12"/>
                    <a:pt x="172" y="10"/>
                    <a:pt x="170" y="8"/>
                  </a:cubicBezTo>
                  <a:cubicBezTo>
                    <a:pt x="168" y="6"/>
                    <a:pt x="167" y="5"/>
                    <a:pt x="164" y="5"/>
                  </a:cubicBezTo>
                  <a:cubicBezTo>
                    <a:pt x="160" y="5"/>
                    <a:pt x="159" y="6"/>
                    <a:pt x="157" y="8"/>
                  </a:cubicBezTo>
                  <a:cubicBezTo>
                    <a:pt x="155" y="10"/>
                    <a:pt x="152" y="12"/>
                    <a:pt x="147" y="12"/>
                  </a:cubicBezTo>
                  <a:cubicBezTo>
                    <a:pt x="142" y="12"/>
                    <a:pt x="140" y="10"/>
                    <a:pt x="138" y="8"/>
                  </a:cubicBezTo>
                  <a:cubicBezTo>
                    <a:pt x="136" y="6"/>
                    <a:pt x="134" y="5"/>
                    <a:pt x="131" y="5"/>
                  </a:cubicBezTo>
                  <a:cubicBezTo>
                    <a:pt x="128" y="5"/>
                    <a:pt x="126" y="6"/>
                    <a:pt x="124" y="8"/>
                  </a:cubicBezTo>
                  <a:cubicBezTo>
                    <a:pt x="122" y="10"/>
                    <a:pt x="120" y="12"/>
                    <a:pt x="115" y="12"/>
                  </a:cubicBezTo>
                  <a:cubicBezTo>
                    <a:pt x="110" y="12"/>
                    <a:pt x="107" y="10"/>
                    <a:pt x="105" y="8"/>
                  </a:cubicBezTo>
                  <a:cubicBezTo>
                    <a:pt x="103" y="6"/>
                    <a:pt x="102" y="5"/>
                    <a:pt x="98" y="5"/>
                  </a:cubicBezTo>
                  <a:cubicBezTo>
                    <a:pt x="95" y="5"/>
                    <a:pt x="94" y="6"/>
                    <a:pt x="92" y="8"/>
                  </a:cubicBezTo>
                  <a:cubicBezTo>
                    <a:pt x="90" y="10"/>
                    <a:pt x="87" y="12"/>
                    <a:pt x="82" y="12"/>
                  </a:cubicBezTo>
                  <a:cubicBezTo>
                    <a:pt x="77" y="12"/>
                    <a:pt x="74" y="10"/>
                    <a:pt x="72" y="8"/>
                  </a:cubicBezTo>
                  <a:cubicBezTo>
                    <a:pt x="70" y="6"/>
                    <a:pt x="69" y="5"/>
                    <a:pt x="66" y="5"/>
                  </a:cubicBezTo>
                  <a:cubicBezTo>
                    <a:pt x="63" y="5"/>
                    <a:pt x="61" y="6"/>
                    <a:pt x="59" y="8"/>
                  </a:cubicBezTo>
                  <a:cubicBezTo>
                    <a:pt x="57" y="10"/>
                    <a:pt x="54" y="12"/>
                    <a:pt x="49" y="12"/>
                  </a:cubicBezTo>
                  <a:cubicBezTo>
                    <a:pt x="44" y="12"/>
                    <a:pt x="42" y="10"/>
                    <a:pt x="40" y="8"/>
                  </a:cubicBezTo>
                  <a:cubicBezTo>
                    <a:pt x="38" y="6"/>
                    <a:pt x="36" y="5"/>
                    <a:pt x="33" y="5"/>
                  </a:cubicBezTo>
                  <a:cubicBezTo>
                    <a:pt x="30" y="5"/>
                    <a:pt x="28" y="6"/>
                    <a:pt x="27" y="8"/>
                  </a:cubicBezTo>
                  <a:cubicBezTo>
                    <a:pt x="24" y="10"/>
                    <a:pt x="22" y="12"/>
                    <a:pt x="17" y="12"/>
                  </a:cubicBezTo>
                  <a:cubicBezTo>
                    <a:pt x="12" y="12"/>
                    <a:pt x="9" y="10"/>
                    <a:pt x="7" y="8"/>
                  </a:cubicBezTo>
                  <a:cubicBezTo>
                    <a:pt x="5" y="6"/>
                    <a:pt x="4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8" y="3"/>
                    <a:pt x="10" y="5"/>
                  </a:cubicBezTo>
                  <a:cubicBezTo>
                    <a:pt x="12" y="6"/>
                    <a:pt x="14" y="8"/>
                    <a:pt x="17" y="8"/>
                  </a:cubicBezTo>
                  <a:cubicBezTo>
                    <a:pt x="20" y="8"/>
                    <a:pt x="21" y="6"/>
                    <a:pt x="23" y="5"/>
                  </a:cubicBezTo>
                  <a:cubicBezTo>
                    <a:pt x="26" y="3"/>
                    <a:pt x="28" y="0"/>
                    <a:pt x="33" y="0"/>
                  </a:cubicBezTo>
                  <a:cubicBezTo>
                    <a:pt x="38" y="0"/>
                    <a:pt x="41" y="3"/>
                    <a:pt x="43" y="5"/>
                  </a:cubicBezTo>
                  <a:cubicBezTo>
                    <a:pt x="45" y="6"/>
                    <a:pt x="46" y="8"/>
                    <a:pt x="49" y="8"/>
                  </a:cubicBezTo>
                  <a:cubicBezTo>
                    <a:pt x="53" y="8"/>
                    <a:pt x="54" y="6"/>
                    <a:pt x="56" y="5"/>
                  </a:cubicBezTo>
                  <a:cubicBezTo>
                    <a:pt x="58" y="3"/>
                    <a:pt x="61" y="0"/>
                    <a:pt x="66" y="0"/>
                  </a:cubicBezTo>
                  <a:cubicBezTo>
                    <a:pt x="71" y="0"/>
                    <a:pt x="73" y="3"/>
                    <a:pt x="75" y="5"/>
                  </a:cubicBezTo>
                  <a:cubicBezTo>
                    <a:pt x="77" y="6"/>
                    <a:pt x="79" y="8"/>
                    <a:pt x="82" y="8"/>
                  </a:cubicBezTo>
                  <a:cubicBezTo>
                    <a:pt x="85" y="8"/>
                    <a:pt x="87" y="6"/>
                    <a:pt x="89" y="5"/>
                  </a:cubicBezTo>
                  <a:cubicBezTo>
                    <a:pt x="91" y="3"/>
                    <a:pt x="93" y="0"/>
                    <a:pt x="98" y="0"/>
                  </a:cubicBezTo>
                  <a:cubicBezTo>
                    <a:pt x="103" y="0"/>
                    <a:pt x="106" y="3"/>
                    <a:pt x="108" y="5"/>
                  </a:cubicBezTo>
                  <a:cubicBezTo>
                    <a:pt x="110" y="6"/>
                    <a:pt x="111" y="8"/>
                    <a:pt x="115" y="8"/>
                  </a:cubicBezTo>
                  <a:cubicBezTo>
                    <a:pt x="118" y="8"/>
                    <a:pt x="119" y="6"/>
                    <a:pt x="121" y="5"/>
                  </a:cubicBezTo>
                  <a:cubicBezTo>
                    <a:pt x="123" y="3"/>
                    <a:pt x="126" y="0"/>
                    <a:pt x="131" y="0"/>
                  </a:cubicBezTo>
                  <a:cubicBezTo>
                    <a:pt x="136" y="0"/>
                    <a:pt x="139" y="3"/>
                    <a:pt x="141" y="5"/>
                  </a:cubicBezTo>
                  <a:cubicBezTo>
                    <a:pt x="143" y="6"/>
                    <a:pt x="144" y="8"/>
                    <a:pt x="147" y="8"/>
                  </a:cubicBezTo>
                  <a:cubicBezTo>
                    <a:pt x="150" y="8"/>
                    <a:pt x="152" y="6"/>
                    <a:pt x="154" y="5"/>
                  </a:cubicBezTo>
                  <a:cubicBezTo>
                    <a:pt x="156" y="3"/>
                    <a:pt x="159" y="0"/>
                    <a:pt x="164" y="0"/>
                  </a:cubicBezTo>
                  <a:cubicBezTo>
                    <a:pt x="169" y="0"/>
                    <a:pt x="171" y="3"/>
                    <a:pt x="173" y="5"/>
                  </a:cubicBezTo>
                  <a:cubicBezTo>
                    <a:pt x="175" y="6"/>
                    <a:pt x="177" y="8"/>
                    <a:pt x="180" y="8"/>
                  </a:cubicBezTo>
                  <a:cubicBezTo>
                    <a:pt x="183" y="8"/>
                    <a:pt x="185" y="6"/>
                    <a:pt x="187" y="5"/>
                  </a:cubicBezTo>
                  <a:cubicBezTo>
                    <a:pt x="189" y="3"/>
                    <a:pt x="191" y="0"/>
                    <a:pt x="196" y="0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3" y="5"/>
                    <a:pt x="192" y="6"/>
                    <a:pt x="190" y="8"/>
                  </a:cubicBezTo>
                  <a:cubicBezTo>
                    <a:pt x="188" y="10"/>
                    <a:pt x="185" y="12"/>
                    <a:pt x="180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99" name="Freeform 185"/>
            <p:cNvSpPr>
              <a:spLocks/>
            </p:cNvSpPr>
            <p:nvPr/>
          </p:nvSpPr>
          <p:spPr bwMode="auto">
            <a:xfrm>
              <a:off x="8529638" y="1679575"/>
              <a:ext cx="635000" cy="38100"/>
            </a:xfrm>
            <a:custGeom>
              <a:avLst/>
              <a:gdLst>
                <a:gd name="T0" fmla="*/ 180 w 196"/>
                <a:gd name="T1" fmla="*/ 12 h 12"/>
                <a:gd name="T2" fmla="*/ 170 w 196"/>
                <a:gd name="T3" fmla="*/ 8 h 12"/>
                <a:gd name="T4" fmla="*/ 164 w 196"/>
                <a:gd name="T5" fmla="*/ 5 h 12"/>
                <a:gd name="T6" fmla="*/ 157 w 196"/>
                <a:gd name="T7" fmla="*/ 8 h 12"/>
                <a:gd name="T8" fmla="*/ 147 w 196"/>
                <a:gd name="T9" fmla="*/ 12 h 12"/>
                <a:gd name="T10" fmla="*/ 138 w 196"/>
                <a:gd name="T11" fmla="*/ 8 h 12"/>
                <a:gd name="T12" fmla="*/ 131 w 196"/>
                <a:gd name="T13" fmla="*/ 5 h 12"/>
                <a:gd name="T14" fmla="*/ 124 w 196"/>
                <a:gd name="T15" fmla="*/ 8 h 12"/>
                <a:gd name="T16" fmla="*/ 115 w 196"/>
                <a:gd name="T17" fmla="*/ 12 h 12"/>
                <a:gd name="T18" fmla="*/ 105 w 196"/>
                <a:gd name="T19" fmla="*/ 8 h 12"/>
                <a:gd name="T20" fmla="*/ 98 w 196"/>
                <a:gd name="T21" fmla="*/ 5 h 12"/>
                <a:gd name="T22" fmla="*/ 92 w 196"/>
                <a:gd name="T23" fmla="*/ 8 h 12"/>
                <a:gd name="T24" fmla="*/ 82 w 196"/>
                <a:gd name="T25" fmla="*/ 12 h 12"/>
                <a:gd name="T26" fmla="*/ 72 w 196"/>
                <a:gd name="T27" fmla="*/ 8 h 12"/>
                <a:gd name="T28" fmla="*/ 66 w 196"/>
                <a:gd name="T29" fmla="*/ 5 h 12"/>
                <a:gd name="T30" fmla="*/ 59 w 196"/>
                <a:gd name="T31" fmla="*/ 8 h 12"/>
                <a:gd name="T32" fmla="*/ 49 w 196"/>
                <a:gd name="T33" fmla="*/ 12 h 12"/>
                <a:gd name="T34" fmla="*/ 40 w 196"/>
                <a:gd name="T35" fmla="*/ 8 h 12"/>
                <a:gd name="T36" fmla="*/ 33 w 196"/>
                <a:gd name="T37" fmla="*/ 5 h 12"/>
                <a:gd name="T38" fmla="*/ 27 w 196"/>
                <a:gd name="T39" fmla="*/ 8 h 12"/>
                <a:gd name="T40" fmla="*/ 17 w 196"/>
                <a:gd name="T41" fmla="*/ 12 h 12"/>
                <a:gd name="T42" fmla="*/ 7 w 196"/>
                <a:gd name="T43" fmla="*/ 8 h 12"/>
                <a:gd name="T44" fmla="*/ 0 w 196"/>
                <a:gd name="T45" fmla="*/ 5 h 12"/>
                <a:gd name="T46" fmla="*/ 0 w 196"/>
                <a:gd name="T47" fmla="*/ 0 h 12"/>
                <a:gd name="T48" fmla="*/ 10 w 196"/>
                <a:gd name="T49" fmla="*/ 4 h 12"/>
                <a:gd name="T50" fmla="*/ 17 w 196"/>
                <a:gd name="T51" fmla="*/ 7 h 12"/>
                <a:gd name="T52" fmla="*/ 23 w 196"/>
                <a:gd name="T53" fmla="*/ 4 h 12"/>
                <a:gd name="T54" fmla="*/ 33 w 196"/>
                <a:gd name="T55" fmla="*/ 0 h 12"/>
                <a:gd name="T56" fmla="*/ 43 w 196"/>
                <a:gd name="T57" fmla="*/ 4 h 12"/>
                <a:gd name="T58" fmla="*/ 49 w 196"/>
                <a:gd name="T59" fmla="*/ 7 h 12"/>
                <a:gd name="T60" fmla="*/ 56 w 196"/>
                <a:gd name="T61" fmla="*/ 4 h 12"/>
                <a:gd name="T62" fmla="*/ 66 w 196"/>
                <a:gd name="T63" fmla="*/ 0 h 12"/>
                <a:gd name="T64" fmla="*/ 75 w 196"/>
                <a:gd name="T65" fmla="*/ 4 h 12"/>
                <a:gd name="T66" fmla="*/ 82 w 196"/>
                <a:gd name="T67" fmla="*/ 7 h 12"/>
                <a:gd name="T68" fmla="*/ 89 w 196"/>
                <a:gd name="T69" fmla="*/ 4 h 12"/>
                <a:gd name="T70" fmla="*/ 98 w 196"/>
                <a:gd name="T71" fmla="*/ 0 h 12"/>
                <a:gd name="T72" fmla="*/ 108 w 196"/>
                <a:gd name="T73" fmla="*/ 4 h 12"/>
                <a:gd name="T74" fmla="*/ 115 w 196"/>
                <a:gd name="T75" fmla="*/ 7 h 12"/>
                <a:gd name="T76" fmla="*/ 121 w 196"/>
                <a:gd name="T77" fmla="*/ 4 h 12"/>
                <a:gd name="T78" fmla="*/ 131 w 196"/>
                <a:gd name="T79" fmla="*/ 0 h 12"/>
                <a:gd name="T80" fmla="*/ 141 w 196"/>
                <a:gd name="T81" fmla="*/ 4 h 12"/>
                <a:gd name="T82" fmla="*/ 147 w 196"/>
                <a:gd name="T83" fmla="*/ 7 h 12"/>
                <a:gd name="T84" fmla="*/ 154 w 196"/>
                <a:gd name="T85" fmla="*/ 4 h 12"/>
                <a:gd name="T86" fmla="*/ 164 w 196"/>
                <a:gd name="T87" fmla="*/ 0 h 12"/>
                <a:gd name="T88" fmla="*/ 173 w 196"/>
                <a:gd name="T89" fmla="*/ 4 h 12"/>
                <a:gd name="T90" fmla="*/ 180 w 196"/>
                <a:gd name="T91" fmla="*/ 7 h 12"/>
                <a:gd name="T92" fmla="*/ 187 w 196"/>
                <a:gd name="T93" fmla="*/ 4 h 12"/>
                <a:gd name="T94" fmla="*/ 196 w 196"/>
                <a:gd name="T95" fmla="*/ 0 h 12"/>
                <a:gd name="T96" fmla="*/ 196 w 196"/>
                <a:gd name="T97" fmla="*/ 5 h 12"/>
                <a:gd name="T98" fmla="*/ 190 w 196"/>
                <a:gd name="T99" fmla="*/ 8 h 12"/>
                <a:gd name="T100" fmla="*/ 180 w 196"/>
                <a:gd name="T10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" h="12">
                  <a:moveTo>
                    <a:pt x="180" y="12"/>
                  </a:moveTo>
                  <a:cubicBezTo>
                    <a:pt x="175" y="12"/>
                    <a:pt x="172" y="10"/>
                    <a:pt x="170" y="8"/>
                  </a:cubicBezTo>
                  <a:cubicBezTo>
                    <a:pt x="168" y="6"/>
                    <a:pt x="167" y="5"/>
                    <a:pt x="164" y="5"/>
                  </a:cubicBezTo>
                  <a:cubicBezTo>
                    <a:pt x="160" y="5"/>
                    <a:pt x="159" y="6"/>
                    <a:pt x="157" y="8"/>
                  </a:cubicBezTo>
                  <a:cubicBezTo>
                    <a:pt x="155" y="10"/>
                    <a:pt x="152" y="12"/>
                    <a:pt x="147" y="12"/>
                  </a:cubicBezTo>
                  <a:cubicBezTo>
                    <a:pt x="142" y="12"/>
                    <a:pt x="140" y="10"/>
                    <a:pt x="138" y="8"/>
                  </a:cubicBezTo>
                  <a:cubicBezTo>
                    <a:pt x="136" y="6"/>
                    <a:pt x="134" y="5"/>
                    <a:pt x="131" y="5"/>
                  </a:cubicBezTo>
                  <a:cubicBezTo>
                    <a:pt x="128" y="5"/>
                    <a:pt x="126" y="6"/>
                    <a:pt x="124" y="8"/>
                  </a:cubicBezTo>
                  <a:cubicBezTo>
                    <a:pt x="122" y="10"/>
                    <a:pt x="120" y="12"/>
                    <a:pt x="115" y="12"/>
                  </a:cubicBezTo>
                  <a:cubicBezTo>
                    <a:pt x="110" y="12"/>
                    <a:pt x="107" y="10"/>
                    <a:pt x="105" y="8"/>
                  </a:cubicBezTo>
                  <a:cubicBezTo>
                    <a:pt x="103" y="6"/>
                    <a:pt x="102" y="5"/>
                    <a:pt x="98" y="5"/>
                  </a:cubicBezTo>
                  <a:cubicBezTo>
                    <a:pt x="95" y="5"/>
                    <a:pt x="94" y="6"/>
                    <a:pt x="92" y="8"/>
                  </a:cubicBezTo>
                  <a:cubicBezTo>
                    <a:pt x="90" y="10"/>
                    <a:pt x="87" y="12"/>
                    <a:pt x="82" y="12"/>
                  </a:cubicBezTo>
                  <a:cubicBezTo>
                    <a:pt x="77" y="12"/>
                    <a:pt x="74" y="10"/>
                    <a:pt x="72" y="8"/>
                  </a:cubicBezTo>
                  <a:cubicBezTo>
                    <a:pt x="70" y="6"/>
                    <a:pt x="69" y="5"/>
                    <a:pt x="66" y="5"/>
                  </a:cubicBezTo>
                  <a:cubicBezTo>
                    <a:pt x="63" y="5"/>
                    <a:pt x="61" y="6"/>
                    <a:pt x="59" y="8"/>
                  </a:cubicBezTo>
                  <a:cubicBezTo>
                    <a:pt x="57" y="10"/>
                    <a:pt x="54" y="12"/>
                    <a:pt x="49" y="12"/>
                  </a:cubicBezTo>
                  <a:cubicBezTo>
                    <a:pt x="44" y="12"/>
                    <a:pt x="42" y="10"/>
                    <a:pt x="40" y="8"/>
                  </a:cubicBezTo>
                  <a:cubicBezTo>
                    <a:pt x="38" y="6"/>
                    <a:pt x="36" y="5"/>
                    <a:pt x="33" y="5"/>
                  </a:cubicBezTo>
                  <a:cubicBezTo>
                    <a:pt x="30" y="5"/>
                    <a:pt x="28" y="6"/>
                    <a:pt x="27" y="8"/>
                  </a:cubicBezTo>
                  <a:cubicBezTo>
                    <a:pt x="24" y="10"/>
                    <a:pt x="22" y="12"/>
                    <a:pt x="17" y="12"/>
                  </a:cubicBezTo>
                  <a:cubicBezTo>
                    <a:pt x="12" y="12"/>
                    <a:pt x="9" y="10"/>
                    <a:pt x="7" y="8"/>
                  </a:cubicBezTo>
                  <a:cubicBezTo>
                    <a:pt x="5" y="6"/>
                    <a:pt x="4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8" y="2"/>
                    <a:pt x="10" y="4"/>
                  </a:cubicBezTo>
                  <a:cubicBezTo>
                    <a:pt x="12" y="6"/>
                    <a:pt x="14" y="7"/>
                    <a:pt x="17" y="7"/>
                  </a:cubicBezTo>
                  <a:cubicBezTo>
                    <a:pt x="20" y="7"/>
                    <a:pt x="21" y="6"/>
                    <a:pt x="23" y="4"/>
                  </a:cubicBezTo>
                  <a:cubicBezTo>
                    <a:pt x="26" y="2"/>
                    <a:pt x="28" y="0"/>
                    <a:pt x="33" y="0"/>
                  </a:cubicBezTo>
                  <a:cubicBezTo>
                    <a:pt x="38" y="0"/>
                    <a:pt x="41" y="2"/>
                    <a:pt x="43" y="4"/>
                  </a:cubicBezTo>
                  <a:cubicBezTo>
                    <a:pt x="45" y="6"/>
                    <a:pt x="46" y="7"/>
                    <a:pt x="49" y="7"/>
                  </a:cubicBezTo>
                  <a:cubicBezTo>
                    <a:pt x="53" y="7"/>
                    <a:pt x="54" y="6"/>
                    <a:pt x="56" y="4"/>
                  </a:cubicBezTo>
                  <a:cubicBezTo>
                    <a:pt x="58" y="2"/>
                    <a:pt x="61" y="0"/>
                    <a:pt x="66" y="0"/>
                  </a:cubicBezTo>
                  <a:cubicBezTo>
                    <a:pt x="71" y="0"/>
                    <a:pt x="73" y="2"/>
                    <a:pt x="75" y="4"/>
                  </a:cubicBezTo>
                  <a:cubicBezTo>
                    <a:pt x="77" y="6"/>
                    <a:pt x="79" y="7"/>
                    <a:pt x="82" y="7"/>
                  </a:cubicBezTo>
                  <a:cubicBezTo>
                    <a:pt x="85" y="7"/>
                    <a:pt x="87" y="6"/>
                    <a:pt x="89" y="4"/>
                  </a:cubicBezTo>
                  <a:cubicBezTo>
                    <a:pt x="91" y="2"/>
                    <a:pt x="93" y="0"/>
                    <a:pt x="98" y="0"/>
                  </a:cubicBezTo>
                  <a:cubicBezTo>
                    <a:pt x="103" y="0"/>
                    <a:pt x="106" y="2"/>
                    <a:pt x="108" y="4"/>
                  </a:cubicBezTo>
                  <a:cubicBezTo>
                    <a:pt x="110" y="6"/>
                    <a:pt x="111" y="7"/>
                    <a:pt x="115" y="7"/>
                  </a:cubicBezTo>
                  <a:cubicBezTo>
                    <a:pt x="118" y="7"/>
                    <a:pt x="119" y="6"/>
                    <a:pt x="121" y="4"/>
                  </a:cubicBezTo>
                  <a:cubicBezTo>
                    <a:pt x="123" y="2"/>
                    <a:pt x="126" y="0"/>
                    <a:pt x="131" y="0"/>
                  </a:cubicBezTo>
                  <a:cubicBezTo>
                    <a:pt x="136" y="0"/>
                    <a:pt x="139" y="2"/>
                    <a:pt x="141" y="4"/>
                  </a:cubicBezTo>
                  <a:cubicBezTo>
                    <a:pt x="143" y="6"/>
                    <a:pt x="144" y="7"/>
                    <a:pt x="147" y="7"/>
                  </a:cubicBezTo>
                  <a:cubicBezTo>
                    <a:pt x="150" y="7"/>
                    <a:pt x="152" y="6"/>
                    <a:pt x="154" y="4"/>
                  </a:cubicBezTo>
                  <a:cubicBezTo>
                    <a:pt x="156" y="2"/>
                    <a:pt x="159" y="0"/>
                    <a:pt x="164" y="0"/>
                  </a:cubicBezTo>
                  <a:cubicBezTo>
                    <a:pt x="169" y="0"/>
                    <a:pt x="171" y="2"/>
                    <a:pt x="173" y="4"/>
                  </a:cubicBezTo>
                  <a:cubicBezTo>
                    <a:pt x="175" y="6"/>
                    <a:pt x="177" y="7"/>
                    <a:pt x="180" y="7"/>
                  </a:cubicBezTo>
                  <a:cubicBezTo>
                    <a:pt x="183" y="7"/>
                    <a:pt x="185" y="6"/>
                    <a:pt x="187" y="4"/>
                  </a:cubicBezTo>
                  <a:cubicBezTo>
                    <a:pt x="189" y="2"/>
                    <a:pt x="191" y="0"/>
                    <a:pt x="196" y="0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3" y="5"/>
                    <a:pt x="192" y="6"/>
                    <a:pt x="190" y="8"/>
                  </a:cubicBezTo>
                  <a:cubicBezTo>
                    <a:pt x="188" y="10"/>
                    <a:pt x="185" y="12"/>
                    <a:pt x="180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00" name="Rectangle 186"/>
            <p:cNvSpPr>
              <a:spLocks noChangeArrowheads="1"/>
            </p:cNvSpPr>
            <p:nvPr/>
          </p:nvSpPr>
          <p:spPr bwMode="auto">
            <a:xfrm>
              <a:off x="8756650" y="1406525"/>
              <a:ext cx="2540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01" name="Rectangle 187"/>
            <p:cNvSpPr>
              <a:spLocks noChangeArrowheads="1"/>
            </p:cNvSpPr>
            <p:nvPr/>
          </p:nvSpPr>
          <p:spPr bwMode="auto">
            <a:xfrm>
              <a:off x="8807450" y="1406525"/>
              <a:ext cx="2698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02" name="Rectangle 188"/>
            <p:cNvSpPr>
              <a:spLocks noChangeArrowheads="1"/>
            </p:cNvSpPr>
            <p:nvPr/>
          </p:nvSpPr>
          <p:spPr bwMode="auto">
            <a:xfrm>
              <a:off x="8701088" y="1406525"/>
              <a:ext cx="2540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03" name="Freeform 189"/>
            <p:cNvSpPr>
              <a:spLocks/>
            </p:cNvSpPr>
            <p:nvPr/>
          </p:nvSpPr>
          <p:spPr bwMode="auto">
            <a:xfrm>
              <a:off x="8813800" y="1217613"/>
              <a:ext cx="146050" cy="155575"/>
            </a:xfrm>
            <a:custGeom>
              <a:avLst/>
              <a:gdLst>
                <a:gd name="T0" fmla="*/ 4 w 45"/>
                <a:gd name="T1" fmla="*/ 48 h 48"/>
                <a:gd name="T2" fmla="*/ 4 w 45"/>
                <a:gd name="T3" fmla="*/ 5 h 48"/>
                <a:gd name="T4" fmla="*/ 31 w 45"/>
                <a:gd name="T5" fmla="*/ 5 h 48"/>
                <a:gd name="T6" fmla="*/ 41 w 45"/>
                <a:gd name="T7" fmla="*/ 47 h 48"/>
                <a:gd name="T8" fmla="*/ 45 w 45"/>
                <a:gd name="T9" fmla="*/ 41 h 48"/>
                <a:gd name="T10" fmla="*/ 35 w 45"/>
                <a:gd name="T11" fmla="*/ 2 h 48"/>
                <a:gd name="T12" fmla="*/ 32 w 45"/>
                <a:gd name="T13" fmla="*/ 0 h 48"/>
                <a:gd name="T14" fmla="*/ 2 w 45"/>
                <a:gd name="T15" fmla="*/ 0 h 48"/>
                <a:gd name="T16" fmla="*/ 0 w 45"/>
                <a:gd name="T17" fmla="*/ 2 h 48"/>
                <a:gd name="T18" fmla="*/ 0 w 45"/>
                <a:gd name="T19" fmla="*/ 48 h 48"/>
                <a:gd name="T20" fmla="*/ 4 w 45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8">
                  <a:moveTo>
                    <a:pt x="4" y="48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1"/>
                    <a:pt x="33" y="0"/>
                    <a:pt x="3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04" name="Freeform 190"/>
            <p:cNvSpPr>
              <a:spLocks/>
            </p:cNvSpPr>
            <p:nvPr/>
          </p:nvSpPr>
          <p:spPr bwMode="auto">
            <a:xfrm>
              <a:off x="8701088" y="1539875"/>
              <a:ext cx="84138" cy="103188"/>
            </a:xfrm>
            <a:custGeom>
              <a:avLst/>
              <a:gdLst>
                <a:gd name="T0" fmla="*/ 3 w 26"/>
                <a:gd name="T1" fmla="*/ 30 h 32"/>
                <a:gd name="T2" fmla="*/ 4 w 26"/>
                <a:gd name="T3" fmla="*/ 29 h 32"/>
                <a:gd name="T4" fmla="*/ 4 w 26"/>
                <a:gd name="T5" fmla="*/ 4 h 32"/>
                <a:gd name="T6" fmla="*/ 20 w 26"/>
                <a:gd name="T7" fmla="*/ 4 h 32"/>
                <a:gd name="T8" fmla="*/ 13 w 26"/>
                <a:gd name="T9" fmla="*/ 25 h 32"/>
                <a:gd name="T10" fmla="*/ 13 w 26"/>
                <a:gd name="T11" fmla="*/ 25 h 32"/>
                <a:gd name="T12" fmla="*/ 17 w 26"/>
                <a:gd name="T13" fmla="*/ 26 h 32"/>
                <a:gd name="T14" fmla="*/ 25 w 26"/>
                <a:gd name="T15" fmla="*/ 3 h 32"/>
                <a:gd name="T16" fmla="*/ 25 w 26"/>
                <a:gd name="T17" fmla="*/ 1 h 32"/>
                <a:gd name="T18" fmla="*/ 23 w 26"/>
                <a:gd name="T19" fmla="*/ 0 h 32"/>
                <a:gd name="T20" fmla="*/ 2 w 26"/>
                <a:gd name="T21" fmla="*/ 0 h 32"/>
                <a:gd name="T22" fmla="*/ 0 w 26"/>
                <a:gd name="T23" fmla="*/ 2 h 32"/>
                <a:gd name="T24" fmla="*/ 0 w 26"/>
                <a:gd name="T25" fmla="*/ 31 h 32"/>
                <a:gd name="T26" fmla="*/ 0 w 26"/>
                <a:gd name="T27" fmla="*/ 32 h 32"/>
                <a:gd name="T28" fmla="*/ 3 w 26"/>
                <a:gd name="T2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2">
                  <a:moveTo>
                    <a:pt x="3" y="30"/>
                  </a:moveTo>
                  <a:cubicBezTo>
                    <a:pt x="3" y="29"/>
                    <a:pt x="4" y="29"/>
                    <a:pt x="4" y="29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6" y="26"/>
                    <a:pt x="17" y="26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2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1" y="31"/>
                    <a:pt x="2" y="31"/>
                    <a:pt x="3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05" name="Freeform 191"/>
            <p:cNvSpPr>
              <a:spLocks/>
            </p:cNvSpPr>
            <p:nvPr/>
          </p:nvSpPr>
          <p:spPr bwMode="auto">
            <a:xfrm>
              <a:off x="8924925" y="1539875"/>
              <a:ext cx="84138" cy="106363"/>
            </a:xfrm>
            <a:custGeom>
              <a:avLst/>
              <a:gdLst>
                <a:gd name="T0" fmla="*/ 8 w 26"/>
                <a:gd name="T1" fmla="*/ 25 h 33"/>
                <a:gd name="T2" fmla="*/ 9 w 26"/>
                <a:gd name="T3" fmla="*/ 25 h 33"/>
                <a:gd name="T4" fmla="*/ 13 w 26"/>
                <a:gd name="T5" fmla="*/ 26 h 33"/>
                <a:gd name="T6" fmla="*/ 5 w 26"/>
                <a:gd name="T7" fmla="*/ 4 h 33"/>
                <a:gd name="T8" fmla="*/ 21 w 26"/>
                <a:gd name="T9" fmla="*/ 4 h 33"/>
                <a:gd name="T10" fmla="*/ 21 w 26"/>
                <a:gd name="T11" fmla="*/ 29 h 33"/>
                <a:gd name="T12" fmla="*/ 18 w 26"/>
                <a:gd name="T13" fmla="*/ 29 h 33"/>
                <a:gd name="T14" fmla="*/ 19 w 26"/>
                <a:gd name="T15" fmla="*/ 30 h 33"/>
                <a:gd name="T16" fmla="*/ 25 w 26"/>
                <a:gd name="T17" fmla="*/ 33 h 33"/>
                <a:gd name="T18" fmla="*/ 26 w 26"/>
                <a:gd name="T19" fmla="*/ 31 h 33"/>
                <a:gd name="T20" fmla="*/ 26 w 26"/>
                <a:gd name="T21" fmla="*/ 2 h 33"/>
                <a:gd name="T22" fmla="*/ 23 w 26"/>
                <a:gd name="T23" fmla="*/ 0 h 33"/>
                <a:gd name="T24" fmla="*/ 2 w 26"/>
                <a:gd name="T25" fmla="*/ 0 h 33"/>
                <a:gd name="T26" fmla="*/ 0 w 26"/>
                <a:gd name="T27" fmla="*/ 1 h 33"/>
                <a:gd name="T28" fmla="*/ 0 w 26"/>
                <a:gd name="T29" fmla="*/ 3 h 33"/>
                <a:gd name="T30" fmla="*/ 8 w 26"/>
                <a:gd name="T31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3">
                  <a:moveTo>
                    <a:pt x="8" y="25"/>
                  </a:move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2" y="25"/>
                    <a:pt x="13" y="2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30"/>
                  </a:cubicBezTo>
                  <a:cubicBezTo>
                    <a:pt x="21" y="31"/>
                    <a:pt x="22" y="33"/>
                    <a:pt x="25" y="33"/>
                  </a:cubicBezTo>
                  <a:cubicBezTo>
                    <a:pt x="25" y="32"/>
                    <a:pt x="26" y="32"/>
                    <a:pt x="26" y="3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20" name="Group 419"/>
          <p:cNvGrpSpPr>
            <a:grpSpLocks noChangeAspect="1"/>
          </p:cNvGrpSpPr>
          <p:nvPr/>
        </p:nvGrpSpPr>
        <p:grpSpPr>
          <a:xfrm>
            <a:off x="824592" y="546654"/>
            <a:ext cx="636588" cy="561975"/>
            <a:chOff x="4543425" y="1185863"/>
            <a:chExt cx="636588" cy="561975"/>
          </a:xfrm>
          <a:solidFill>
            <a:schemeClr val="tx1"/>
          </a:solidFill>
        </p:grpSpPr>
        <p:sp>
          <p:nvSpPr>
            <p:cNvPr id="406" name="Freeform 192"/>
            <p:cNvSpPr>
              <a:spLocks/>
            </p:cNvSpPr>
            <p:nvPr/>
          </p:nvSpPr>
          <p:spPr bwMode="auto">
            <a:xfrm>
              <a:off x="4543425" y="1581150"/>
              <a:ext cx="636588" cy="166688"/>
            </a:xfrm>
            <a:custGeom>
              <a:avLst/>
              <a:gdLst>
                <a:gd name="T0" fmla="*/ 98 w 196"/>
                <a:gd name="T1" fmla="*/ 51 h 51"/>
                <a:gd name="T2" fmla="*/ 0 w 196"/>
                <a:gd name="T3" fmla="*/ 23 h 51"/>
                <a:gd name="T4" fmla="*/ 45 w 196"/>
                <a:gd name="T5" fmla="*/ 0 h 51"/>
                <a:gd name="T6" fmla="*/ 46 w 196"/>
                <a:gd name="T7" fmla="*/ 5 h 51"/>
                <a:gd name="T8" fmla="*/ 5 w 196"/>
                <a:gd name="T9" fmla="*/ 23 h 51"/>
                <a:gd name="T10" fmla="*/ 98 w 196"/>
                <a:gd name="T11" fmla="*/ 46 h 51"/>
                <a:gd name="T12" fmla="*/ 190 w 196"/>
                <a:gd name="T13" fmla="*/ 23 h 51"/>
                <a:gd name="T14" fmla="*/ 150 w 196"/>
                <a:gd name="T15" fmla="*/ 5 h 51"/>
                <a:gd name="T16" fmla="*/ 151 w 196"/>
                <a:gd name="T17" fmla="*/ 0 h 51"/>
                <a:gd name="T18" fmla="*/ 196 w 196"/>
                <a:gd name="T19" fmla="*/ 23 h 51"/>
                <a:gd name="T20" fmla="*/ 98 w 196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51">
                  <a:moveTo>
                    <a:pt x="98" y="51"/>
                  </a:moveTo>
                  <a:cubicBezTo>
                    <a:pt x="50" y="51"/>
                    <a:pt x="0" y="42"/>
                    <a:pt x="0" y="23"/>
                  </a:cubicBezTo>
                  <a:cubicBezTo>
                    <a:pt x="0" y="17"/>
                    <a:pt x="6" y="6"/>
                    <a:pt x="45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6" y="10"/>
                    <a:pt x="5" y="18"/>
                    <a:pt x="5" y="23"/>
                  </a:cubicBezTo>
                  <a:cubicBezTo>
                    <a:pt x="5" y="34"/>
                    <a:pt x="43" y="46"/>
                    <a:pt x="98" y="46"/>
                  </a:cubicBezTo>
                  <a:cubicBezTo>
                    <a:pt x="152" y="46"/>
                    <a:pt x="190" y="34"/>
                    <a:pt x="190" y="23"/>
                  </a:cubicBezTo>
                  <a:cubicBezTo>
                    <a:pt x="190" y="18"/>
                    <a:pt x="180" y="10"/>
                    <a:pt x="150" y="5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90" y="7"/>
                    <a:pt x="196" y="17"/>
                    <a:pt x="196" y="23"/>
                  </a:cubicBezTo>
                  <a:cubicBezTo>
                    <a:pt x="196" y="42"/>
                    <a:pt x="145" y="51"/>
                    <a:pt x="98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07" name="Freeform 193"/>
            <p:cNvSpPr>
              <a:spLocks/>
            </p:cNvSpPr>
            <p:nvPr/>
          </p:nvSpPr>
          <p:spPr bwMode="auto">
            <a:xfrm>
              <a:off x="4632325" y="1608138"/>
              <a:ext cx="457200" cy="93663"/>
            </a:xfrm>
            <a:custGeom>
              <a:avLst/>
              <a:gdLst>
                <a:gd name="T0" fmla="*/ 71 w 141"/>
                <a:gd name="T1" fmla="*/ 29 h 29"/>
                <a:gd name="T2" fmla="*/ 0 w 141"/>
                <a:gd name="T3" fmla="*/ 12 h 29"/>
                <a:gd name="T4" fmla="*/ 23 w 141"/>
                <a:gd name="T5" fmla="*/ 0 h 29"/>
                <a:gd name="T6" fmla="*/ 24 w 141"/>
                <a:gd name="T7" fmla="*/ 5 h 29"/>
                <a:gd name="T8" fmla="*/ 5 w 141"/>
                <a:gd name="T9" fmla="*/ 12 h 29"/>
                <a:gd name="T10" fmla="*/ 71 w 141"/>
                <a:gd name="T11" fmla="*/ 24 h 29"/>
                <a:gd name="T12" fmla="*/ 136 w 141"/>
                <a:gd name="T13" fmla="*/ 12 h 29"/>
                <a:gd name="T14" fmla="*/ 118 w 141"/>
                <a:gd name="T15" fmla="*/ 5 h 29"/>
                <a:gd name="T16" fmla="*/ 119 w 141"/>
                <a:gd name="T17" fmla="*/ 0 h 29"/>
                <a:gd name="T18" fmla="*/ 141 w 141"/>
                <a:gd name="T19" fmla="*/ 12 h 29"/>
                <a:gd name="T20" fmla="*/ 71 w 141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29">
                  <a:moveTo>
                    <a:pt x="71" y="29"/>
                  </a:moveTo>
                  <a:cubicBezTo>
                    <a:pt x="46" y="29"/>
                    <a:pt x="0" y="26"/>
                    <a:pt x="0" y="12"/>
                  </a:cubicBezTo>
                  <a:cubicBezTo>
                    <a:pt x="0" y="7"/>
                    <a:pt x="8" y="3"/>
                    <a:pt x="23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9" y="8"/>
                    <a:pt x="5" y="11"/>
                    <a:pt x="5" y="12"/>
                  </a:cubicBezTo>
                  <a:cubicBezTo>
                    <a:pt x="5" y="16"/>
                    <a:pt x="28" y="24"/>
                    <a:pt x="71" y="24"/>
                  </a:cubicBezTo>
                  <a:cubicBezTo>
                    <a:pt x="113" y="24"/>
                    <a:pt x="136" y="16"/>
                    <a:pt x="136" y="12"/>
                  </a:cubicBezTo>
                  <a:cubicBezTo>
                    <a:pt x="136" y="11"/>
                    <a:pt x="133" y="8"/>
                    <a:pt x="118" y="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4" y="3"/>
                    <a:pt x="141" y="7"/>
                    <a:pt x="141" y="12"/>
                  </a:cubicBezTo>
                  <a:cubicBezTo>
                    <a:pt x="141" y="26"/>
                    <a:pt x="95" y="29"/>
                    <a:pt x="7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08" name="Freeform 194"/>
            <p:cNvSpPr>
              <a:spLocks noEditPoints="1"/>
            </p:cNvSpPr>
            <p:nvPr/>
          </p:nvSpPr>
          <p:spPr bwMode="auto">
            <a:xfrm>
              <a:off x="4700588" y="1185863"/>
              <a:ext cx="327025" cy="473075"/>
            </a:xfrm>
            <a:custGeom>
              <a:avLst/>
              <a:gdLst>
                <a:gd name="T0" fmla="*/ 50 w 101"/>
                <a:gd name="T1" fmla="*/ 7 h 146"/>
                <a:gd name="T2" fmla="*/ 5 w 101"/>
                <a:gd name="T3" fmla="*/ 95 h 146"/>
                <a:gd name="T4" fmla="*/ 50 w 101"/>
                <a:gd name="T5" fmla="*/ 141 h 146"/>
                <a:gd name="T6" fmla="*/ 96 w 101"/>
                <a:gd name="T7" fmla="*/ 95 h 146"/>
                <a:gd name="T8" fmla="*/ 50 w 101"/>
                <a:gd name="T9" fmla="*/ 7 h 146"/>
                <a:gd name="T10" fmla="*/ 50 w 101"/>
                <a:gd name="T11" fmla="*/ 146 h 146"/>
                <a:gd name="T12" fmla="*/ 0 w 101"/>
                <a:gd name="T13" fmla="*/ 95 h 146"/>
                <a:gd name="T14" fmla="*/ 48 w 101"/>
                <a:gd name="T15" fmla="*/ 2 h 146"/>
                <a:gd name="T16" fmla="*/ 52 w 101"/>
                <a:gd name="T17" fmla="*/ 2 h 146"/>
                <a:gd name="T18" fmla="*/ 101 w 101"/>
                <a:gd name="T19" fmla="*/ 95 h 146"/>
                <a:gd name="T20" fmla="*/ 50 w 101"/>
                <a:gd name="T2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46">
                  <a:moveTo>
                    <a:pt x="50" y="7"/>
                  </a:moveTo>
                  <a:cubicBezTo>
                    <a:pt x="41" y="20"/>
                    <a:pt x="5" y="73"/>
                    <a:pt x="5" y="95"/>
                  </a:cubicBezTo>
                  <a:cubicBezTo>
                    <a:pt x="5" y="120"/>
                    <a:pt x="25" y="141"/>
                    <a:pt x="50" y="141"/>
                  </a:cubicBezTo>
                  <a:cubicBezTo>
                    <a:pt x="75" y="141"/>
                    <a:pt x="96" y="120"/>
                    <a:pt x="96" y="95"/>
                  </a:cubicBezTo>
                  <a:cubicBezTo>
                    <a:pt x="96" y="73"/>
                    <a:pt x="59" y="20"/>
                    <a:pt x="50" y="7"/>
                  </a:cubicBezTo>
                  <a:moveTo>
                    <a:pt x="50" y="146"/>
                  </a:moveTo>
                  <a:cubicBezTo>
                    <a:pt x="22" y="146"/>
                    <a:pt x="0" y="123"/>
                    <a:pt x="0" y="95"/>
                  </a:cubicBezTo>
                  <a:cubicBezTo>
                    <a:pt x="0" y="68"/>
                    <a:pt x="46" y="4"/>
                    <a:pt x="48" y="2"/>
                  </a:cubicBezTo>
                  <a:cubicBezTo>
                    <a:pt x="49" y="0"/>
                    <a:pt x="51" y="0"/>
                    <a:pt x="52" y="2"/>
                  </a:cubicBezTo>
                  <a:cubicBezTo>
                    <a:pt x="54" y="4"/>
                    <a:pt x="101" y="68"/>
                    <a:pt x="101" y="95"/>
                  </a:cubicBezTo>
                  <a:cubicBezTo>
                    <a:pt x="101" y="123"/>
                    <a:pt x="78" y="146"/>
                    <a:pt x="50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09" name="Freeform 195"/>
            <p:cNvSpPr>
              <a:spLocks/>
            </p:cNvSpPr>
            <p:nvPr/>
          </p:nvSpPr>
          <p:spPr bwMode="auto">
            <a:xfrm>
              <a:off x="4832350" y="1279525"/>
              <a:ext cx="26988" cy="22225"/>
            </a:xfrm>
            <a:custGeom>
              <a:avLst/>
              <a:gdLst>
                <a:gd name="T0" fmla="*/ 5 w 8"/>
                <a:gd name="T1" fmla="*/ 7 h 7"/>
                <a:gd name="T2" fmla="*/ 0 w 8"/>
                <a:gd name="T3" fmla="*/ 4 h 7"/>
                <a:gd name="T4" fmla="*/ 3 w 8"/>
                <a:gd name="T5" fmla="*/ 0 h 7"/>
                <a:gd name="T6" fmla="*/ 8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4"/>
                    <a:pt x="6" y="5"/>
                    <a:pt x="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10" name="Freeform 196"/>
            <p:cNvSpPr>
              <a:spLocks/>
            </p:cNvSpPr>
            <p:nvPr/>
          </p:nvSpPr>
          <p:spPr bwMode="auto">
            <a:xfrm>
              <a:off x="4745038" y="1322388"/>
              <a:ext cx="84138" cy="139700"/>
            </a:xfrm>
            <a:custGeom>
              <a:avLst/>
              <a:gdLst>
                <a:gd name="T0" fmla="*/ 5 w 26"/>
                <a:gd name="T1" fmla="*/ 43 h 43"/>
                <a:gd name="T2" fmla="*/ 0 w 26"/>
                <a:gd name="T3" fmla="*/ 42 h 43"/>
                <a:gd name="T4" fmla="*/ 22 w 26"/>
                <a:gd name="T5" fmla="*/ 0 h 43"/>
                <a:gd name="T6" fmla="*/ 26 w 26"/>
                <a:gd name="T7" fmla="*/ 3 h 43"/>
                <a:gd name="T8" fmla="*/ 5 w 2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3">
                  <a:moveTo>
                    <a:pt x="5" y="43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5" y="29"/>
                    <a:pt x="15" y="12"/>
                    <a:pt x="22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9" y="14"/>
                    <a:pt x="10" y="31"/>
                    <a:pt x="5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38" name="Group 437"/>
          <p:cNvGrpSpPr>
            <a:grpSpLocks noChangeAspect="1"/>
          </p:cNvGrpSpPr>
          <p:nvPr/>
        </p:nvGrpSpPr>
        <p:grpSpPr>
          <a:xfrm>
            <a:off x="2017756" y="3245682"/>
            <a:ext cx="547687" cy="620713"/>
            <a:chOff x="588963" y="4200525"/>
            <a:chExt cx="547687" cy="620713"/>
          </a:xfrm>
          <a:solidFill>
            <a:schemeClr val="tx1"/>
          </a:solidFill>
        </p:grpSpPr>
        <p:sp>
          <p:nvSpPr>
            <p:cNvPr id="411" name="Freeform 197"/>
            <p:cNvSpPr>
              <a:spLocks noEditPoints="1"/>
            </p:cNvSpPr>
            <p:nvPr/>
          </p:nvSpPr>
          <p:spPr bwMode="auto">
            <a:xfrm>
              <a:off x="1006475" y="4538663"/>
              <a:ext cx="130175" cy="282575"/>
            </a:xfrm>
            <a:custGeom>
              <a:avLst/>
              <a:gdLst>
                <a:gd name="T0" fmla="*/ 5 w 40"/>
                <a:gd name="T1" fmla="*/ 6 h 87"/>
                <a:gd name="T2" fmla="*/ 5 w 40"/>
                <a:gd name="T3" fmla="*/ 66 h 87"/>
                <a:gd name="T4" fmla="*/ 20 w 40"/>
                <a:gd name="T5" fmla="*/ 81 h 87"/>
                <a:gd name="T6" fmla="*/ 35 w 40"/>
                <a:gd name="T7" fmla="*/ 66 h 87"/>
                <a:gd name="T8" fmla="*/ 35 w 40"/>
                <a:gd name="T9" fmla="*/ 6 h 87"/>
                <a:gd name="T10" fmla="*/ 5 w 40"/>
                <a:gd name="T11" fmla="*/ 6 h 87"/>
                <a:gd name="T12" fmla="*/ 20 w 40"/>
                <a:gd name="T13" fmla="*/ 87 h 87"/>
                <a:gd name="T14" fmla="*/ 0 w 40"/>
                <a:gd name="T15" fmla="*/ 66 h 87"/>
                <a:gd name="T16" fmla="*/ 0 w 40"/>
                <a:gd name="T17" fmla="*/ 3 h 87"/>
                <a:gd name="T18" fmla="*/ 2 w 40"/>
                <a:gd name="T19" fmla="*/ 0 h 87"/>
                <a:gd name="T20" fmla="*/ 38 w 40"/>
                <a:gd name="T21" fmla="*/ 0 h 87"/>
                <a:gd name="T22" fmla="*/ 40 w 40"/>
                <a:gd name="T23" fmla="*/ 3 h 87"/>
                <a:gd name="T24" fmla="*/ 40 w 40"/>
                <a:gd name="T25" fmla="*/ 66 h 87"/>
                <a:gd name="T26" fmla="*/ 20 w 40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87">
                  <a:moveTo>
                    <a:pt x="5" y="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5" y="74"/>
                    <a:pt x="12" y="81"/>
                    <a:pt x="20" y="81"/>
                  </a:cubicBezTo>
                  <a:cubicBezTo>
                    <a:pt x="28" y="81"/>
                    <a:pt x="35" y="74"/>
                    <a:pt x="35" y="66"/>
                  </a:cubicBezTo>
                  <a:cubicBezTo>
                    <a:pt x="35" y="6"/>
                    <a:pt x="35" y="6"/>
                    <a:pt x="35" y="6"/>
                  </a:cubicBezTo>
                  <a:lnTo>
                    <a:pt x="5" y="6"/>
                  </a:lnTo>
                  <a:close/>
                  <a:moveTo>
                    <a:pt x="20" y="87"/>
                  </a:moveTo>
                  <a:cubicBezTo>
                    <a:pt x="9" y="87"/>
                    <a:pt x="0" y="77"/>
                    <a:pt x="0" y="6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3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77"/>
                    <a:pt x="31" y="87"/>
                    <a:pt x="2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12" name="Freeform 198"/>
            <p:cNvSpPr>
              <a:spLocks noEditPoints="1"/>
            </p:cNvSpPr>
            <p:nvPr/>
          </p:nvSpPr>
          <p:spPr bwMode="auto">
            <a:xfrm>
              <a:off x="588963" y="4200525"/>
              <a:ext cx="492125" cy="620713"/>
            </a:xfrm>
            <a:custGeom>
              <a:avLst/>
              <a:gdLst>
                <a:gd name="T0" fmla="*/ 6 w 152"/>
                <a:gd name="T1" fmla="*/ 6 h 191"/>
                <a:gd name="T2" fmla="*/ 6 w 152"/>
                <a:gd name="T3" fmla="*/ 170 h 191"/>
                <a:gd name="T4" fmla="*/ 21 w 152"/>
                <a:gd name="T5" fmla="*/ 185 h 191"/>
                <a:gd name="T6" fmla="*/ 135 w 152"/>
                <a:gd name="T7" fmla="*/ 185 h 191"/>
                <a:gd name="T8" fmla="*/ 129 w 152"/>
                <a:gd name="T9" fmla="*/ 170 h 191"/>
                <a:gd name="T10" fmla="*/ 129 w 152"/>
                <a:gd name="T11" fmla="*/ 6 h 191"/>
                <a:gd name="T12" fmla="*/ 6 w 152"/>
                <a:gd name="T13" fmla="*/ 6 h 191"/>
                <a:gd name="T14" fmla="*/ 149 w 152"/>
                <a:gd name="T15" fmla="*/ 191 h 191"/>
                <a:gd name="T16" fmla="*/ 21 w 152"/>
                <a:gd name="T17" fmla="*/ 191 h 191"/>
                <a:gd name="T18" fmla="*/ 0 w 152"/>
                <a:gd name="T19" fmla="*/ 170 h 191"/>
                <a:gd name="T20" fmla="*/ 0 w 152"/>
                <a:gd name="T21" fmla="*/ 3 h 191"/>
                <a:gd name="T22" fmla="*/ 3 w 152"/>
                <a:gd name="T23" fmla="*/ 0 h 191"/>
                <a:gd name="T24" fmla="*/ 131 w 152"/>
                <a:gd name="T25" fmla="*/ 0 h 191"/>
                <a:gd name="T26" fmla="*/ 134 w 152"/>
                <a:gd name="T27" fmla="*/ 3 h 191"/>
                <a:gd name="T28" fmla="*/ 134 w 152"/>
                <a:gd name="T29" fmla="*/ 170 h 191"/>
                <a:gd name="T30" fmla="*/ 149 w 152"/>
                <a:gd name="T31" fmla="*/ 185 h 191"/>
                <a:gd name="T32" fmla="*/ 152 w 152"/>
                <a:gd name="T33" fmla="*/ 188 h 191"/>
                <a:gd name="T34" fmla="*/ 149 w 152"/>
                <a:gd name="T3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91">
                  <a:moveTo>
                    <a:pt x="6" y="6"/>
                  </a:moveTo>
                  <a:cubicBezTo>
                    <a:pt x="6" y="170"/>
                    <a:pt x="6" y="170"/>
                    <a:pt x="6" y="170"/>
                  </a:cubicBezTo>
                  <a:cubicBezTo>
                    <a:pt x="6" y="178"/>
                    <a:pt x="13" y="185"/>
                    <a:pt x="21" y="185"/>
                  </a:cubicBezTo>
                  <a:cubicBezTo>
                    <a:pt x="135" y="185"/>
                    <a:pt x="135" y="185"/>
                    <a:pt x="135" y="185"/>
                  </a:cubicBezTo>
                  <a:cubicBezTo>
                    <a:pt x="131" y="181"/>
                    <a:pt x="129" y="176"/>
                    <a:pt x="129" y="170"/>
                  </a:cubicBezTo>
                  <a:cubicBezTo>
                    <a:pt x="129" y="6"/>
                    <a:pt x="129" y="6"/>
                    <a:pt x="129" y="6"/>
                  </a:cubicBezTo>
                  <a:lnTo>
                    <a:pt x="6" y="6"/>
                  </a:lnTo>
                  <a:close/>
                  <a:moveTo>
                    <a:pt x="149" y="191"/>
                  </a:moveTo>
                  <a:cubicBezTo>
                    <a:pt x="21" y="191"/>
                    <a:pt x="21" y="191"/>
                    <a:pt x="21" y="191"/>
                  </a:cubicBezTo>
                  <a:cubicBezTo>
                    <a:pt x="10" y="191"/>
                    <a:pt x="0" y="181"/>
                    <a:pt x="0" y="17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3" y="0"/>
                    <a:pt x="134" y="1"/>
                    <a:pt x="134" y="3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4" y="178"/>
                    <a:pt x="141" y="185"/>
                    <a:pt x="149" y="185"/>
                  </a:cubicBezTo>
                  <a:cubicBezTo>
                    <a:pt x="151" y="185"/>
                    <a:pt x="152" y="186"/>
                    <a:pt x="152" y="188"/>
                  </a:cubicBezTo>
                  <a:cubicBezTo>
                    <a:pt x="152" y="189"/>
                    <a:pt x="151" y="191"/>
                    <a:pt x="14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13" name="Rectangle 199"/>
            <p:cNvSpPr>
              <a:spLocks noChangeArrowheads="1"/>
            </p:cNvSpPr>
            <p:nvPr/>
          </p:nvSpPr>
          <p:spPr bwMode="auto">
            <a:xfrm>
              <a:off x="642938" y="4632325"/>
              <a:ext cx="3286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14" name="Rectangle 200"/>
            <p:cNvSpPr>
              <a:spLocks noChangeArrowheads="1"/>
            </p:cNvSpPr>
            <p:nvPr/>
          </p:nvSpPr>
          <p:spPr bwMode="auto">
            <a:xfrm>
              <a:off x="642938" y="4684713"/>
              <a:ext cx="328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15" name="Rectangle 201"/>
            <p:cNvSpPr>
              <a:spLocks noChangeArrowheads="1"/>
            </p:cNvSpPr>
            <p:nvPr/>
          </p:nvSpPr>
          <p:spPr bwMode="auto">
            <a:xfrm>
              <a:off x="642938" y="4583113"/>
              <a:ext cx="32543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16" name="Rectangle 202"/>
            <p:cNvSpPr>
              <a:spLocks noChangeArrowheads="1"/>
            </p:cNvSpPr>
            <p:nvPr/>
          </p:nvSpPr>
          <p:spPr bwMode="auto">
            <a:xfrm>
              <a:off x="642938" y="4729163"/>
              <a:ext cx="32861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17" name="Freeform 203"/>
            <p:cNvSpPr>
              <a:spLocks noEditPoints="1"/>
            </p:cNvSpPr>
            <p:nvPr/>
          </p:nvSpPr>
          <p:spPr bwMode="auto">
            <a:xfrm>
              <a:off x="642938" y="4375150"/>
              <a:ext cx="325438" cy="150813"/>
            </a:xfrm>
            <a:custGeom>
              <a:avLst/>
              <a:gdLst>
                <a:gd name="T0" fmla="*/ 6 w 100"/>
                <a:gd name="T1" fmla="*/ 41 h 46"/>
                <a:gd name="T2" fmla="*/ 94 w 100"/>
                <a:gd name="T3" fmla="*/ 41 h 46"/>
                <a:gd name="T4" fmla="*/ 94 w 100"/>
                <a:gd name="T5" fmla="*/ 5 h 46"/>
                <a:gd name="T6" fmla="*/ 6 w 100"/>
                <a:gd name="T7" fmla="*/ 5 h 46"/>
                <a:gd name="T8" fmla="*/ 6 w 100"/>
                <a:gd name="T9" fmla="*/ 41 h 46"/>
                <a:gd name="T10" fmla="*/ 97 w 100"/>
                <a:gd name="T11" fmla="*/ 46 h 46"/>
                <a:gd name="T12" fmla="*/ 3 w 100"/>
                <a:gd name="T13" fmla="*/ 46 h 46"/>
                <a:gd name="T14" fmla="*/ 0 w 100"/>
                <a:gd name="T15" fmla="*/ 44 h 46"/>
                <a:gd name="T16" fmla="*/ 0 w 100"/>
                <a:gd name="T17" fmla="*/ 2 h 46"/>
                <a:gd name="T18" fmla="*/ 3 w 100"/>
                <a:gd name="T19" fmla="*/ 0 h 46"/>
                <a:gd name="T20" fmla="*/ 97 w 100"/>
                <a:gd name="T21" fmla="*/ 0 h 46"/>
                <a:gd name="T22" fmla="*/ 100 w 100"/>
                <a:gd name="T23" fmla="*/ 2 h 46"/>
                <a:gd name="T24" fmla="*/ 100 w 100"/>
                <a:gd name="T25" fmla="*/ 44 h 46"/>
                <a:gd name="T26" fmla="*/ 97 w 100"/>
                <a:gd name="T2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46">
                  <a:moveTo>
                    <a:pt x="6" y="41"/>
                  </a:moveTo>
                  <a:cubicBezTo>
                    <a:pt x="94" y="41"/>
                    <a:pt x="94" y="41"/>
                    <a:pt x="94" y="41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41"/>
                  </a:lnTo>
                  <a:close/>
                  <a:moveTo>
                    <a:pt x="97" y="46"/>
                  </a:moveTo>
                  <a:cubicBezTo>
                    <a:pt x="3" y="46"/>
                    <a:pt x="3" y="46"/>
                    <a:pt x="3" y="46"/>
                  </a:cubicBezTo>
                  <a:cubicBezTo>
                    <a:pt x="1" y="46"/>
                    <a:pt x="0" y="45"/>
                    <a:pt x="0" y="4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0" y="1"/>
                    <a:pt x="100" y="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5"/>
                    <a:pt x="99" y="46"/>
                    <a:pt x="9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18" name="Freeform 204"/>
            <p:cNvSpPr>
              <a:spLocks noEditPoints="1"/>
            </p:cNvSpPr>
            <p:nvPr/>
          </p:nvSpPr>
          <p:spPr bwMode="auto">
            <a:xfrm>
              <a:off x="649288" y="4259263"/>
              <a:ext cx="315913" cy="61913"/>
            </a:xfrm>
            <a:custGeom>
              <a:avLst/>
              <a:gdLst>
                <a:gd name="T0" fmla="*/ 13 w 97"/>
                <a:gd name="T1" fmla="*/ 1 h 19"/>
                <a:gd name="T2" fmla="*/ 13 w 97"/>
                <a:gd name="T3" fmla="*/ 12 h 19"/>
                <a:gd name="T4" fmla="*/ 5 w 97"/>
                <a:gd name="T5" fmla="*/ 1 h 19"/>
                <a:gd name="T6" fmla="*/ 5 w 97"/>
                <a:gd name="T7" fmla="*/ 1 h 19"/>
                <a:gd name="T8" fmla="*/ 0 w 97"/>
                <a:gd name="T9" fmla="*/ 1 h 19"/>
                <a:gd name="T10" fmla="*/ 0 w 97"/>
                <a:gd name="T11" fmla="*/ 19 h 19"/>
                <a:gd name="T12" fmla="*/ 5 w 97"/>
                <a:gd name="T13" fmla="*/ 19 h 19"/>
                <a:gd name="T14" fmla="*/ 5 w 97"/>
                <a:gd name="T15" fmla="*/ 8 h 19"/>
                <a:gd name="T16" fmla="*/ 13 w 97"/>
                <a:gd name="T17" fmla="*/ 19 h 19"/>
                <a:gd name="T18" fmla="*/ 18 w 97"/>
                <a:gd name="T19" fmla="*/ 19 h 19"/>
                <a:gd name="T20" fmla="*/ 18 w 97"/>
                <a:gd name="T21" fmla="*/ 1 h 19"/>
                <a:gd name="T22" fmla="*/ 13 w 97"/>
                <a:gd name="T23" fmla="*/ 1 h 19"/>
                <a:gd name="T24" fmla="*/ 39 w 97"/>
                <a:gd name="T25" fmla="*/ 5 h 19"/>
                <a:gd name="T26" fmla="*/ 39 w 97"/>
                <a:gd name="T27" fmla="*/ 1 h 19"/>
                <a:gd name="T28" fmla="*/ 26 w 97"/>
                <a:gd name="T29" fmla="*/ 1 h 19"/>
                <a:gd name="T30" fmla="*/ 26 w 97"/>
                <a:gd name="T31" fmla="*/ 19 h 19"/>
                <a:gd name="T32" fmla="*/ 39 w 97"/>
                <a:gd name="T33" fmla="*/ 19 h 19"/>
                <a:gd name="T34" fmla="*/ 39 w 97"/>
                <a:gd name="T35" fmla="*/ 15 h 19"/>
                <a:gd name="T36" fmla="*/ 30 w 97"/>
                <a:gd name="T37" fmla="*/ 15 h 19"/>
                <a:gd name="T38" fmla="*/ 30 w 97"/>
                <a:gd name="T39" fmla="*/ 12 h 19"/>
                <a:gd name="T40" fmla="*/ 37 w 97"/>
                <a:gd name="T41" fmla="*/ 12 h 19"/>
                <a:gd name="T42" fmla="*/ 37 w 97"/>
                <a:gd name="T43" fmla="*/ 8 h 19"/>
                <a:gd name="T44" fmla="*/ 30 w 97"/>
                <a:gd name="T45" fmla="*/ 8 h 19"/>
                <a:gd name="T46" fmla="*/ 30 w 97"/>
                <a:gd name="T47" fmla="*/ 5 h 19"/>
                <a:gd name="T48" fmla="*/ 39 w 97"/>
                <a:gd name="T49" fmla="*/ 5 h 19"/>
                <a:gd name="T50" fmla="*/ 72 w 97"/>
                <a:gd name="T51" fmla="*/ 1 h 19"/>
                <a:gd name="T52" fmla="*/ 67 w 97"/>
                <a:gd name="T53" fmla="*/ 12 h 19"/>
                <a:gd name="T54" fmla="*/ 63 w 97"/>
                <a:gd name="T55" fmla="*/ 1 h 19"/>
                <a:gd name="T56" fmla="*/ 59 w 97"/>
                <a:gd name="T57" fmla="*/ 1 h 19"/>
                <a:gd name="T58" fmla="*/ 55 w 97"/>
                <a:gd name="T59" fmla="*/ 12 h 19"/>
                <a:gd name="T60" fmla="*/ 50 w 97"/>
                <a:gd name="T61" fmla="*/ 1 h 19"/>
                <a:gd name="T62" fmla="*/ 45 w 97"/>
                <a:gd name="T63" fmla="*/ 1 h 19"/>
                <a:gd name="T64" fmla="*/ 53 w 97"/>
                <a:gd name="T65" fmla="*/ 19 h 19"/>
                <a:gd name="T66" fmla="*/ 58 w 97"/>
                <a:gd name="T67" fmla="*/ 19 h 19"/>
                <a:gd name="T68" fmla="*/ 61 w 97"/>
                <a:gd name="T69" fmla="*/ 9 h 19"/>
                <a:gd name="T70" fmla="*/ 64 w 97"/>
                <a:gd name="T71" fmla="*/ 19 h 19"/>
                <a:gd name="T72" fmla="*/ 69 w 97"/>
                <a:gd name="T73" fmla="*/ 19 h 19"/>
                <a:gd name="T74" fmla="*/ 77 w 97"/>
                <a:gd name="T75" fmla="*/ 1 h 19"/>
                <a:gd name="T76" fmla="*/ 72 w 97"/>
                <a:gd name="T77" fmla="*/ 1 h 19"/>
                <a:gd name="T78" fmla="*/ 89 w 97"/>
                <a:gd name="T79" fmla="*/ 19 h 19"/>
                <a:gd name="T80" fmla="*/ 97 w 97"/>
                <a:gd name="T81" fmla="*/ 13 h 19"/>
                <a:gd name="T82" fmla="*/ 90 w 97"/>
                <a:gd name="T83" fmla="*/ 8 h 19"/>
                <a:gd name="T84" fmla="*/ 86 w 97"/>
                <a:gd name="T85" fmla="*/ 6 h 19"/>
                <a:gd name="T86" fmla="*/ 89 w 97"/>
                <a:gd name="T87" fmla="*/ 4 h 19"/>
                <a:gd name="T88" fmla="*/ 92 w 97"/>
                <a:gd name="T89" fmla="*/ 5 h 19"/>
                <a:gd name="T90" fmla="*/ 96 w 97"/>
                <a:gd name="T91" fmla="*/ 5 h 19"/>
                <a:gd name="T92" fmla="*/ 89 w 97"/>
                <a:gd name="T93" fmla="*/ 0 h 19"/>
                <a:gd name="T94" fmla="*/ 81 w 97"/>
                <a:gd name="T95" fmla="*/ 6 h 19"/>
                <a:gd name="T96" fmla="*/ 87 w 97"/>
                <a:gd name="T97" fmla="*/ 11 h 19"/>
                <a:gd name="T98" fmla="*/ 92 w 97"/>
                <a:gd name="T99" fmla="*/ 13 h 19"/>
                <a:gd name="T100" fmla="*/ 89 w 97"/>
                <a:gd name="T101" fmla="*/ 16 h 19"/>
                <a:gd name="T102" fmla="*/ 86 w 97"/>
                <a:gd name="T103" fmla="*/ 13 h 19"/>
                <a:gd name="T104" fmla="*/ 81 w 97"/>
                <a:gd name="T105" fmla="*/ 13 h 19"/>
                <a:gd name="T106" fmla="*/ 89 w 97"/>
                <a:gd name="T10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9">
                  <a:moveTo>
                    <a:pt x="13" y="1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"/>
                    <a:pt x="18" y="1"/>
                    <a:pt x="18" y="1"/>
                  </a:cubicBezTo>
                  <a:lnTo>
                    <a:pt x="13" y="1"/>
                  </a:lnTo>
                  <a:close/>
                  <a:moveTo>
                    <a:pt x="39" y="5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39" y="5"/>
                  </a:lnTo>
                  <a:close/>
                  <a:moveTo>
                    <a:pt x="72" y="1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7" y="1"/>
                    <a:pt x="77" y="1"/>
                    <a:pt x="77" y="1"/>
                  </a:cubicBezTo>
                  <a:lnTo>
                    <a:pt x="72" y="1"/>
                  </a:lnTo>
                  <a:close/>
                  <a:moveTo>
                    <a:pt x="89" y="19"/>
                  </a:moveTo>
                  <a:cubicBezTo>
                    <a:pt x="93" y="19"/>
                    <a:pt x="97" y="16"/>
                    <a:pt x="97" y="13"/>
                  </a:cubicBezTo>
                  <a:cubicBezTo>
                    <a:pt x="97" y="9"/>
                    <a:pt x="92" y="8"/>
                    <a:pt x="90" y="8"/>
                  </a:cubicBezTo>
                  <a:cubicBezTo>
                    <a:pt x="89" y="7"/>
                    <a:pt x="86" y="7"/>
                    <a:pt x="86" y="6"/>
                  </a:cubicBezTo>
                  <a:cubicBezTo>
                    <a:pt x="86" y="5"/>
                    <a:pt x="87" y="4"/>
                    <a:pt x="89" y="4"/>
                  </a:cubicBezTo>
                  <a:cubicBezTo>
                    <a:pt x="91" y="4"/>
                    <a:pt x="92" y="5"/>
                    <a:pt x="92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3"/>
                    <a:pt x="94" y="0"/>
                    <a:pt x="89" y="0"/>
                  </a:cubicBezTo>
                  <a:cubicBezTo>
                    <a:pt x="85" y="0"/>
                    <a:pt x="81" y="3"/>
                    <a:pt x="81" y="6"/>
                  </a:cubicBezTo>
                  <a:cubicBezTo>
                    <a:pt x="81" y="9"/>
                    <a:pt x="85" y="10"/>
                    <a:pt x="87" y="11"/>
                  </a:cubicBezTo>
                  <a:cubicBezTo>
                    <a:pt x="88" y="11"/>
                    <a:pt x="92" y="11"/>
                    <a:pt x="92" y="13"/>
                  </a:cubicBezTo>
                  <a:cubicBezTo>
                    <a:pt x="92" y="15"/>
                    <a:pt x="91" y="16"/>
                    <a:pt x="89" y="16"/>
                  </a:cubicBezTo>
                  <a:cubicBezTo>
                    <a:pt x="86" y="16"/>
                    <a:pt x="86" y="13"/>
                    <a:pt x="86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6"/>
                    <a:pt x="84" y="19"/>
                    <a:pt x="8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60" name="Group 459"/>
          <p:cNvGrpSpPr>
            <a:grpSpLocks noChangeAspect="1"/>
          </p:cNvGrpSpPr>
          <p:nvPr/>
        </p:nvGrpSpPr>
        <p:grpSpPr>
          <a:xfrm>
            <a:off x="9072599" y="1970184"/>
            <a:ext cx="633413" cy="493713"/>
            <a:chOff x="16505238" y="1220788"/>
            <a:chExt cx="633413" cy="493713"/>
          </a:xfrm>
          <a:solidFill>
            <a:schemeClr val="tx1"/>
          </a:solidFill>
        </p:grpSpPr>
        <p:sp>
          <p:nvSpPr>
            <p:cNvPr id="47" name="Freeform 206"/>
            <p:cNvSpPr>
              <a:spLocks noEditPoints="1"/>
            </p:cNvSpPr>
            <p:nvPr/>
          </p:nvSpPr>
          <p:spPr bwMode="auto">
            <a:xfrm>
              <a:off x="16843375" y="1314450"/>
              <a:ext cx="125413" cy="68263"/>
            </a:xfrm>
            <a:custGeom>
              <a:avLst/>
              <a:gdLst>
                <a:gd name="T0" fmla="*/ 17 w 39"/>
                <a:gd name="T1" fmla="*/ 13 h 21"/>
                <a:gd name="T2" fmla="*/ 18 w 39"/>
                <a:gd name="T3" fmla="*/ 13 h 21"/>
                <a:gd name="T4" fmla="*/ 24 w 39"/>
                <a:gd name="T5" fmla="*/ 14 h 21"/>
                <a:gd name="T6" fmla="*/ 29 w 39"/>
                <a:gd name="T7" fmla="*/ 15 h 21"/>
                <a:gd name="T8" fmla="*/ 31 w 39"/>
                <a:gd name="T9" fmla="*/ 15 h 21"/>
                <a:gd name="T10" fmla="*/ 33 w 39"/>
                <a:gd name="T11" fmla="*/ 16 h 21"/>
                <a:gd name="T12" fmla="*/ 30 w 39"/>
                <a:gd name="T13" fmla="*/ 11 h 21"/>
                <a:gd name="T14" fmla="*/ 19 w 39"/>
                <a:gd name="T15" fmla="*/ 5 h 21"/>
                <a:gd name="T16" fmla="*/ 12 w 39"/>
                <a:gd name="T17" fmla="*/ 7 h 21"/>
                <a:gd name="T18" fmla="*/ 10 w 39"/>
                <a:gd name="T19" fmla="*/ 8 h 21"/>
                <a:gd name="T20" fmla="*/ 5 w 39"/>
                <a:gd name="T21" fmla="*/ 11 h 21"/>
                <a:gd name="T22" fmla="*/ 8 w 39"/>
                <a:gd name="T23" fmla="*/ 13 h 21"/>
                <a:gd name="T24" fmla="*/ 13 w 39"/>
                <a:gd name="T25" fmla="*/ 13 h 21"/>
                <a:gd name="T26" fmla="*/ 17 w 39"/>
                <a:gd name="T27" fmla="*/ 13 h 21"/>
                <a:gd name="T28" fmla="*/ 34 w 39"/>
                <a:gd name="T29" fmla="*/ 16 h 21"/>
                <a:gd name="T30" fmla="*/ 34 w 39"/>
                <a:gd name="T31" fmla="*/ 19 h 21"/>
                <a:gd name="T32" fmla="*/ 34 w 39"/>
                <a:gd name="T33" fmla="*/ 16 h 21"/>
                <a:gd name="T34" fmla="*/ 34 w 39"/>
                <a:gd name="T35" fmla="*/ 16 h 21"/>
                <a:gd name="T36" fmla="*/ 34 w 39"/>
                <a:gd name="T37" fmla="*/ 21 h 21"/>
                <a:gd name="T38" fmla="*/ 34 w 39"/>
                <a:gd name="T39" fmla="*/ 21 h 21"/>
                <a:gd name="T40" fmla="*/ 30 w 39"/>
                <a:gd name="T41" fmla="*/ 20 h 21"/>
                <a:gd name="T42" fmla="*/ 28 w 39"/>
                <a:gd name="T43" fmla="*/ 20 h 21"/>
                <a:gd name="T44" fmla="*/ 23 w 39"/>
                <a:gd name="T45" fmla="*/ 19 h 21"/>
                <a:gd name="T46" fmla="*/ 17 w 39"/>
                <a:gd name="T47" fmla="*/ 18 h 21"/>
                <a:gd name="T48" fmla="*/ 14 w 39"/>
                <a:gd name="T49" fmla="*/ 18 h 21"/>
                <a:gd name="T50" fmla="*/ 10 w 39"/>
                <a:gd name="T51" fmla="*/ 19 h 21"/>
                <a:gd name="T52" fmla="*/ 6 w 39"/>
                <a:gd name="T53" fmla="*/ 18 h 21"/>
                <a:gd name="T54" fmla="*/ 0 w 39"/>
                <a:gd name="T55" fmla="*/ 10 h 21"/>
                <a:gd name="T56" fmla="*/ 8 w 39"/>
                <a:gd name="T57" fmla="*/ 3 h 21"/>
                <a:gd name="T58" fmla="*/ 10 w 39"/>
                <a:gd name="T59" fmla="*/ 2 h 21"/>
                <a:gd name="T60" fmla="*/ 19 w 39"/>
                <a:gd name="T61" fmla="*/ 0 h 21"/>
                <a:gd name="T62" fmla="*/ 33 w 39"/>
                <a:gd name="T63" fmla="*/ 7 h 21"/>
                <a:gd name="T64" fmla="*/ 38 w 39"/>
                <a:gd name="T65" fmla="*/ 17 h 21"/>
                <a:gd name="T66" fmla="*/ 36 w 39"/>
                <a:gd name="T67" fmla="*/ 21 h 21"/>
                <a:gd name="T68" fmla="*/ 34 w 39"/>
                <a:gd name="T6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21">
                  <a:moveTo>
                    <a:pt x="17" y="13"/>
                  </a:moveTo>
                  <a:cubicBezTo>
                    <a:pt x="17" y="13"/>
                    <a:pt x="18" y="13"/>
                    <a:pt x="18" y="13"/>
                  </a:cubicBezTo>
                  <a:cubicBezTo>
                    <a:pt x="20" y="13"/>
                    <a:pt x="22" y="14"/>
                    <a:pt x="24" y="14"/>
                  </a:cubicBezTo>
                  <a:cubicBezTo>
                    <a:pt x="26" y="14"/>
                    <a:pt x="28" y="15"/>
                    <a:pt x="29" y="15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3" y="15"/>
                    <a:pt x="32" y="13"/>
                    <a:pt x="30" y="11"/>
                  </a:cubicBezTo>
                  <a:cubicBezTo>
                    <a:pt x="25" y="6"/>
                    <a:pt x="21" y="5"/>
                    <a:pt x="19" y="5"/>
                  </a:cubicBezTo>
                  <a:cubicBezTo>
                    <a:pt x="17" y="5"/>
                    <a:pt x="14" y="6"/>
                    <a:pt x="12" y="7"/>
                  </a:cubicBezTo>
                  <a:cubicBezTo>
                    <a:pt x="11" y="7"/>
                    <a:pt x="11" y="8"/>
                    <a:pt x="10" y="8"/>
                  </a:cubicBezTo>
                  <a:cubicBezTo>
                    <a:pt x="6" y="9"/>
                    <a:pt x="5" y="11"/>
                    <a:pt x="5" y="11"/>
                  </a:cubicBezTo>
                  <a:cubicBezTo>
                    <a:pt x="5" y="11"/>
                    <a:pt x="5" y="12"/>
                    <a:pt x="8" y="13"/>
                  </a:cubicBezTo>
                  <a:cubicBezTo>
                    <a:pt x="9" y="14"/>
                    <a:pt x="11" y="14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moveTo>
                    <a:pt x="34" y="16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21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3" y="21"/>
                    <a:pt x="31" y="21"/>
                    <a:pt x="30" y="20"/>
                  </a:cubicBezTo>
                  <a:cubicBezTo>
                    <a:pt x="29" y="20"/>
                    <a:pt x="29" y="20"/>
                    <a:pt x="28" y="20"/>
                  </a:cubicBezTo>
                  <a:cubicBezTo>
                    <a:pt x="27" y="20"/>
                    <a:pt x="25" y="19"/>
                    <a:pt x="23" y="19"/>
                  </a:cubicBezTo>
                  <a:cubicBezTo>
                    <a:pt x="21" y="19"/>
                    <a:pt x="19" y="18"/>
                    <a:pt x="17" y="18"/>
                  </a:cubicBezTo>
                  <a:cubicBezTo>
                    <a:pt x="16" y="18"/>
                    <a:pt x="15" y="18"/>
                    <a:pt x="14" y="18"/>
                  </a:cubicBezTo>
                  <a:cubicBezTo>
                    <a:pt x="13" y="19"/>
                    <a:pt x="12" y="19"/>
                    <a:pt x="10" y="19"/>
                  </a:cubicBezTo>
                  <a:cubicBezTo>
                    <a:pt x="8" y="19"/>
                    <a:pt x="7" y="19"/>
                    <a:pt x="6" y="18"/>
                  </a:cubicBezTo>
                  <a:cubicBezTo>
                    <a:pt x="4" y="17"/>
                    <a:pt x="0" y="14"/>
                    <a:pt x="0" y="10"/>
                  </a:cubicBezTo>
                  <a:cubicBezTo>
                    <a:pt x="0" y="6"/>
                    <a:pt x="5" y="4"/>
                    <a:pt x="8" y="3"/>
                  </a:cubicBezTo>
                  <a:cubicBezTo>
                    <a:pt x="9" y="3"/>
                    <a:pt x="9" y="3"/>
                    <a:pt x="10" y="2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4" y="0"/>
                    <a:pt x="28" y="2"/>
                    <a:pt x="33" y="7"/>
                  </a:cubicBezTo>
                  <a:cubicBezTo>
                    <a:pt x="36" y="9"/>
                    <a:pt x="39" y="14"/>
                    <a:pt x="38" y="17"/>
                  </a:cubicBezTo>
                  <a:cubicBezTo>
                    <a:pt x="38" y="19"/>
                    <a:pt x="37" y="20"/>
                    <a:pt x="36" y="21"/>
                  </a:cubicBezTo>
                  <a:cubicBezTo>
                    <a:pt x="35" y="21"/>
                    <a:pt x="35" y="21"/>
                    <a:pt x="34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8" name="Freeform 207"/>
            <p:cNvSpPr>
              <a:spLocks noEditPoints="1"/>
            </p:cNvSpPr>
            <p:nvPr/>
          </p:nvSpPr>
          <p:spPr bwMode="auto">
            <a:xfrm>
              <a:off x="16586200" y="1555750"/>
              <a:ext cx="90488" cy="114300"/>
            </a:xfrm>
            <a:custGeom>
              <a:avLst/>
              <a:gdLst>
                <a:gd name="T0" fmla="*/ 23 w 28"/>
                <a:gd name="T1" fmla="*/ 5 h 35"/>
                <a:gd name="T2" fmla="*/ 9 w 28"/>
                <a:gd name="T3" fmla="*/ 11 h 35"/>
                <a:gd name="T4" fmla="*/ 11 w 28"/>
                <a:gd name="T5" fmla="*/ 28 h 35"/>
                <a:gd name="T6" fmla="*/ 17 w 28"/>
                <a:gd name="T7" fmla="*/ 29 h 35"/>
                <a:gd name="T8" fmla="*/ 23 w 28"/>
                <a:gd name="T9" fmla="*/ 28 h 35"/>
                <a:gd name="T10" fmla="*/ 23 w 28"/>
                <a:gd name="T11" fmla="*/ 5 h 35"/>
                <a:gd name="T12" fmla="*/ 17 w 28"/>
                <a:gd name="T13" fmla="*/ 35 h 35"/>
                <a:gd name="T14" fmla="*/ 17 w 28"/>
                <a:gd name="T15" fmla="*/ 35 h 35"/>
                <a:gd name="T16" fmla="*/ 8 w 28"/>
                <a:gd name="T17" fmla="*/ 32 h 35"/>
                <a:gd name="T18" fmla="*/ 5 w 28"/>
                <a:gd name="T19" fmla="*/ 8 h 35"/>
                <a:gd name="T20" fmla="*/ 25 w 28"/>
                <a:gd name="T21" fmla="*/ 0 h 35"/>
                <a:gd name="T22" fmla="*/ 27 w 28"/>
                <a:gd name="T23" fmla="*/ 0 h 35"/>
                <a:gd name="T24" fmla="*/ 28 w 28"/>
                <a:gd name="T25" fmla="*/ 2 h 35"/>
                <a:gd name="T26" fmla="*/ 28 w 28"/>
                <a:gd name="T27" fmla="*/ 30 h 35"/>
                <a:gd name="T28" fmla="*/ 26 w 28"/>
                <a:gd name="T29" fmla="*/ 33 h 35"/>
                <a:gd name="T30" fmla="*/ 17 w 28"/>
                <a:gd name="T3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5">
                  <a:moveTo>
                    <a:pt x="23" y="5"/>
                  </a:moveTo>
                  <a:cubicBezTo>
                    <a:pt x="17" y="6"/>
                    <a:pt x="11" y="7"/>
                    <a:pt x="9" y="11"/>
                  </a:cubicBezTo>
                  <a:cubicBezTo>
                    <a:pt x="8" y="13"/>
                    <a:pt x="5" y="24"/>
                    <a:pt x="11" y="28"/>
                  </a:cubicBezTo>
                  <a:cubicBezTo>
                    <a:pt x="13" y="29"/>
                    <a:pt x="15" y="29"/>
                    <a:pt x="17" y="29"/>
                  </a:cubicBezTo>
                  <a:cubicBezTo>
                    <a:pt x="19" y="29"/>
                    <a:pt x="21" y="29"/>
                    <a:pt x="23" y="28"/>
                  </a:cubicBezTo>
                  <a:lnTo>
                    <a:pt x="23" y="5"/>
                  </a:lnTo>
                  <a:close/>
                  <a:moveTo>
                    <a:pt x="17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14" y="35"/>
                    <a:pt x="11" y="34"/>
                    <a:pt x="8" y="32"/>
                  </a:cubicBezTo>
                  <a:cubicBezTo>
                    <a:pt x="0" y="26"/>
                    <a:pt x="2" y="13"/>
                    <a:pt x="5" y="8"/>
                  </a:cubicBezTo>
                  <a:cubicBezTo>
                    <a:pt x="8" y="2"/>
                    <a:pt x="17" y="1"/>
                    <a:pt x="25" y="0"/>
                  </a:cubicBezTo>
                  <a:cubicBezTo>
                    <a:pt x="26" y="0"/>
                    <a:pt x="26" y="0"/>
                    <a:pt x="27" y="0"/>
                  </a:cubicBezTo>
                  <a:cubicBezTo>
                    <a:pt x="28" y="1"/>
                    <a:pt x="28" y="2"/>
                    <a:pt x="28" y="2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7" y="32"/>
                    <a:pt x="26" y="33"/>
                  </a:cubicBezTo>
                  <a:cubicBezTo>
                    <a:pt x="23" y="34"/>
                    <a:pt x="20" y="35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9" name="Freeform 208"/>
            <p:cNvSpPr>
              <a:spLocks noEditPoints="1"/>
            </p:cNvSpPr>
            <p:nvPr/>
          </p:nvSpPr>
          <p:spPr bwMode="auto">
            <a:xfrm>
              <a:off x="16660813" y="1441450"/>
              <a:ext cx="139700" cy="220663"/>
            </a:xfrm>
            <a:custGeom>
              <a:avLst/>
              <a:gdLst>
                <a:gd name="T0" fmla="*/ 5 w 43"/>
                <a:gd name="T1" fmla="*/ 38 h 68"/>
                <a:gd name="T2" fmla="*/ 5 w 43"/>
                <a:gd name="T3" fmla="*/ 57 h 68"/>
                <a:gd name="T4" fmla="*/ 6 w 43"/>
                <a:gd name="T5" fmla="*/ 56 h 68"/>
                <a:gd name="T6" fmla="*/ 25 w 43"/>
                <a:gd name="T7" fmla="*/ 32 h 68"/>
                <a:gd name="T8" fmla="*/ 26 w 43"/>
                <a:gd name="T9" fmla="*/ 31 h 68"/>
                <a:gd name="T10" fmla="*/ 37 w 43"/>
                <a:gd name="T11" fmla="*/ 10 h 68"/>
                <a:gd name="T12" fmla="*/ 37 w 43"/>
                <a:gd name="T13" fmla="*/ 5 h 68"/>
                <a:gd name="T14" fmla="*/ 9 w 43"/>
                <a:gd name="T15" fmla="*/ 33 h 68"/>
                <a:gd name="T16" fmla="*/ 5 w 43"/>
                <a:gd name="T17" fmla="*/ 38 h 68"/>
                <a:gd name="T18" fmla="*/ 2 w 43"/>
                <a:gd name="T19" fmla="*/ 68 h 68"/>
                <a:gd name="T20" fmla="*/ 2 w 43"/>
                <a:gd name="T21" fmla="*/ 68 h 68"/>
                <a:gd name="T22" fmla="*/ 0 w 43"/>
                <a:gd name="T23" fmla="*/ 65 h 68"/>
                <a:gd name="T24" fmla="*/ 0 w 43"/>
                <a:gd name="T25" fmla="*/ 37 h 68"/>
                <a:gd name="T26" fmla="*/ 0 w 43"/>
                <a:gd name="T27" fmla="*/ 36 h 68"/>
                <a:gd name="T28" fmla="*/ 5 w 43"/>
                <a:gd name="T29" fmla="*/ 30 h 68"/>
                <a:gd name="T30" fmla="*/ 37 w 43"/>
                <a:gd name="T31" fmla="*/ 0 h 68"/>
                <a:gd name="T32" fmla="*/ 41 w 43"/>
                <a:gd name="T33" fmla="*/ 2 h 68"/>
                <a:gd name="T34" fmla="*/ 43 w 43"/>
                <a:gd name="T35" fmla="*/ 11 h 68"/>
                <a:gd name="T36" fmla="*/ 30 w 43"/>
                <a:gd name="T37" fmla="*/ 35 h 68"/>
                <a:gd name="T38" fmla="*/ 29 w 43"/>
                <a:gd name="T39" fmla="*/ 36 h 68"/>
                <a:gd name="T40" fmla="*/ 10 w 43"/>
                <a:gd name="T41" fmla="*/ 59 h 68"/>
                <a:gd name="T42" fmla="*/ 6 w 43"/>
                <a:gd name="T43" fmla="*/ 64 h 68"/>
                <a:gd name="T44" fmla="*/ 4 w 43"/>
                <a:gd name="T45" fmla="*/ 67 h 68"/>
                <a:gd name="T46" fmla="*/ 2 w 43"/>
                <a:gd name="T4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68">
                  <a:moveTo>
                    <a:pt x="5" y="38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5" y="56"/>
                    <a:pt x="5" y="56"/>
                    <a:pt x="6" y="56"/>
                  </a:cubicBezTo>
                  <a:cubicBezTo>
                    <a:pt x="12" y="47"/>
                    <a:pt x="18" y="40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33" y="24"/>
                    <a:pt x="37" y="17"/>
                    <a:pt x="37" y="10"/>
                  </a:cubicBezTo>
                  <a:cubicBezTo>
                    <a:pt x="38" y="6"/>
                    <a:pt x="37" y="5"/>
                    <a:pt x="37" y="5"/>
                  </a:cubicBezTo>
                  <a:cubicBezTo>
                    <a:pt x="33" y="5"/>
                    <a:pt x="21" y="17"/>
                    <a:pt x="9" y="33"/>
                  </a:cubicBezTo>
                  <a:cubicBezTo>
                    <a:pt x="8" y="35"/>
                    <a:pt x="6" y="36"/>
                    <a:pt x="5" y="3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0" y="67"/>
                    <a:pt x="0" y="66"/>
                    <a:pt x="0" y="6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2" y="34"/>
                    <a:pt x="3" y="32"/>
                    <a:pt x="5" y="30"/>
                  </a:cubicBezTo>
                  <a:cubicBezTo>
                    <a:pt x="13" y="19"/>
                    <a:pt x="29" y="0"/>
                    <a:pt x="37" y="0"/>
                  </a:cubicBezTo>
                  <a:cubicBezTo>
                    <a:pt x="39" y="0"/>
                    <a:pt x="40" y="1"/>
                    <a:pt x="41" y="2"/>
                  </a:cubicBezTo>
                  <a:cubicBezTo>
                    <a:pt x="43" y="3"/>
                    <a:pt x="43" y="6"/>
                    <a:pt x="43" y="11"/>
                  </a:cubicBezTo>
                  <a:cubicBezTo>
                    <a:pt x="42" y="18"/>
                    <a:pt x="38" y="26"/>
                    <a:pt x="30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2" y="43"/>
                    <a:pt x="16" y="50"/>
                    <a:pt x="10" y="59"/>
                  </a:cubicBezTo>
                  <a:cubicBezTo>
                    <a:pt x="9" y="60"/>
                    <a:pt x="8" y="62"/>
                    <a:pt x="6" y="64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8"/>
                    <a:pt x="3" y="68"/>
                    <a:pt x="2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0" name="Freeform 209"/>
            <p:cNvSpPr>
              <a:spLocks noEditPoints="1"/>
            </p:cNvSpPr>
            <p:nvPr/>
          </p:nvSpPr>
          <p:spPr bwMode="auto">
            <a:xfrm>
              <a:off x="16505238" y="1220788"/>
              <a:ext cx="171450" cy="257175"/>
            </a:xfrm>
            <a:custGeom>
              <a:avLst/>
              <a:gdLst>
                <a:gd name="T0" fmla="*/ 5 w 53"/>
                <a:gd name="T1" fmla="*/ 59 h 79"/>
                <a:gd name="T2" fmla="*/ 23 w 53"/>
                <a:gd name="T3" fmla="*/ 74 h 79"/>
                <a:gd name="T4" fmla="*/ 24 w 53"/>
                <a:gd name="T5" fmla="*/ 74 h 79"/>
                <a:gd name="T6" fmla="*/ 35 w 53"/>
                <a:gd name="T7" fmla="*/ 70 h 79"/>
                <a:gd name="T8" fmla="*/ 40 w 53"/>
                <a:gd name="T9" fmla="*/ 68 h 79"/>
                <a:gd name="T10" fmla="*/ 48 w 53"/>
                <a:gd name="T11" fmla="*/ 66 h 79"/>
                <a:gd name="T12" fmla="*/ 48 w 53"/>
                <a:gd name="T13" fmla="*/ 32 h 79"/>
                <a:gd name="T14" fmla="*/ 5 w 53"/>
                <a:gd name="T15" fmla="*/ 8 h 79"/>
                <a:gd name="T16" fmla="*/ 5 w 53"/>
                <a:gd name="T17" fmla="*/ 59 h 79"/>
                <a:gd name="T18" fmla="*/ 24 w 53"/>
                <a:gd name="T19" fmla="*/ 79 h 79"/>
                <a:gd name="T20" fmla="*/ 24 w 53"/>
                <a:gd name="T21" fmla="*/ 79 h 79"/>
                <a:gd name="T22" fmla="*/ 22 w 53"/>
                <a:gd name="T23" fmla="*/ 79 h 79"/>
                <a:gd name="T24" fmla="*/ 0 w 53"/>
                <a:gd name="T25" fmla="*/ 61 h 79"/>
                <a:gd name="T26" fmla="*/ 0 w 53"/>
                <a:gd name="T27" fmla="*/ 60 h 79"/>
                <a:gd name="T28" fmla="*/ 0 w 53"/>
                <a:gd name="T29" fmla="*/ 3 h 79"/>
                <a:gd name="T30" fmla="*/ 1 w 53"/>
                <a:gd name="T31" fmla="*/ 1 h 79"/>
                <a:gd name="T32" fmla="*/ 4 w 53"/>
                <a:gd name="T33" fmla="*/ 1 h 79"/>
                <a:gd name="T34" fmla="*/ 52 w 53"/>
                <a:gd name="T35" fmla="*/ 28 h 79"/>
                <a:gd name="T36" fmla="*/ 53 w 53"/>
                <a:gd name="T37" fmla="*/ 30 h 79"/>
                <a:gd name="T38" fmla="*/ 53 w 53"/>
                <a:gd name="T39" fmla="*/ 68 h 79"/>
                <a:gd name="T40" fmla="*/ 50 w 53"/>
                <a:gd name="T41" fmla="*/ 71 h 79"/>
                <a:gd name="T42" fmla="*/ 42 w 53"/>
                <a:gd name="T43" fmla="*/ 73 h 79"/>
                <a:gd name="T44" fmla="*/ 37 w 53"/>
                <a:gd name="T45" fmla="*/ 75 h 79"/>
                <a:gd name="T46" fmla="*/ 24 w 53"/>
                <a:gd name="T4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79">
                  <a:moveTo>
                    <a:pt x="5" y="59"/>
                  </a:moveTo>
                  <a:cubicBezTo>
                    <a:pt x="10" y="68"/>
                    <a:pt x="16" y="73"/>
                    <a:pt x="23" y="74"/>
                  </a:cubicBezTo>
                  <a:cubicBezTo>
                    <a:pt x="23" y="74"/>
                    <a:pt x="24" y="74"/>
                    <a:pt x="24" y="74"/>
                  </a:cubicBezTo>
                  <a:cubicBezTo>
                    <a:pt x="28" y="74"/>
                    <a:pt x="32" y="72"/>
                    <a:pt x="35" y="70"/>
                  </a:cubicBezTo>
                  <a:cubicBezTo>
                    <a:pt x="37" y="69"/>
                    <a:pt x="38" y="68"/>
                    <a:pt x="40" y="68"/>
                  </a:cubicBezTo>
                  <a:cubicBezTo>
                    <a:pt x="42" y="67"/>
                    <a:pt x="45" y="66"/>
                    <a:pt x="48" y="66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59"/>
                  </a:lnTo>
                  <a:close/>
                  <a:moveTo>
                    <a:pt x="24" y="79"/>
                  </a:moveTo>
                  <a:cubicBezTo>
                    <a:pt x="24" y="79"/>
                    <a:pt x="24" y="79"/>
                    <a:pt x="24" y="79"/>
                  </a:cubicBezTo>
                  <a:cubicBezTo>
                    <a:pt x="24" y="79"/>
                    <a:pt x="23" y="79"/>
                    <a:pt x="22" y="79"/>
                  </a:cubicBezTo>
                  <a:cubicBezTo>
                    <a:pt x="13" y="78"/>
                    <a:pt x="6" y="72"/>
                    <a:pt x="0" y="61"/>
                  </a:cubicBezTo>
                  <a:cubicBezTo>
                    <a:pt x="0" y="61"/>
                    <a:pt x="0" y="60"/>
                    <a:pt x="0" y="6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3" y="29"/>
                    <a:pt x="53" y="3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70"/>
                    <a:pt x="52" y="71"/>
                    <a:pt x="50" y="71"/>
                  </a:cubicBezTo>
                  <a:cubicBezTo>
                    <a:pt x="47" y="71"/>
                    <a:pt x="44" y="72"/>
                    <a:pt x="42" y="73"/>
                  </a:cubicBezTo>
                  <a:cubicBezTo>
                    <a:pt x="41" y="73"/>
                    <a:pt x="39" y="74"/>
                    <a:pt x="37" y="75"/>
                  </a:cubicBezTo>
                  <a:cubicBezTo>
                    <a:pt x="34" y="77"/>
                    <a:pt x="30" y="79"/>
                    <a:pt x="2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1" name="Freeform 210"/>
            <p:cNvSpPr>
              <a:spLocks noEditPoints="1"/>
            </p:cNvSpPr>
            <p:nvPr/>
          </p:nvSpPr>
          <p:spPr bwMode="auto">
            <a:xfrm>
              <a:off x="16660813" y="1276350"/>
              <a:ext cx="77788" cy="174625"/>
            </a:xfrm>
            <a:custGeom>
              <a:avLst/>
              <a:gdLst>
                <a:gd name="T0" fmla="*/ 5 w 24"/>
                <a:gd name="T1" fmla="*/ 15 h 54"/>
                <a:gd name="T2" fmla="*/ 5 w 24"/>
                <a:gd name="T3" fmla="*/ 44 h 54"/>
                <a:gd name="T4" fmla="*/ 8 w 24"/>
                <a:gd name="T5" fmla="*/ 40 h 54"/>
                <a:gd name="T6" fmla="*/ 17 w 24"/>
                <a:gd name="T7" fmla="*/ 15 h 54"/>
                <a:gd name="T8" fmla="*/ 18 w 24"/>
                <a:gd name="T9" fmla="*/ 7 h 54"/>
                <a:gd name="T10" fmla="*/ 5 w 24"/>
                <a:gd name="T11" fmla="*/ 15 h 54"/>
                <a:gd name="T12" fmla="*/ 2 w 24"/>
                <a:gd name="T13" fmla="*/ 54 h 54"/>
                <a:gd name="T14" fmla="*/ 1 w 24"/>
                <a:gd name="T15" fmla="*/ 54 h 54"/>
                <a:gd name="T16" fmla="*/ 0 w 24"/>
                <a:gd name="T17" fmla="*/ 51 h 54"/>
                <a:gd name="T18" fmla="*/ 0 w 24"/>
                <a:gd name="T19" fmla="*/ 13 h 54"/>
                <a:gd name="T20" fmla="*/ 1 w 24"/>
                <a:gd name="T21" fmla="*/ 11 h 54"/>
                <a:gd name="T22" fmla="*/ 19 w 24"/>
                <a:gd name="T23" fmla="*/ 1 h 54"/>
                <a:gd name="T24" fmla="*/ 22 w 24"/>
                <a:gd name="T25" fmla="*/ 1 h 54"/>
                <a:gd name="T26" fmla="*/ 23 w 24"/>
                <a:gd name="T27" fmla="*/ 3 h 54"/>
                <a:gd name="T28" fmla="*/ 23 w 24"/>
                <a:gd name="T29" fmla="*/ 16 h 54"/>
                <a:gd name="T30" fmla="*/ 13 w 24"/>
                <a:gd name="T31" fmla="*/ 43 h 54"/>
                <a:gd name="T32" fmla="*/ 5 w 24"/>
                <a:gd name="T33" fmla="*/ 52 h 54"/>
                <a:gd name="T34" fmla="*/ 4 w 24"/>
                <a:gd name="T35" fmla="*/ 53 h 54"/>
                <a:gd name="T36" fmla="*/ 2 w 24"/>
                <a:gd name="T3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54">
                  <a:moveTo>
                    <a:pt x="5" y="15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6" y="43"/>
                    <a:pt x="7" y="41"/>
                    <a:pt x="8" y="40"/>
                  </a:cubicBezTo>
                  <a:cubicBezTo>
                    <a:pt x="15" y="31"/>
                    <a:pt x="16" y="22"/>
                    <a:pt x="17" y="15"/>
                  </a:cubicBezTo>
                  <a:cubicBezTo>
                    <a:pt x="18" y="13"/>
                    <a:pt x="18" y="10"/>
                    <a:pt x="18" y="7"/>
                  </a:cubicBezTo>
                  <a:lnTo>
                    <a:pt x="5" y="15"/>
                  </a:lnTo>
                  <a:close/>
                  <a:moveTo>
                    <a:pt x="2" y="54"/>
                  </a:moveTo>
                  <a:cubicBezTo>
                    <a:pt x="2" y="54"/>
                    <a:pt x="2" y="54"/>
                    <a:pt x="1" y="54"/>
                  </a:cubicBezTo>
                  <a:cubicBezTo>
                    <a:pt x="0" y="54"/>
                    <a:pt x="0" y="53"/>
                    <a:pt x="0" y="5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1" y="1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3" y="1"/>
                    <a:pt x="23" y="2"/>
                    <a:pt x="23" y="3"/>
                  </a:cubicBezTo>
                  <a:cubicBezTo>
                    <a:pt x="24" y="7"/>
                    <a:pt x="23" y="12"/>
                    <a:pt x="23" y="16"/>
                  </a:cubicBezTo>
                  <a:cubicBezTo>
                    <a:pt x="21" y="24"/>
                    <a:pt x="19" y="33"/>
                    <a:pt x="13" y="43"/>
                  </a:cubicBezTo>
                  <a:cubicBezTo>
                    <a:pt x="10" y="46"/>
                    <a:pt x="8" y="49"/>
                    <a:pt x="5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4"/>
                    <a:pt x="3" y="54"/>
                    <a:pt x="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2" name="Freeform 211"/>
            <p:cNvSpPr>
              <a:spLocks noEditPoints="1"/>
            </p:cNvSpPr>
            <p:nvPr/>
          </p:nvSpPr>
          <p:spPr bwMode="auto">
            <a:xfrm>
              <a:off x="16878300" y="1431925"/>
              <a:ext cx="107950" cy="207963"/>
            </a:xfrm>
            <a:custGeom>
              <a:avLst/>
              <a:gdLst>
                <a:gd name="T0" fmla="*/ 22 w 33"/>
                <a:gd name="T1" fmla="*/ 6 h 64"/>
                <a:gd name="T2" fmla="*/ 12 w 33"/>
                <a:gd name="T3" fmla="*/ 15 h 64"/>
                <a:gd name="T4" fmla="*/ 9 w 33"/>
                <a:gd name="T5" fmla="*/ 19 h 64"/>
                <a:gd name="T6" fmla="*/ 8 w 33"/>
                <a:gd name="T7" fmla="*/ 20 h 64"/>
                <a:gd name="T8" fmla="*/ 7 w 33"/>
                <a:gd name="T9" fmla="*/ 23 h 64"/>
                <a:gd name="T10" fmla="*/ 28 w 33"/>
                <a:gd name="T11" fmla="*/ 55 h 64"/>
                <a:gd name="T12" fmla="*/ 28 w 33"/>
                <a:gd name="T13" fmla="*/ 7 h 64"/>
                <a:gd name="T14" fmla="*/ 22 w 33"/>
                <a:gd name="T15" fmla="*/ 6 h 64"/>
                <a:gd name="T16" fmla="*/ 22 w 33"/>
                <a:gd name="T17" fmla="*/ 6 h 64"/>
                <a:gd name="T18" fmla="*/ 30 w 33"/>
                <a:gd name="T19" fmla="*/ 64 h 64"/>
                <a:gd name="T20" fmla="*/ 28 w 33"/>
                <a:gd name="T21" fmla="*/ 64 h 64"/>
                <a:gd name="T22" fmla="*/ 1 w 33"/>
                <a:gd name="T23" fmla="*/ 23 h 64"/>
                <a:gd name="T24" fmla="*/ 5 w 33"/>
                <a:gd name="T25" fmla="*/ 16 h 64"/>
                <a:gd name="T26" fmla="*/ 8 w 33"/>
                <a:gd name="T27" fmla="*/ 12 h 64"/>
                <a:gd name="T28" fmla="*/ 23 w 33"/>
                <a:gd name="T29" fmla="*/ 1 h 64"/>
                <a:gd name="T30" fmla="*/ 31 w 33"/>
                <a:gd name="T31" fmla="*/ 2 h 64"/>
                <a:gd name="T32" fmla="*/ 33 w 33"/>
                <a:gd name="T33" fmla="*/ 5 h 64"/>
                <a:gd name="T34" fmla="*/ 33 w 33"/>
                <a:gd name="T35" fmla="*/ 62 h 64"/>
                <a:gd name="T36" fmla="*/ 31 w 33"/>
                <a:gd name="T37" fmla="*/ 64 h 64"/>
                <a:gd name="T38" fmla="*/ 30 w 33"/>
                <a:gd name="T3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64">
                  <a:moveTo>
                    <a:pt x="22" y="6"/>
                  </a:moveTo>
                  <a:cubicBezTo>
                    <a:pt x="18" y="6"/>
                    <a:pt x="15" y="11"/>
                    <a:pt x="12" y="15"/>
                  </a:cubicBezTo>
                  <a:cubicBezTo>
                    <a:pt x="11" y="17"/>
                    <a:pt x="10" y="18"/>
                    <a:pt x="9" y="19"/>
                  </a:cubicBezTo>
                  <a:cubicBezTo>
                    <a:pt x="9" y="20"/>
                    <a:pt x="8" y="20"/>
                    <a:pt x="8" y="20"/>
                  </a:cubicBezTo>
                  <a:cubicBezTo>
                    <a:pt x="7" y="21"/>
                    <a:pt x="7" y="22"/>
                    <a:pt x="7" y="23"/>
                  </a:cubicBezTo>
                  <a:cubicBezTo>
                    <a:pt x="6" y="30"/>
                    <a:pt x="14" y="42"/>
                    <a:pt x="28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4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moveTo>
                    <a:pt x="30" y="64"/>
                  </a:moveTo>
                  <a:cubicBezTo>
                    <a:pt x="30" y="64"/>
                    <a:pt x="29" y="64"/>
                    <a:pt x="28" y="64"/>
                  </a:cubicBezTo>
                  <a:cubicBezTo>
                    <a:pt x="24" y="59"/>
                    <a:pt x="0" y="37"/>
                    <a:pt x="1" y="23"/>
                  </a:cubicBezTo>
                  <a:cubicBezTo>
                    <a:pt x="2" y="20"/>
                    <a:pt x="3" y="18"/>
                    <a:pt x="5" y="16"/>
                  </a:cubicBezTo>
                  <a:cubicBezTo>
                    <a:pt x="6" y="15"/>
                    <a:pt x="7" y="13"/>
                    <a:pt x="8" y="12"/>
                  </a:cubicBezTo>
                  <a:cubicBezTo>
                    <a:pt x="11" y="7"/>
                    <a:pt x="15" y="0"/>
                    <a:pt x="23" y="1"/>
                  </a:cubicBezTo>
                  <a:cubicBezTo>
                    <a:pt x="25" y="1"/>
                    <a:pt x="28" y="2"/>
                    <a:pt x="31" y="2"/>
                  </a:cubicBezTo>
                  <a:cubicBezTo>
                    <a:pt x="32" y="2"/>
                    <a:pt x="33" y="3"/>
                    <a:pt x="33" y="5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3"/>
                    <a:pt x="32" y="64"/>
                    <a:pt x="31" y="64"/>
                  </a:cubicBezTo>
                  <a:cubicBezTo>
                    <a:pt x="31" y="64"/>
                    <a:pt x="31" y="64"/>
                    <a:pt x="30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3" name="Freeform 212"/>
            <p:cNvSpPr>
              <a:spLocks noEditPoints="1"/>
            </p:cNvSpPr>
            <p:nvPr/>
          </p:nvSpPr>
          <p:spPr bwMode="auto">
            <a:xfrm>
              <a:off x="16968788" y="1360488"/>
              <a:ext cx="169863" cy="279400"/>
            </a:xfrm>
            <a:custGeom>
              <a:avLst/>
              <a:gdLst>
                <a:gd name="T0" fmla="*/ 5 w 52"/>
                <a:gd name="T1" fmla="*/ 28 h 86"/>
                <a:gd name="T2" fmla="*/ 5 w 52"/>
                <a:gd name="T3" fmla="*/ 80 h 86"/>
                <a:gd name="T4" fmla="*/ 21 w 52"/>
                <a:gd name="T5" fmla="*/ 73 h 86"/>
                <a:gd name="T6" fmla="*/ 31 w 52"/>
                <a:gd name="T7" fmla="*/ 63 h 86"/>
                <a:gd name="T8" fmla="*/ 39 w 52"/>
                <a:gd name="T9" fmla="*/ 56 h 86"/>
                <a:gd name="T10" fmla="*/ 42 w 52"/>
                <a:gd name="T11" fmla="*/ 53 h 86"/>
                <a:gd name="T12" fmla="*/ 47 w 52"/>
                <a:gd name="T13" fmla="*/ 49 h 86"/>
                <a:gd name="T14" fmla="*/ 47 w 52"/>
                <a:gd name="T15" fmla="*/ 9 h 86"/>
                <a:gd name="T16" fmla="*/ 24 w 52"/>
                <a:gd name="T17" fmla="*/ 13 h 86"/>
                <a:gd name="T18" fmla="*/ 5 w 52"/>
                <a:gd name="T19" fmla="*/ 28 h 86"/>
                <a:gd name="T20" fmla="*/ 2 w 52"/>
                <a:gd name="T21" fmla="*/ 86 h 86"/>
                <a:gd name="T22" fmla="*/ 1 w 52"/>
                <a:gd name="T23" fmla="*/ 86 h 86"/>
                <a:gd name="T24" fmla="*/ 0 w 52"/>
                <a:gd name="T25" fmla="*/ 84 h 86"/>
                <a:gd name="T26" fmla="*/ 0 w 52"/>
                <a:gd name="T27" fmla="*/ 27 h 86"/>
                <a:gd name="T28" fmla="*/ 0 w 52"/>
                <a:gd name="T29" fmla="*/ 25 h 86"/>
                <a:gd name="T30" fmla="*/ 21 w 52"/>
                <a:gd name="T31" fmla="*/ 9 h 86"/>
                <a:gd name="T32" fmla="*/ 51 w 52"/>
                <a:gd name="T33" fmla="*/ 5 h 86"/>
                <a:gd name="T34" fmla="*/ 52 w 52"/>
                <a:gd name="T35" fmla="*/ 7 h 86"/>
                <a:gd name="T36" fmla="*/ 52 w 52"/>
                <a:gd name="T37" fmla="*/ 50 h 86"/>
                <a:gd name="T38" fmla="*/ 52 w 52"/>
                <a:gd name="T39" fmla="*/ 52 h 86"/>
                <a:gd name="T40" fmla="*/ 46 w 52"/>
                <a:gd name="T41" fmla="*/ 57 h 86"/>
                <a:gd name="T42" fmla="*/ 43 w 52"/>
                <a:gd name="T43" fmla="*/ 60 h 86"/>
                <a:gd name="T44" fmla="*/ 35 w 52"/>
                <a:gd name="T45" fmla="*/ 67 h 86"/>
                <a:gd name="T46" fmla="*/ 24 w 52"/>
                <a:gd name="T47" fmla="*/ 77 h 86"/>
                <a:gd name="T48" fmla="*/ 3 w 52"/>
                <a:gd name="T49" fmla="*/ 86 h 86"/>
                <a:gd name="T50" fmla="*/ 2 w 52"/>
                <a:gd name="T5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86">
                  <a:moveTo>
                    <a:pt x="5" y="28"/>
                  </a:moveTo>
                  <a:cubicBezTo>
                    <a:pt x="5" y="80"/>
                    <a:pt x="5" y="80"/>
                    <a:pt x="5" y="80"/>
                  </a:cubicBezTo>
                  <a:cubicBezTo>
                    <a:pt x="11" y="79"/>
                    <a:pt x="17" y="76"/>
                    <a:pt x="21" y="73"/>
                  </a:cubicBezTo>
                  <a:cubicBezTo>
                    <a:pt x="24" y="70"/>
                    <a:pt x="28" y="67"/>
                    <a:pt x="31" y="63"/>
                  </a:cubicBezTo>
                  <a:cubicBezTo>
                    <a:pt x="34" y="61"/>
                    <a:pt x="36" y="58"/>
                    <a:pt x="39" y="56"/>
                  </a:cubicBezTo>
                  <a:cubicBezTo>
                    <a:pt x="40" y="55"/>
                    <a:pt x="41" y="54"/>
                    <a:pt x="42" y="53"/>
                  </a:cubicBezTo>
                  <a:cubicBezTo>
                    <a:pt x="44" y="52"/>
                    <a:pt x="45" y="50"/>
                    <a:pt x="47" y="4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0" y="6"/>
                    <a:pt x="32" y="7"/>
                    <a:pt x="24" y="13"/>
                  </a:cubicBezTo>
                  <a:cubicBezTo>
                    <a:pt x="18" y="17"/>
                    <a:pt x="11" y="22"/>
                    <a:pt x="5" y="28"/>
                  </a:cubicBezTo>
                  <a:moveTo>
                    <a:pt x="2" y="86"/>
                  </a:moveTo>
                  <a:cubicBezTo>
                    <a:pt x="2" y="86"/>
                    <a:pt x="1" y="86"/>
                    <a:pt x="1" y="86"/>
                  </a:cubicBezTo>
                  <a:cubicBezTo>
                    <a:pt x="0" y="85"/>
                    <a:pt x="0" y="84"/>
                    <a:pt x="0" y="8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7" y="18"/>
                    <a:pt x="15" y="13"/>
                    <a:pt x="21" y="9"/>
                  </a:cubicBezTo>
                  <a:cubicBezTo>
                    <a:pt x="32" y="1"/>
                    <a:pt x="42" y="0"/>
                    <a:pt x="51" y="5"/>
                  </a:cubicBezTo>
                  <a:cubicBezTo>
                    <a:pt x="52" y="5"/>
                    <a:pt x="52" y="6"/>
                    <a:pt x="52" y="7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51"/>
                    <a:pt x="52" y="51"/>
                    <a:pt x="52" y="52"/>
                  </a:cubicBezTo>
                  <a:cubicBezTo>
                    <a:pt x="50" y="54"/>
                    <a:pt x="48" y="55"/>
                    <a:pt x="46" y="57"/>
                  </a:cubicBezTo>
                  <a:cubicBezTo>
                    <a:pt x="45" y="58"/>
                    <a:pt x="44" y="59"/>
                    <a:pt x="43" y="60"/>
                  </a:cubicBezTo>
                  <a:cubicBezTo>
                    <a:pt x="40" y="62"/>
                    <a:pt x="38" y="64"/>
                    <a:pt x="35" y="67"/>
                  </a:cubicBezTo>
                  <a:cubicBezTo>
                    <a:pt x="32" y="71"/>
                    <a:pt x="28" y="74"/>
                    <a:pt x="24" y="77"/>
                  </a:cubicBezTo>
                  <a:cubicBezTo>
                    <a:pt x="19" y="81"/>
                    <a:pt x="11" y="84"/>
                    <a:pt x="3" y="86"/>
                  </a:cubicBezTo>
                  <a:cubicBezTo>
                    <a:pt x="3" y="86"/>
                    <a:pt x="2" y="86"/>
                    <a:pt x="2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4" name="Freeform 213"/>
            <p:cNvSpPr>
              <a:spLocks noEditPoints="1"/>
            </p:cNvSpPr>
            <p:nvPr/>
          </p:nvSpPr>
          <p:spPr bwMode="auto">
            <a:xfrm>
              <a:off x="16505238" y="1220788"/>
              <a:ext cx="171450" cy="493713"/>
            </a:xfrm>
            <a:custGeom>
              <a:avLst/>
              <a:gdLst>
                <a:gd name="T0" fmla="*/ 5 w 53"/>
                <a:gd name="T1" fmla="*/ 120 h 152"/>
                <a:gd name="T2" fmla="*/ 48 w 53"/>
                <a:gd name="T3" fmla="*/ 145 h 152"/>
                <a:gd name="T4" fmla="*/ 48 w 53"/>
                <a:gd name="T5" fmla="*/ 32 h 152"/>
                <a:gd name="T6" fmla="*/ 5 w 53"/>
                <a:gd name="T7" fmla="*/ 8 h 152"/>
                <a:gd name="T8" fmla="*/ 5 w 53"/>
                <a:gd name="T9" fmla="*/ 120 h 152"/>
                <a:gd name="T10" fmla="*/ 50 w 53"/>
                <a:gd name="T11" fmla="*/ 152 h 152"/>
                <a:gd name="T12" fmla="*/ 49 w 53"/>
                <a:gd name="T13" fmla="*/ 151 h 152"/>
                <a:gd name="T14" fmla="*/ 1 w 53"/>
                <a:gd name="T15" fmla="*/ 124 h 152"/>
                <a:gd name="T16" fmla="*/ 0 w 53"/>
                <a:gd name="T17" fmla="*/ 122 h 152"/>
                <a:gd name="T18" fmla="*/ 0 w 53"/>
                <a:gd name="T19" fmla="*/ 3 h 152"/>
                <a:gd name="T20" fmla="*/ 1 w 53"/>
                <a:gd name="T21" fmla="*/ 1 h 152"/>
                <a:gd name="T22" fmla="*/ 4 w 53"/>
                <a:gd name="T23" fmla="*/ 1 h 152"/>
                <a:gd name="T24" fmla="*/ 52 w 53"/>
                <a:gd name="T25" fmla="*/ 28 h 152"/>
                <a:gd name="T26" fmla="*/ 53 w 53"/>
                <a:gd name="T27" fmla="*/ 30 h 152"/>
                <a:gd name="T28" fmla="*/ 53 w 53"/>
                <a:gd name="T29" fmla="*/ 149 h 152"/>
                <a:gd name="T30" fmla="*/ 52 w 53"/>
                <a:gd name="T31" fmla="*/ 151 h 152"/>
                <a:gd name="T32" fmla="*/ 50 w 53"/>
                <a:gd name="T3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52">
                  <a:moveTo>
                    <a:pt x="5" y="120"/>
                  </a:moveTo>
                  <a:cubicBezTo>
                    <a:pt x="48" y="145"/>
                    <a:pt x="48" y="145"/>
                    <a:pt x="48" y="14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20"/>
                  </a:lnTo>
                  <a:close/>
                  <a:moveTo>
                    <a:pt x="50" y="152"/>
                  </a:moveTo>
                  <a:cubicBezTo>
                    <a:pt x="50" y="152"/>
                    <a:pt x="49" y="152"/>
                    <a:pt x="49" y="151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" y="124"/>
                    <a:pt x="0" y="123"/>
                    <a:pt x="0" y="1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3" y="29"/>
                    <a:pt x="53" y="30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50"/>
                    <a:pt x="52" y="151"/>
                    <a:pt x="52" y="151"/>
                  </a:cubicBezTo>
                  <a:cubicBezTo>
                    <a:pt x="51" y="152"/>
                    <a:pt x="51" y="152"/>
                    <a:pt x="50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5" name="Freeform 214"/>
            <p:cNvSpPr>
              <a:spLocks noEditPoints="1"/>
            </p:cNvSpPr>
            <p:nvPr/>
          </p:nvSpPr>
          <p:spPr bwMode="auto">
            <a:xfrm>
              <a:off x="16660813" y="1220788"/>
              <a:ext cx="168275" cy="493713"/>
            </a:xfrm>
            <a:custGeom>
              <a:avLst/>
              <a:gdLst>
                <a:gd name="T0" fmla="*/ 5 w 52"/>
                <a:gd name="T1" fmla="*/ 32 h 152"/>
                <a:gd name="T2" fmla="*/ 5 w 52"/>
                <a:gd name="T3" fmla="*/ 145 h 152"/>
                <a:gd name="T4" fmla="*/ 47 w 52"/>
                <a:gd name="T5" fmla="*/ 120 h 152"/>
                <a:gd name="T6" fmla="*/ 47 w 52"/>
                <a:gd name="T7" fmla="*/ 8 h 152"/>
                <a:gd name="T8" fmla="*/ 5 w 52"/>
                <a:gd name="T9" fmla="*/ 32 h 152"/>
                <a:gd name="T10" fmla="*/ 2 w 52"/>
                <a:gd name="T11" fmla="*/ 152 h 152"/>
                <a:gd name="T12" fmla="*/ 1 w 52"/>
                <a:gd name="T13" fmla="*/ 151 h 152"/>
                <a:gd name="T14" fmla="*/ 0 w 52"/>
                <a:gd name="T15" fmla="*/ 149 h 152"/>
                <a:gd name="T16" fmla="*/ 0 w 52"/>
                <a:gd name="T17" fmla="*/ 30 h 152"/>
                <a:gd name="T18" fmla="*/ 1 w 52"/>
                <a:gd name="T19" fmla="*/ 28 h 152"/>
                <a:gd name="T20" fmla="*/ 48 w 52"/>
                <a:gd name="T21" fmla="*/ 1 h 152"/>
                <a:gd name="T22" fmla="*/ 51 w 52"/>
                <a:gd name="T23" fmla="*/ 1 h 152"/>
                <a:gd name="T24" fmla="*/ 52 w 52"/>
                <a:gd name="T25" fmla="*/ 3 h 152"/>
                <a:gd name="T26" fmla="*/ 52 w 52"/>
                <a:gd name="T27" fmla="*/ 122 h 152"/>
                <a:gd name="T28" fmla="*/ 51 w 52"/>
                <a:gd name="T29" fmla="*/ 124 h 152"/>
                <a:gd name="T30" fmla="*/ 4 w 52"/>
                <a:gd name="T31" fmla="*/ 151 h 152"/>
                <a:gd name="T32" fmla="*/ 2 w 52"/>
                <a:gd name="T3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52">
                  <a:moveTo>
                    <a:pt x="5" y="32"/>
                  </a:moveTo>
                  <a:cubicBezTo>
                    <a:pt x="5" y="145"/>
                    <a:pt x="5" y="145"/>
                    <a:pt x="5" y="145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5" y="32"/>
                  </a:lnTo>
                  <a:close/>
                  <a:moveTo>
                    <a:pt x="2" y="152"/>
                  </a:moveTo>
                  <a:cubicBezTo>
                    <a:pt x="2" y="152"/>
                    <a:pt x="1" y="152"/>
                    <a:pt x="1" y="151"/>
                  </a:cubicBezTo>
                  <a:cubicBezTo>
                    <a:pt x="0" y="151"/>
                    <a:pt x="0" y="150"/>
                    <a:pt x="0" y="1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0"/>
                    <a:pt x="50" y="0"/>
                    <a:pt x="51" y="1"/>
                  </a:cubicBezTo>
                  <a:cubicBezTo>
                    <a:pt x="52" y="1"/>
                    <a:pt x="52" y="2"/>
                    <a:pt x="52" y="3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2" y="123"/>
                    <a:pt x="52" y="124"/>
                    <a:pt x="51" y="124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3" y="152"/>
                    <a:pt x="3" y="152"/>
                    <a:pt x="2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6" name="Freeform 215"/>
            <p:cNvSpPr>
              <a:spLocks noEditPoints="1"/>
            </p:cNvSpPr>
            <p:nvPr/>
          </p:nvSpPr>
          <p:spPr bwMode="auto">
            <a:xfrm>
              <a:off x="16813213" y="1220788"/>
              <a:ext cx="173038" cy="493713"/>
            </a:xfrm>
            <a:custGeom>
              <a:avLst/>
              <a:gdLst>
                <a:gd name="T0" fmla="*/ 5 w 53"/>
                <a:gd name="T1" fmla="*/ 120 h 152"/>
                <a:gd name="T2" fmla="*/ 48 w 53"/>
                <a:gd name="T3" fmla="*/ 145 h 152"/>
                <a:gd name="T4" fmla="*/ 48 w 53"/>
                <a:gd name="T5" fmla="*/ 32 h 152"/>
                <a:gd name="T6" fmla="*/ 5 w 53"/>
                <a:gd name="T7" fmla="*/ 7 h 152"/>
                <a:gd name="T8" fmla="*/ 5 w 53"/>
                <a:gd name="T9" fmla="*/ 120 h 152"/>
                <a:gd name="T10" fmla="*/ 50 w 53"/>
                <a:gd name="T11" fmla="*/ 152 h 152"/>
                <a:gd name="T12" fmla="*/ 49 w 53"/>
                <a:gd name="T13" fmla="*/ 151 h 152"/>
                <a:gd name="T14" fmla="*/ 1 w 53"/>
                <a:gd name="T15" fmla="*/ 124 h 152"/>
                <a:gd name="T16" fmla="*/ 0 w 53"/>
                <a:gd name="T17" fmla="*/ 122 h 152"/>
                <a:gd name="T18" fmla="*/ 0 w 53"/>
                <a:gd name="T19" fmla="*/ 3 h 152"/>
                <a:gd name="T20" fmla="*/ 1 w 53"/>
                <a:gd name="T21" fmla="*/ 1 h 152"/>
                <a:gd name="T22" fmla="*/ 4 w 53"/>
                <a:gd name="T23" fmla="*/ 1 h 152"/>
                <a:gd name="T24" fmla="*/ 52 w 53"/>
                <a:gd name="T25" fmla="*/ 28 h 152"/>
                <a:gd name="T26" fmla="*/ 53 w 53"/>
                <a:gd name="T27" fmla="*/ 30 h 152"/>
                <a:gd name="T28" fmla="*/ 53 w 53"/>
                <a:gd name="T29" fmla="*/ 149 h 152"/>
                <a:gd name="T30" fmla="*/ 52 w 53"/>
                <a:gd name="T31" fmla="*/ 151 h 152"/>
                <a:gd name="T32" fmla="*/ 50 w 53"/>
                <a:gd name="T3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52">
                  <a:moveTo>
                    <a:pt x="5" y="120"/>
                  </a:moveTo>
                  <a:cubicBezTo>
                    <a:pt x="48" y="145"/>
                    <a:pt x="48" y="145"/>
                    <a:pt x="48" y="14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5" y="7"/>
                    <a:pt x="5" y="7"/>
                    <a:pt x="5" y="7"/>
                  </a:cubicBezTo>
                  <a:lnTo>
                    <a:pt x="5" y="120"/>
                  </a:lnTo>
                  <a:close/>
                  <a:moveTo>
                    <a:pt x="50" y="152"/>
                  </a:moveTo>
                  <a:cubicBezTo>
                    <a:pt x="50" y="152"/>
                    <a:pt x="49" y="152"/>
                    <a:pt x="49" y="151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" y="124"/>
                    <a:pt x="0" y="123"/>
                    <a:pt x="0" y="1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3" y="29"/>
                    <a:pt x="53" y="30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50"/>
                    <a:pt x="52" y="151"/>
                    <a:pt x="52" y="151"/>
                  </a:cubicBezTo>
                  <a:cubicBezTo>
                    <a:pt x="51" y="152"/>
                    <a:pt x="51" y="152"/>
                    <a:pt x="50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7" name="Freeform 216"/>
            <p:cNvSpPr>
              <a:spLocks noEditPoints="1"/>
            </p:cNvSpPr>
            <p:nvPr/>
          </p:nvSpPr>
          <p:spPr bwMode="auto">
            <a:xfrm>
              <a:off x="16968788" y="1220788"/>
              <a:ext cx="169863" cy="493713"/>
            </a:xfrm>
            <a:custGeom>
              <a:avLst/>
              <a:gdLst>
                <a:gd name="T0" fmla="*/ 5 w 52"/>
                <a:gd name="T1" fmla="*/ 32 h 152"/>
                <a:gd name="T2" fmla="*/ 5 w 52"/>
                <a:gd name="T3" fmla="*/ 145 h 152"/>
                <a:gd name="T4" fmla="*/ 47 w 52"/>
                <a:gd name="T5" fmla="*/ 120 h 152"/>
                <a:gd name="T6" fmla="*/ 47 w 52"/>
                <a:gd name="T7" fmla="*/ 8 h 152"/>
                <a:gd name="T8" fmla="*/ 5 w 52"/>
                <a:gd name="T9" fmla="*/ 32 h 152"/>
                <a:gd name="T10" fmla="*/ 2 w 52"/>
                <a:gd name="T11" fmla="*/ 152 h 152"/>
                <a:gd name="T12" fmla="*/ 1 w 52"/>
                <a:gd name="T13" fmla="*/ 151 h 152"/>
                <a:gd name="T14" fmla="*/ 0 w 52"/>
                <a:gd name="T15" fmla="*/ 149 h 152"/>
                <a:gd name="T16" fmla="*/ 0 w 52"/>
                <a:gd name="T17" fmla="*/ 30 h 152"/>
                <a:gd name="T18" fmla="*/ 1 w 52"/>
                <a:gd name="T19" fmla="*/ 28 h 152"/>
                <a:gd name="T20" fmla="*/ 48 w 52"/>
                <a:gd name="T21" fmla="*/ 1 h 152"/>
                <a:gd name="T22" fmla="*/ 51 w 52"/>
                <a:gd name="T23" fmla="*/ 1 h 152"/>
                <a:gd name="T24" fmla="*/ 52 w 52"/>
                <a:gd name="T25" fmla="*/ 3 h 152"/>
                <a:gd name="T26" fmla="*/ 52 w 52"/>
                <a:gd name="T27" fmla="*/ 122 h 152"/>
                <a:gd name="T28" fmla="*/ 51 w 52"/>
                <a:gd name="T29" fmla="*/ 124 h 152"/>
                <a:gd name="T30" fmla="*/ 4 w 52"/>
                <a:gd name="T31" fmla="*/ 151 h 152"/>
                <a:gd name="T32" fmla="*/ 2 w 52"/>
                <a:gd name="T3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52">
                  <a:moveTo>
                    <a:pt x="5" y="32"/>
                  </a:moveTo>
                  <a:cubicBezTo>
                    <a:pt x="5" y="145"/>
                    <a:pt x="5" y="145"/>
                    <a:pt x="5" y="145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5" y="32"/>
                  </a:lnTo>
                  <a:close/>
                  <a:moveTo>
                    <a:pt x="2" y="152"/>
                  </a:moveTo>
                  <a:cubicBezTo>
                    <a:pt x="2" y="152"/>
                    <a:pt x="1" y="152"/>
                    <a:pt x="1" y="151"/>
                  </a:cubicBezTo>
                  <a:cubicBezTo>
                    <a:pt x="0" y="151"/>
                    <a:pt x="0" y="150"/>
                    <a:pt x="0" y="14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0"/>
                    <a:pt x="50" y="0"/>
                    <a:pt x="51" y="1"/>
                  </a:cubicBezTo>
                  <a:cubicBezTo>
                    <a:pt x="52" y="1"/>
                    <a:pt x="52" y="2"/>
                    <a:pt x="52" y="3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2" y="123"/>
                    <a:pt x="52" y="124"/>
                    <a:pt x="51" y="124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3" y="152"/>
                    <a:pt x="3" y="152"/>
                    <a:pt x="2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53" name="Group 452"/>
          <p:cNvGrpSpPr>
            <a:grpSpLocks noChangeAspect="1"/>
          </p:cNvGrpSpPr>
          <p:nvPr/>
        </p:nvGrpSpPr>
        <p:grpSpPr>
          <a:xfrm>
            <a:off x="4401242" y="4516953"/>
            <a:ext cx="457200" cy="630238"/>
            <a:chOff x="15233650" y="4194175"/>
            <a:chExt cx="457200" cy="630238"/>
          </a:xfrm>
          <a:solidFill>
            <a:schemeClr val="tx1"/>
          </a:solidFill>
        </p:grpSpPr>
        <p:sp>
          <p:nvSpPr>
            <p:cNvPr id="58" name="Freeform 217"/>
            <p:cNvSpPr>
              <a:spLocks noEditPoints="1"/>
            </p:cNvSpPr>
            <p:nvPr/>
          </p:nvSpPr>
          <p:spPr bwMode="auto">
            <a:xfrm>
              <a:off x="15324138" y="4194175"/>
              <a:ext cx="276225" cy="279400"/>
            </a:xfrm>
            <a:custGeom>
              <a:avLst/>
              <a:gdLst>
                <a:gd name="T0" fmla="*/ 43 w 85"/>
                <a:gd name="T1" fmla="*/ 5 h 86"/>
                <a:gd name="T2" fmla="*/ 5 w 85"/>
                <a:gd name="T3" fmla="*/ 43 h 86"/>
                <a:gd name="T4" fmla="*/ 43 w 85"/>
                <a:gd name="T5" fmla="*/ 81 h 86"/>
                <a:gd name="T6" fmla="*/ 80 w 85"/>
                <a:gd name="T7" fmla="*/ 43 h 86"/>
                <a:gd name="T8" fmla="*/ 43 w 85"/>
                <a:gd name="T9" fmla="*/ 5 h 86"/>
                <a:gd name="T10" fmla="*/ 43 w 85"/>
                <a:gd name="T11" fmla="*/ 86 h 86"/>
                <a:gd name="T12" fmla="*/ 0 w 85"/>
                <a:gd name="T13" fmla="*/ 43 h 86"/>
                <a:gd name="T14" fmla="*/ 43 w 85"/>
                <a:gd name="T15" fmla="*/ 0 h 86"/>
                <a:gd name="T16" fmla="*/ 85 w 85"/>
                <a:gd name="T17" fmla="*/ 43 h 86"/>
                <a:gd name="T18" fmla="*/ 43 w 85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6">
                  <a:moveTo>
                    <a:pt x="43" y="5"/>
                  </a:moveTo>
                  <a:cubicBezTo>
                    <a:pt x="22" y="5"/>
                    <a:pt x="5" y="22"/>
                    <a:pt x="5" y="43"/>
                  </a:cubicBezTo>
                  <a:cubicBezTo>
                    <a:pt x="5" y="64"/>
                    <a:pt x="22" y="81"/>
                    <a:pt x="43" y="81"/>
                  </a:cubicBezTo>
                  <a:cubicBezTo>
                    <a:pt x="63" y="81"/>
                    <a:pt x="80" y="64"/>
                    <a:pt x="80" y="43"/>
                  </a:cubicBezTo>
                  <a:cubicBezTo>
                    <a:pt x="80" y="22"/>
                    <a:pt x="63" y="5"/>
                    <a:pt x="43" y="5"/>
                  </a:cubicBezTo>
                  <a:close/>
                  <a:moveTo>
                    <a:pt x="43" y="86"/>
                  </a:moveTo>
                  <a:cubicBezTo>
                    <a:pt x="19" y="86"/>
                    <a:pt x="0" y="67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6" y="0"/>
                    <a:pt x="85" y="20"/>
                    <a:pt x="85" y="43"/>
                  </a:cubicBezTo>
                  <a:cubicBezTo>
                    <a:pt x="85" y="67"/>
                    <a:pt x="66" y="86"/>
                    <a:pt x="4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9" name="Rectangle 218"/>
            <p:cNvSpPr>
              <a:spLocks noChangeArrowheads="1"/>
            </p:cNvSpPr>
            <p:nvPr/>
          </p:nvSpPr>
          <p:spPr bwMode="auto">
            <a:xfrm>
              <a:off x="15454313" y="4467225"/>
              <a:ext cx="15875" cy="311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0" name="Freeform 219"/>
            <p:cNvSpPr>
              <a:spLocks/>
            </p:cNvSpPr>
            <p:nvPr/>
          </p:nvSpPr>
          <p:spPr bwMode="auto">
            <a:xfrm>
              <a:off x="15233650" y="4743450"/>
              <a:ext cx="457200" cy="80963"/>
            </a:xfrm>
            <a:custGeom>
              <a:avLst/>
              <a:gdLst>
                <a:gd name="T0" fmla="*/ 71 w 141"/>
                <a:gd name="T1" fmla="*/ 25 h 25"/>
                <a:gd name="T2" fmla="*/ 22 w 141"/>
                <a:gd name="T3" fmla="*/ 22 h 25"/>
                <a:gd name="T4" fmla="*/ 0 w 141"/>
                <a:gd name="T5" fmla="*/ 13 h 25"/>
                <a:gd name="T6" fmla="*/ 54 w 141"/>
                <a:gd name="T7" fmla="*/ 0 h 25"/>
                <a:gd name="T8" fmla="*/ 55 w 141"/>
                <a:gd name="T9" fmla="*/ 5 h 25"/>
                <a:gd name="T10" fmla="*/ 5 w 141"/>
                <a:gd name="T11" fmla="*/ 13 h 25"/>
                <a:gd name="T12" fmla="*/ 71 w 141"/>
                <a:gd name="T13" fmla="*/ 20 h 25"/>
                <a:gd name="T14" fmla="*/ 136 w 141"/>
                <a:gd name="T15" fmla="*/ 13 h 25"/>
                <a:gd name="T16" fmla="*/ 86 w 141"/>
                <a:gd name="T17" fmla="*/ 5 h 25"/>
                <a:gd name="T18" fmla="*/ 87 w 141"/>
                <a:gd name="T19" fmla="*/ 0 h 25"/>
                <a:gd name="T20" fmla="*/ 141 w 141"/>
                <a:gd name="T21" fmla="*/ 13 h 25"/>
                <a:gd name="T22" fmla="*/ 119 w 141"/>
                <a:gd name="T23" fmla="*/ 22 h 25"/>
                <a:gd name="T24" fmla="*/ 71 w 141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25">
                  <a:moveTo>
                    <a:pt x="71" y="25"/>
                  </a:moveTo>
                  <a:cubicBezTo>
                    <a:pt x="52" y="25"/>
                    <a:pt x="35" y="24"/>
                    <a:pt x="22" y="22"/>
                  </a:cubicBezTo>
                  <a:cubicBezTo>
                    <a:pt x="2" y="19"/>
                    <a:pt x="0" y="16"/>
                    <a:pt x="0" y="13"/>
                  </a:cubicBezTo>
                  <a:cubicBezTo>
                    <a:pt x="0" y="3"/>
                    <a:pt x="34" y="1"/>
                    <a:pt x="54" y="0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22" y="6"/>
                    <a:pt x="8" y="10"/>
                    <a:pt x="5" y="13"/>
                  </a:cubicBezTo>
                  <a:cubicBezTo>
                    <a:pt x="9" y="16"/>
                    <a:pt x="33" y="20"/>
                    <a:pt x="71" y="20"/>
                  </a:cubicBezTo>
                  <a:cubicBezTo>
                    <a:pt x="108" y="20"/>
                    <a:pt x="132" y="16"/>
                    <a:pt x="136" y="13"/>
                  </a:cubicBezTo>
                  <a:cubicBezTo>
                    <a:pt x="134" y="10"/>
                    <a:pt x="119" y="6"/>
                    <a:pt x="86" y="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07" y="1"/>
                    <a:pt x="141" y="3"/>
                    <a:pt x="141" y="13"/>
                  </a:cubicBezTo>
                  <a:cubicBezTo>
                    <a:pt x="141" y="16"/>
                    <a:pt x="139" y="19"/>
                    <a:pt x="119" y="22"/>
                  </a:cubicBezTo>
                  <a:cubicBezTo>
                    <a:pt x="106" y="24"/>
                    <a:pt x="89" y="25"/>
                    <a:pt x="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19" name="Group 418"/>
          <p:cNvGrpSpPr>
            <a:grpSpLocks noChangeAspect="1"/>
          </p:cNvGrpSpPr>
          <p:nvPr/>
        </p:nvGrpSpPr>
        <p:grpSpPr>
          <a:xfrm>
            <a:off x="6660047" y="620473"/>
            <a:ext cx="636588" cy="500062"/>
            <a:chOff x="2547938" y="1217613"/>
            <a:chExt cx="636588" cy="500062"/>
          </a:xfrm>
          <a:solidFill>
            <a:schemeClr val="tx1"/>
          </a:solidFill>
        </p:grpSpPr>
        <p:sp>
          <p:nvSpPr>
            <p:cNvPr id="61" name="Freeform 220"/>
            <p:cNvSpPr>
              <a:spLocks/>
            </p:cNvSpPr>
            <p:nvPr/>
          </p:nvSpPr>
          <p:spPr bwMode="auto">
            <a:xfrm>
              <a:off x="2547938" y="1217613"/>
              <a:ext cx="636588" cy="42863"/>
            </a:xfrm>
            <a:custGeom>
              <a:avLst/>
              <a:gdLst>
                <a:gd name="T0" fmla="*/ 170 w 196"/>
                <a:gd name="T1" fmla="*/ 9 h 13"/>
                <a:gd name="T2" fmla="*/ 164 w 196"/>
                <a:gd name="T3" fmla="*/ 6 h 13"/>
                <a:gd name="T4" fmla="*/ 157 w 196"/>
                <a:gd name="T5" fmla="*/ 9 h 13"/>
                <a:gd name="T6" fmla="*/ 147 w 196"/>
                <a:gd name="T7" fmla="*/ 13 h 13"/>
                <a:gd name="T8" fmla="*/ 138 w 196"/>
                <a:gd name="T9" fmla="*/ 9 h 13"/>
                <a:gd name="T10" fmla="*/ 131 w 196"/>
                <a:gd name="T11" fmla="*/ 6 h 13"/>
                <a:gd name="T12" fmla="*/ 124 w 196"/>
                <a:gd name="T13" fmla="*/ 9 h 13"/>
                <a:gd name="T14" fmla="*/ 115 w 196"/>
                <a:gd name="T15" fmla="*/ 13 h 13"/>
                <a:gd name="T16" fmla="*/ 105 w 196"/>
                <a:gd name="T17" fmla="*/ 9 h 13"/>
                <a:gd name="T18" fmla="*/ 98 w 196"/>
                <a:gd name="T19" fmla="*/ 6 h 13"/>
                <a:gd name="T20" fmla="*/ 92 w 196"/>
                <a:gd name="T21" fmla="*/ 9 h 13"/>
                <a:gd name="T22" fmla="*/ 82 w 196"/>
                <a:gd name="T23" fmla="*/ 13 h 13"/>
                <a:gd name="T24" fmla="*/ 72 w 196"/>
                <a:gd name="T25" fmla="*/ 9 h 13"/>
                <a:gd name="T26" fmla="*/ 66 w 196"/>
                <a:gd name="T27" fmla="*/ 6 h 13"/>
                <a:gd name="T28" fmla="*/ 59 w 196"/>
                <a:gd name="T29" fmla="*/ 9 h 13"/>
                <a:gd name="T30" fmla="*/ 49 w 196"/>
                <a:gd name="T31" fmla="*/ 13 h 13"/>
                <a:gd name="T32" fmla="*/ 40 w 196"/>
                <a:gd name="T33" fmla="*/ 9 h 13"/>
                <a:gd name="T34" fmla="*/ 33 w 196"/>
                <a:gd name="T35" fmla="*/ 6 h 13"/>
                <a:gd name="T36" fmla="*/ 26 w 196"/>
                <a:gd name="T37" fmla="*/ 9 h 13"/>
                <a:gd name="T38" fmla="*/ 17 w 196"/>
                <a:gd name="T39" fmla="*/ 13 h 13"/>
                <a:gd name="T40" fmla="*/ 7 w 196"/>
                <a:gd name="T41" fmla="*/ 9 h 13"/>
                <a:gd name="T42" fmla="*/ 0 w 196"/>
                <a:gd name="T43" fmla="*/ 6 h 13"/>
                <a:gd name="T44" fmla="*/ 0 w 196"/>
                <a:gd name="T45" fmla="*/ 0 h 13"/>
                <a:gd name="T46" fmla="*/ 10 w 196"/>
                <a:gd name="T47" fmla="*/ 4 h 13"/>
                <a:gd name="T48" fmla="*/ 17 w 196"/>
                <a:gd name="T49" fmla="*/ 7 h 13"/>
                <a:gd name="T50" fmla="*/ 23 w 196"/>
                <a:gd name="T51" fmla="*/ 4 h 13"/>
                <a:gd name="T52" fmla="*/ 33 w 196"/>
                <a:gd name="T53" fmla="*/ 0 h 13"/>
                <a:gd name="T54" fmla="*/ 43 w 196"/>
                <a:gd name="T55" fmla="*/ 4 h 13"/>
                <a:gd name="T56" fmla="*/ 49 w 196"/>
                <a:gd name="T57" fmla="*/ 7 h 13"/>
                <a:gd name="T58" fmla="*/ 56 w 196"/>
                <a:gd name="T59" fmla="*/ 4 h 13"/>
                <a:gd name="T60" fmla="*/ 66 w 196"/>
                <a:gd name="T61" fmla="*/ 0 h 13"/>
                <a:gd name="T62" fmla="*/ 75 w 196"/>
                <a:gd name="T63" fmla="*/ 4 h 13"/>
                <a:gd name="T64" fmla="*/ 82 w 196"/>
                <a:gd name="T65" fmla="*/ 7 h 13"/>
                <a:gd name="T66" fmla="*/ 89 w 196"/>
                <a:gd name="T67" fmla="*/ 4 h 13"/>
                <a:gd name="T68" fmla="*/ 98 w 196"/>
                <a:gd name="T69" fmla="*/ 0 h 13"/>
                <a:gd name="T70" fmla="*/ 108 w 196"/>
                <a:gd name="T71" fmla="*/ 4 h 13"/>
                <a:gd name="T72" fmla="*/ 115 w 196"/>
                <a:gd name="T73" fmla="*/ 7 h 13"/>
                <a:gd name="T74" fmla="*/ 121 w 196"/>
                <a:gd name="T75" fmla="*/ 4 h 13"/>
                <a:gd name="T76" fmla="*/ 131 w 196"/>
                <a:gd name="T77" fmla="*/ 0 h 13"/>
                <a:gd name="T78" fmla="*/ 141 w 196"/>
                <a:gd name="T79" fmla="*/ 4 h 13"/>
                <a:gd name="T80" fmla="*/ 147 w 196"/>
                <a:gd name="T81" fmla="*/ 7 h 13"/>
                <a:gd name="T82" fmla="*/ 154 w 196"/>
                <a:gd name="T83" fmla="*/ 4 h 13"/>
                <a:gd name="T84" fmla="*/ 164 w 196"/>
                <a:gd name="T85" fmla="*/ 0 h 13"/>
                <a:gd name="T86" fmla="*/ 173 w 196"/>
                <a:gd name="T87" fmla="*/ 4 h 13"/>
                <a:gd name="T88" fmla="*/ 180 w 196"/>
                <a:gd name="T89" fmla="*/ 7 h 13"/>
                <a:gd name="T90" fmla="*/ 186 w 196"/>
                <a:gd name="T91" fmla="*/ 4 h 13"/>
                <a:gd name="T92" fmla="*/ 196 w 196"/>
                <a:gd name="T93" fmla="*/ 0 h 13"/>
                <a:gd name="T94" fmla="*/ 196 w 196"/>
                <a:gd name="T95" fmla="*/ 6 h 13"/>
                <a:gd name="T96" fmla="*/ 190 w 196"/>
                <a:gd name="T97" fmla="*/ 9 h 13"/>
                <a:gd name="T98" fmla="*/ 180 w 196"/>
                <a:gd name="T99" fmla="*/ 13 h 13"/>
                <a:gd name="T100" fmla="*/ 170 w 196"/>
                <a:gd name="T10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" h="13">
                  <a:moveTo>
                    <a:pt x="170" y="9"/>
                  </a:moveTo>
                  <a:cubicBezTo>
                    <a:pt x="168" y="7"/>
                    <a:pt x="167" y="6"/>
                    <a:pt x="164" y="6"/>
                  </a:cubicBezTo>
                  <a:cubicBezTo>
                    <a:pt x="160" y="6"/>
                    <a:pt x="159" y="7"/>
                    <a:pt x="157" y="9"/>
                  </a:cubicBezTo>
                  <a:cubicBezTo>
                    <a:pt x="155" y="11"/>
                    <a:pt x="152" y="13"/>
                    <a:pt x="147" y="13"/>
                  </a:cubicBezTo>
                  <a:cubicBezTo>
                    <a:pt x="142" y="13"/>
                    <a:pt x="140" y="11"/>
                    <a:pt x="138" y="9"/>
                  </a:cubicBezTo>
                  <a:cubicBezTo>
                    <a:pt x="136" y="7"/>
                    <a:pt x="134" y="6"/>
                    <a:pt x="131" y="6"/>
                  </a:cubicBezTo>
                  <a:cubicBezTo>
                    <a:pt x="128" y="6"/>
                    <a:pt x="126" y="7"/>
                    <a:pt x="124" y="9"/>
                  </a:cubicBezTo>
                  <a:cubicBezTo>
                    <a:pt x="122" y="11"/>
                    <a:pt x="120" y="13"/>
                    <a:pt x="115" y="13"/>
                  </a:cubicBezTo>
                  <a:cubicBezTo>
                    <a:pt x="110" y="13"/>
                    <a:pt x="107" y="11"/>
                    <a:pt x="105" y="9"/>
                  </a:cubicBezTo>
                  <a:cubicBezTo>
                    <a:pt x="103" y="7"/>
                    <a:pt x="101" y="6"/>
                    <a:pt x="98" y="6"/>
                  </a:cubicBezTo>
                  <a:cubicBezTo>
                    <a:pt x="95" y="6"/>
                    <a:pt x="94" y="7"/>
                    <a:pt x="92" y="9"/>
                  </a:cubicBezTo>
                  <a:cubicBezTo>
                    <a:pt x="90" y="11"/>
                    <a:pt x="87" y="13"/>
                    <a:pt x="82" y="13"/>
                  </a:cubicBezTo>
                  <a:cubicBezTo>
                    <a:pt x="77" y="13"/>
                    <a:pt x="74" y="11"/>
                    <a:pt x="72" y="9"/>
                  </a:cubicBezTo>
                  <a:cubicBezTo>
                    <a:pt x="70" y="7"/>
                    <a:pt x="69" y="6"/>
                    <a:pt x="66" y="6"/>
                  </a:cubicBezTo>
                  <a:cubicBezTo>
                    <a:pt x="62" y="6"/>
                    <a:pt x="61" y="7"/>
                    <a:pt x="59" y="9"/>
                  </a:cubicBezTo>
                  <a:cubicBezTo>
                    <a:pt x="57" y="11"/>
                    <a:pt x="54" y="13"/>
                    <a:pt x="49" y="13"/>
                  </a:cubicBezTo>
                  <a:cubicBezTo>
                    <a:pt x="44" y="13"/>
                    <a:pt x="42" y="11"/>
                    <a:pt x="40" y="9"/>
                  </a:cubicBezTo>
                  <a:cubicBezTo>
                    <a:pt x="38" y="7"/>
                    <a:pt x="36" y="6"/>
                    <a:pt x="33" y="6"/>
                  </a:cubicBezTo>
                  <a:cubicBezTo>
                    <a:pt x="30" y="6"/>
                    <a:pt x="28" y="7"/>
                    <a:pt x="26" y="9"/>
                  </a:cubicBezTo>
                  <a:cubicBezTo>
                    <a:pt x="24" y="11"/>
                    <a:pt x="22" y="13"/>
                    <a:pt x="17" y="13"/>
                  </a:cubicBezTo>
                  <a:cubicBezTo>
                    <a:pt x="12" y="13"/>
                    <a:pt x="9" y="11"/>
                    <a:pt x="7" y="9"/>
                  </a:cubicBezTo>
                  <a:cubicBezTo>
                    <a:pt x="5" y="7"/>
                    <a:pt x="4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8" y="2"/>
                    <a:pt x="10" y="4"/>
                  </a:cubicBezTo>
                  <a:cubicBezTo>
                    <a:pt x="12" y="6"/>
                    <a:pt x="14" y="7"/>
                    <a:pt x="17" y="7"/>
                  </a:cubicBezTo>
                  <a:cubicBezTo>
                    <a:pt x="20" y="7"/>
                    <a:pt x="21" y="6"/>
                    <a:pt x="23" y="4"/>
                  </a:cubicBezTo>
                  <a:cubicBezTo>
                    <a:pt x="25" y="2"/>
                    <a:pt x="28" y="0"/>
                    <a:pt x="33" y="0"/>
                  </a:cubicBezTo>
                  <a:cubicBezTo>
                    <a:pt x="38" y="0"/>
                    <a:pt x="41" y="2"/>
                    <a:pt x="43" y="4"/>
                  </a:cubicBezTo>
                  <a:cubicBezTo>
                    <a:pt x="45" y="6"/>
                    <a:pt x="46" y="7"/>
                    <a:pt x="49" y="7"/>
                  </a:cubicBezTo>
                  <a:cubicBezTo>
                    <a:pt x="53" y="7"/>
                    <a:pt x="54" y="6"/>
                    <a:pt x="56" y="4"/>
                  </a:cubicBezTo>
                  <a:cubicBezTo>
                    <a:pt x="58" y="2"/>
                    <a:pt x="61" y="0"/>
                    <a:pt x="66" y="0"/>
                  </a:cubicBezTo>
                  <a:cubicBezTo>
                    <a:pt x="71" y="0"/>
                    <a:pt x="73" y="2"/>
                    <a:pt x="75" y="4"/>
                  </a:cubicBezTo>
                  <a:cubicBezTo>
                    <a:pt x="77" y="6"/>
                    <a:pt x="79" y="7"/>
                    <a:pt x="82" y="7"/>
                  </a:cubicBezTo>
                  <a:cubicBezTo>
                    <a:pt x="85" y="7"/>
                    <a:pt x="87" y="6"/>
                    <a:pt x="89" y="4"/>
                  </a:cubicBezTo>
                  <a:cubicBezTo>
                    <a:pt x="91" y="2"/>
                    <a:pt x="93" y="0"/>
                    <a:pt x="98" y="0"/>
                  </a:cubicBezTo>
                  <a:cubicBezTo>
                    <a:pt x="103" y="0"/>
                    <a:pt x="106" y="2"/>
                    <a:pt x="108" y="4"/>
                  </a:cubicBezTo>
                  <a:cubicBezTo>
                    <a:pt x="110" y="6"/>
                    <a:pt x="111" y="7"/>
                    <a:pt x="115" y="7"/>
                  </a:cubicBezTo>
                  <a:cubicBezTo>
                    <a:pt x="118" y="7"/>
                    <a:pt x="119" y="6"/>
                    <a:pt x="121" y="4"/>
                  </a:cubicBezTo>
                  <a:cubicBezTo>
                    <a:pt x="123" y="2"/>
                    <a:pt x="126" y="0"/>
                    <a:pt x="131" y="0"/>
                  </a:cubicBezTo>
                  <a:cubicBezTo>
                    <a:pt x="136" y="0"/>
                    <a:pt x="139" y="2"/>
                    <a:pt x="141" y="4"/>
                  </a:cubicBezTo>
                  <a:cubicBezTo>
                    <a:pt x="143" y="6"/>
                    <a:pt x="144" y="7"/>
                    <a:pt x="147" y="7"/>
                  </a:cubicBezTo>
                  <a:cubicBezTo>
                    <a:pt x="150" y="7"/>
                    <a:pt x="152" y="6"/>
                    <a:pt x="154" y="4"/>
                  </a:cubicBezTo>
                  <a:cubicBezTo>
                    <a:pt x="156" y="2"/>
                    <a:pt x="159" y="0"/>
                    <a:pt x="164" y="0"/>
                  </a:cubicBezTo>
                  <a:cubicBezTo>
                    <a:pt x="169" y="0"/>
                    <a:pt x="171" y="2"/>
                    <a:pt x="173" y="4"/>
                  </a:cubicBezTo>
                  <a:cubicBezTo>
                    <a:pt x="175" y="6"/>
                    <a:pt x="177" y="7"/>
                    <a:pt x="180" y="7"/>
                  </a:cubicBezTo>
                  <a:cubicBezTo>
                    <a:pt x="183" y="7"/>
                    <a:pt x="185" y="6"/>
                    <a:pt x="186" y="4"/>
                  </a:cubicBezTo>
                  <a:cubicBezTo>
                    <a:pt x="189" y="2"/>
                    <a:pt x="191" y="0"/>
                    <a:pt x="196" y="0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3" y="6"/>
                    <a:pt x="192" y="7"/>
                    <a:pt x="190" y="9"/>
                  </a:cubicBezTo>
                  <a:cubicBezTo>
                    <a:pt x="187" y="11"/>
                    <a:pt x="185" y="13"/>
                    <a:pt x="180" y="13"/>
                  </a:cubicBezTo>
                  <a:cubicBezTo>
                    <a:pt x="175" y="13"/>
                    <a:pt x="172" y="11"/>
                    <a:pt x="17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2" name="Freeform 221"/>
            <p:cNvSpPr>
              <a:spLocks/>
            </p:cNvSpPr>
            <p:nvPr/>
          </p:nvSpPr>
          <p:spPr bwMode="auto">
            <a:xfrm>
              <a:off x="2547938" y="1676400"/>
              <a:ext cx="636588" cy="41275"/>
            </a:xfrm>
            <a:custGeom>
              <a:avLst/>
              <a:gdLst>
                <a:gd name="T0" fmla="*/ 170 w 196"/>
                <a:gd name="T1" fmla="*/ 9 h 13"/>
                <a:gd name="T2" fmla="*/ 164 w 196"/>
                <a:gd name="T3" fmla="*/ 6 h 13"/>
                <a:gd name="T4" fmla="*/ 157 w 196"/>
                <a:gd name="T5" fmla="*/ 9 h 13"/>
                <a:gd name="T6" fmla="*/ 147 w 196"/>
                <a:gd name="T7" fmla="*/ 13 h 13"/>
                <a:gd name="T8" fmla="*/ 138 w 196"/>
                <a:gd name="T9" fmla="*/ 9 h 13"/>
                <a:gd name="T10" fmla="*/ 131 w 196"/>
                <a:gd name="T11" fmla="*/ 6 h 13"/>
                <a:gd name="T12" fmla="*/ 124 w 196"/>
                <a:gd name="T13" fmla="*/ 9 h 13"/>
                <a:gd name="T14" fmla="*/ 115 w 196"/>
                <a:gd name="T15" fmla="*/ 13 h 13"/>
                <a:gd name="T16" fmla="*/ 105 w 196"/>
                <a:gd name="T17" fmla="*/ 9 h 13"/>
                <a:gd name="T18" fmla="*/ 98 w 196"/>
                <a:gd name="T19" fmla="*/ 6 h 13"/>
                <a:gd name="T20" fmla="*/ 92 w 196"/>
                <a:gd name="T21" fmla="*/ 9 h 13"/>
                <a:gd name="T22" fmla="*/ 82 w 196"/>
                <a:gd name="T23" fmla="*/ 13 h 13"/>
                <a:gd name="T24" fmla="*/ 72 w 196"/>
                <a:gd name="T25" fmla="*/ 9 h 13"/>
                <a:gd name="T26" fmla="*/ 66 w 196"/>
                <a:gd name="T27" fmla="*/ 6 h 13"/>
                <a:gd name="T28" fmla="*/ 59 w 196"/>
                <a:gd name="T29" fmla="*/ 9 h 13"/>
                <a:gd name="T30" fmla="*/ 49 w 196"/>
                <a:gd name="T31" fmla="*/ 13 h 13"/>
                <a:gd name="T32" fmla="*/ 40 w 196"/>
                <a:gd name="T33" fmla="*/ 9 h 13"/>
                <a:gd name="T34" fmla="*/ 33 w 196"/>
                <a:gd name="T35" fmla="*/ 6 h 13"/>
                <a:gd name="T36" fmla="*/ 26 w 196"/>
                <a:gd name="T37" fmla="*/ 9 h 13"/>
                <a:gd name="T38" fmla="*/ 17 w 196"/>
                <a:gd name="T39" fmla="*/ 13 h 13"/>
                <a:gd name="T40" fmla="*/ 7 w 196"/>
                <a:gd name="T41" fmla="*/ 9 h 13"/>
                <a:gd name="T42" fmla="*/ 0 w 196"/>
                <a:gd name="T43" fmla="*/ 6 h 13"/>
                <a:gd name="T44" fmla="*/ 0 w 196"/>
                <a:gd name="T45" fmla="*/ 0 h 13"/>
                <a:gd name="T46" fmla="*/ 10 w 196"/>
                <a:gd name="T47" fmla="*/ 4 h 13"/>
                <a:gd name="T48" fmla="*/ 17 w 196"/>
                <a:gd name="T49" fmla="*/ 7 h 13"/>
                <a:gd name="T50" fmla="*/ 23 w 196"/>
                <a:gd name="T51" fmla="*/ 4 h 13"/>
                <a:gd name="T52" fmla="*/ 33 w 196"/>
                <a:gd name="T53" fmla="*/ 0 h 13"/>
                <a:gd name="T54" fmla="*/ 43 w 196"/>
                <a:gd name="T55" fmla="*/ 4 h 13"/>
                <a:gd name="T56" fmla="*/ 49 w 196"/>
                <a:gd name="T57" fmla="*/ 7 h 13"/>
                <a:gd name="T58" fmla="*/ 56 w 196"/>
                <a:gd name="T59" fmla="*/ 4 h 13"/>
                <a:gd name="T60" fmla="*/ 66 w 196"/>
                <a:gd name="T61" fmla="*/ 0 h 13"/>
                <a:gd name="T62" fmla="*/ 75 w 196"/>
                <a:gd name="T63" fmla="*/ 4 h 13"/>
                <a:gd name="T64" fmla="*/ 82 w 196"/>
                <a:gd name="T65" fmla="*/ 7 h 13"/>
                <a:gd name="T66" fmla="*/ 89 w 196"/>
                <a:gd name="T67" fmla="*/ 4 h 13"/>
                <a:gd name="T68" fmla="*/ 98 w 196"/>
                <a:gd name="T69" fmla="*/ 0 h 13"/>
                <a:gd name="T70" fmla="*/ 108 w 196"/>
                <a:gd name="T71" fmla="*/ 4 h 13"/>
                <a:gd name="T72" fmla="*/ 115 w 196"/>
                <a:gd name="T73" fmla="*/ 7 h 13"/>
                <a:gd name="T74" fmla="*/ 121 w 196"/>
                <a:gd name="T75" fmla="*/ 4 h 13"/>
                <a:gd name="T76" fmla="*/ 131 w 196"/>
                <a:gd name="T77" fmla="*/ 0 h 13"/>
                <a:gd name="T78" fmla="*/ 141 w 196"/>
                <a:gd name="T79" fmla="*/ 4 h 13"/>
                <a:gd name="T80" fmla="*/ 147 w 196"/>
                <a:gd name="T81" fmla="*/ 7 h 13"/>
                <a:gd name="T82" fmla="*/ 154 w 196"/>
                <a:gd name="T83" fmla="*/ 4 h 13"/>
                <a:gd name="T84" fmla="*/ 164 w 196"/>
                <a:gd name="T85" fmla="*/ 0 h 13"/>
                <a:gd name="T86" fmla="*/ 173 w 196"/>
                <a:gd name="T87" fmla="*/ 4 h 13"/>
                <a:gd name="T88" fmla="*/ 180 w 196"/>
                <a:gd name="T89" fmla="*/ 7 h 13"/>
                <a:gd name="T90" fmla="*/ 186 w 196"/>
                <a:gd name="T91" fmla="*/ 4 h 13"/>
                <a:gd name="T92" fmla="*/ 196 w 196"/>
                <a:gd name="T93" fmla="*/ 0 h 13"/>
                <a:gd name="T94" fmla="*/ 196 w 196"/>
                <a:gd name="T95" fmla="*/ 6 h 13"/>
                <a:gd name="T96" fmla="*/ 190 w 196"/>
                <a:gd name="T97" fmla="*/ 9 h 13"/>
                <a:gd name="T98" fmla="*/ 180 w 196"/>
                <a:gd name="T99" fmla="*/ 13 h 13"/>
                <a:gd name="T100" fmla="*/ 170 w 196"/>
                <a:gd name="T10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" h="13">
                  <a:moveTo>
                    <a:pt x="170" y="9"/>
                  </a:moveTo>
                  <a:cubicBezTo>
                    <a:pt x="168" y="7"/>
                    <a:pt x="167" y="6"/>
                    <a:pt x="164" y="6"/>
                  </a:cubicBezTo>
                  <a:cubicBezTo>
                    <a:pt x="160" y="6"/>
                    <a:pt x="159" y="7"/>
                    <a:pt x="157" y="9"/>
                  </a:cubicBezTo>
                  <a:cubicBezTo>
                    <a:pt x="155" y="11"/>
                    <a:pt x="152" y="13"/>
                    <a:pt x="147" y="13"/>
                  </a:cubicBezTo>
                  <a:cubicBezTo>
                    <a:pt x="142" y="13"/>
                    <a:pt x="140" y="11"/>
                    <a:pt x="138" y="9"/>
                  </a:cubicBezTo>
                  <a:cubicBezTo>
                    <a:pt x="136" y="7"/>
                    <a:pt x="134" y="6"/>
                    <a:pt x="131" y="6"/>
                  </a:cubicBezTo>
                  <a:cubicBezTo>
                    <a:pt x="128" y="6"/>
                    <a:pt x="126" y="7"/>
                    <a:pt x="124" y="9"/>
                  </a:cubicBezTo>
                  <a:cubicBezTo>
                    <a:pt x="122" y="11"/>
                    <a:pt x="120" y="13"/>
                    <a:pt x="115" y="13"/>
                  </a:cubicBezTo>
                  <a:cubicBezTo>
                    <a:pt x="110" y="13"/>
                    <a:pt x="107" y="11"/>
                    <a:pt x="105" y="9"/>
                  </a:cubicBezTo>
                  <a:cubicBezTo>
                    <a:pt x="103" y="7"/>
                    <a:pt x="101" y="6"/>
                    <a:pt x="98" y="6"/>
                  </a:cubicBezTo>
                  <a:cubicBezTo>
                    <a:pt x="95" y="6"/>
                    <a:pt x="94" y="7"/>
                    <a:pt x="92" y="9"/>
                  </a:cubicBezTo>
                  <a:cubicBezTo>
                    <a:pt x="90" y="11"/>
                    <a:pt x="87" y="13"/>
                    <a:pt x="82" y="13"/>
                  </a:cubicBezTo>
                  <a:cubicBezTo>
                    <a:pt x="77" y="13"/>
                    <a:pt x="74" y="11"/>
                    <a:pt x="72" y="9"/>
                  </a:cubicBezTo>
                  <a:cubicBezTo>
                    <a:pt x="70" y="7"/>
                    <a:pt x="69" y="6"/>
                    <a:pt x="66" y="6"/>
                  </a:cubicBezTo>
                  <a:cubicBezTo>
                    <a:pt x="62" y="6"/>
                    <a:pt x="61" y="7"/>
                    <a:pt x="59" y="9"/>
                  </a:cubicBezTo>
                  <a:cubicBezTo>
                    <a:pt x="57" y="11"/>
                    <a:pt x="54" y="13"/>
                    <a:pt x="49" y="13"/>
                  </a:cubicBezTo>
                  <a:cubicBezTo>
                    <a:pt x="44" y="13"/>
                    <a:pt x="42" y="11"/>
                    <a:pt x="40" y="9"/>
                  </a:cubicBezTo>
                  <a:cubicBezTo>
                    <a:pt x="38" y="7"/>
                    <a:pt x="36" y="6"/>
                    <a:pt x="33" y="6"/>
                  </a:cubicBezTo>
                  <a:cubicBezTo>
                    <a:pt x="30" y="6"/>
                    <a:pt x="28" y="7"/>
                    <a:pt x="26" y="9"/>
                  </a:cubicBezTo>
                  <a:cubicBezTo>
                    <a:pt x="24" y="11"/>
                    <a:pt x="22" y="13"/>
                    <a:pt x="17" y="13"/>
                  </a:cubicBezTo>
                  <a:cubicBezTo>
                    <a:pt x="12" y="13"/>
                    <a:pt x="9" y="11"/>
                    <a:pt x="7" y="9"/>
                  </a:cubicBezTo>
                  <a:cubicBezTo>
                    <a:pt x="5" y="7"/>
                    <a:pt x="4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8" y="2"/>
                    <a:pt x="10" y="4"/>
                  </a:cubicBezTo>
                  <a:cubicBezTo>
                    <a:pt x="12" y="6"/>
                    <a:pt x="14" y="7"/>
                    <a:pt x="17" y="7"/>
                  </a:cubicBezTo>
                  <a:cubicBezTo>
                    <a:pt x="20" y="7"/>
                    <a:pt x="21" y="6"/>
                    <a:pt x="23" y="4"/>
                  </a:cubicBezTo>
                  <a:cubicBezTo>
                    <a:pt x="25" y="2"/>
                    <a:pt x="28" y="0"/>
                    <a:pt x="33" y="0"/>
                  </a:cubicBezTo>
                  <a:cubicBezTo>
                    <a:pt x="38" y="0"/>
                    <a:pt x="41" y="2"/>
                    <a:pt x="43" y="4"/>
                  </a:cubicBezTo>
                  <a:cubicBezTo>
                    <a:pt x="45" y="6"/>
                    <a:pt x="46" y="7"/>
                    <a:pt x="49" y="7"/>
                  </a:cubicBezTo>
                  <a:cubicBezTo>
                    <a:pt x="53" y="7"/>
                    <a:pt x="54" y="6"/>
                    <a:pt x="56" y="4"/>
                  </a:cubicBezTo>
                  <a:cubicBezTo>
                    <a:pt x="58" y="2"/>
                    <a:pt x="61" y="0"/>
                    <a:pt x="66" y="0"/>
                  </a:cubicBezTo>
                  <a:cubicBezTo>
                    <a:pt x="71" y="0"/>
                    <a:pt x="73" y="2"/>
                    <a:pt x="75" y="4"/>
                  </a:cubicBezTo>
                  <a:cubicBezTo>
                    <a:pt x="77" y="6"/>
                    <a:pt x="79" y="7"/>
                    <a:pt x="82" y="7"/>
                  </a:cubicBezTo>
                  <a:cubicBezTo>
                    <a:pt x="85" y="7"/>
                    <a:pt x="87" y="6"/>
                    <a:pt x="89" y="4"/>
                  </a:cubicBezTo>
                  <a:cubicBezTo>
                    <a:pt x="91" y="2"/>
                    <a:pt x="93" y="0"/>
                    <a:pt x="98" y="0"/>
                  </a:cubicBezTo>
                  <a:cubicBezTo>
                    <a:pt x="103" y="0"/>
                    <a:pt x="106" y="2"/>
                    <a:pt x="108" y="4"/>
                  </a:cubicBezTo>
                  <a:cubicBezTo>
                    <a:pt x="110" y="6"/>
                    <a:pt x="111" y="7"/>
                    <a:pt x="115" y="7"/>
                  </a:cubicBezTo>
                  <a:cubicBezTo>
                    <a:pt x="118" y="7"/>
                    <a:pt x="119" y="6"/>
                    <a:pt x="121" y="4"/>
                  </a:cubicBezTo>
                  <a:cubicBezTo>
                    <a:pt x="123" y="2"/>
                    <a:pt x="126" y="0"/>
                    <a:pt x="131" y="0"/>
                  </a:cubicBezTo>
                  <a:cubicBezTo>
                    <a:pt x="136" y="0"/>
                    <a:pt x="139" y="2"/>
                    <a:pt x="141" y="4"/>
                  </a:cubicBezTo>
                  <a:cubicBezTo>
                    <a:pt x="143" y="6"/>
                    <a:pt x="144" y="7"/>
                    <a:pt x="147" y="7"/>
                  </a:cubicBezTo>
                  <a:cubicBezTo>
                    <a:pt x="150" y="7"/>
                    <a:pt x="152" y="6"/>
                    <a:pt x="154" y="4"/>
                  </a:cubicBezTo>
                  <a:cubicBezTo>
                    <a:pt x="156" y="2"/>
                    <a:pt x="159" y="0"/>
                    <a:pt x="164" y="0"/>
                  </a:cubicBezTo>
                  <a:cubicBezTo>
                    <a:pt x="169" y="0"/>
                    <a:pt x="171" y="2"/>
                    <a:pt x="173" y="4"/>
                  </a:cubicBezTo>
                  <a:cubicBezTo>
                    <a:pt x="175" y="6"/>
                    <a:pt x="177" y="7"/>
                    <a:pt x="180" y="7"/>
                  </a:cubicBezTo>
                  <a:cubicBezTo>
                    <a:pt x="183" y="7"/>
                    <a:pt x="185" y="6"/>
                    <a:pt x="186" y="4"/>
                  </a:cubicBezTo>
                  <a:cubicBezTo>
                    <a:pt x="189" y="2"/>
                    <a:pt x="191" y="0"/>
                    <a:pt x="196" y="0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3" y="6"/>
                    <a:pt x="192" y="7"/>
                    <a:pt x="190" y="9"/>
                  </a:cubicBezTo>
                  <a:cubicBezTo>
                    <a:pt x="187" y="11"/>
                    <a:pt x="185" y="13"/>
                    <a:pt x="180" y="13"/>
                  </a:cubicBezTo>
                  <a:cubicBezTo>
                    <a:pt x="175" y="13"/>
                    <a:pt x="172" y="11"/>
                    <a:pt x="17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3" name="Freeform 222"/>
            <p:cNvSpPr>
              <a:spLocks/>
            </p:cNvSpPr>
            <p:nvPr/>
          </p:nvSpPr>
          <p:spPr bwMode="auto">
            <a:xfrm>
              <a:off x="2547938" y="1308100"/>
              <a:ext cx="319088" cy="42863"/>
            </a:xfrm>
            <a:custGeom>
              <a:avLst/>
              <a:gdLst>
                <a:gd name="T0" fmla="*/ 72 w 98"/>
                <a:gd name="T1" fmla="*/ 9 h 13"/>
                <a:gd name="T2" fmla="*/ 65 w 98"/>
                <a:gd name="T3" fmla="*/ 6 h 13"/>
                <a:gd name="T4" fmla="*/ 59 w 98"/>
                <a:gd name="T5" fmla="*/ 9 h 13"/>
                <a:gd name="T6" fmla="*/ 49 w 98"/>
                <a:gd name="T7" fmla="*/ 13 h 13"/>
                <a:gd name="T8" fmla="*/ 39 w 98"/>
                <a:gd name="T9" fmla="*/ 9 h 13"/>
                <a:gd name="T10" fmla="*/ 33 w 98"/>
                <a:gd name="T11" fmla="*/ 6 h 13"/>
                <a:gd name="T12" fmla="*/ 26 w 98"/>
                <a:gd name="T13" fmla="*/ 9 h 13"/>
                <a:gd name="T14" fmla="*/ 16 w 98"/>
                <a:gd name="T15" fmla="*/ 13 h 13"/>
                <a:gd name="T16" fmla="*/ 7 w 98"/>
                <a:gd name="T17" fmla="*/ 9 h 13"/>
                <a:gd name="T18" fmla="*/ 0 w 98"/>
                <a:gd name="T19" fmla="*/ 6 h 13"/>
                <a:gd name="T20" fmla="*/ 0 w 98"/>
                <a:gd name="T21" fmla="*/ 0 h 13"/>
                <a:gd name="T22" fmla="*/ 10 w 98"/>
                <a:gd name="T23" fmla="*/ 4 h 13"/>
                <a:gd name="T24" fmla="*/ 16 w 98"/>
                <a:gd name="T25" fmla="*/ 7 h 13"/>
                <a:gd name="T26" fmla="*/ 23 w 98"/>
                <a:gd name="T27" fmla="*/ 4 h 13"/>
                <a:gd name="T28" fmla="*/ 33 w 98"/>
                <a:gd name="T29" fmla="*/ 0 h 13"/>
                <a:gd name="T30" fmla="*/ 42 w 98"/>
                <a:gd name="T31" fmla="*/ 4 h 13"/>
                <a:gd name="T32" fmla="*/ 49 w 98"/>
                <a:gd name="T33" fmla="*/ 7 h 13"/>
                <a:gd name="T34" fmla="*/ 56 w 98"/>
                <a:gd name="T35" fmla="*/ 4 h 13"/>
                <a:gd name="T36" fmla="*/ 65 w 98"/>
                <a:gd name="T37" fmla="*/ 0 h 13"/>
                <a:gd name="T38" fmla="*/ 75 w 98"/>
                <a:gd name="T39" fmla="*/ 4 h 13"/>
                <a:gd name="T40" fmla="*/ 82 w 98"/>
                <a:gd name="T41" fmla="*/ 7 h 13"/>
                <a:gd name="T42" fmla="*/ 88 w 98"/>
                <a:gd name="T43" fmla="*/ 4 h 13"/>
                <a:gd name="T44" fmla="*/ 98 w 98"/>
                <a:gd name="T45" fmla="*/ 0 h 13"/>
                <a:gd name="T46" fmla="*/ 98 w 98"/>
                <a:gd name="T47" fmla="*/ 6 h 13"/>
                <a:gd name="T48" fmla="*/ 91 w 98"/>
                <a:gd name="T49" fmla="*/ 9 h 13"/>
                <a:gd name="T50" fmla="*/ 82 w 98"/>
                <a:gd name="T51" fmla="*/ 13 h 13"/>
                <a:gd name="T52" fmla="*/ 72 w 98"/>
                <a:gd name="T5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3">
                  <a:moveTo>
                    <a:pt x="72" y="9"/>
                  </a:moveTo>
                  <a:cubicBezTo>
                    <a:pt x="70" y="7"/>
                    <a:pt x="68" y="6"/>
                    <a:pt x="65" y="6"/>
                  </a:cubicBezTo>
                  <a:cubicBezTo>
                    <a:pt x="62" y="6"/>
                    <a:pt x="61" y="7"/>
                    <a:pt x="59" y="9"/>
                  </a:cubicBezTo>
                  <a:cubicBezTo>
                    <a:pt x="57" y="11"/>
                    <a:pt x="54" y="13"/>
                    <a:pt x="49" y="13"/>
                  </a:cubicBezTo>
                  <a:cubicBezTo>
                    <a:pt x="44" y="13"/>
                    <a:pt x="41" y="11"/>
                    <a:pt x="39" y="9"/>
                  </a:cubicBezTo>
                  <a:cubicBezTo>
                    <a:pt x="37" y="7"/>
                    <a:pt x="36" y="6"/>
                    <a:pt x="33" y="6"/>
                  </a:cubicBezTo>
                  <a:cubicBezTo>
                    <a:pt x="29" y="6"/>
                    <a:pt x="28" y="7"/>
                    <a:pt x="26" y="9"/>
                  </a:cubicBezTo>
                  <a:cubicBezTo>
                    <a:pt x="24" y="11"/>
                    <a:pt x="21" y="13"/>
                    <a:pt x="16" y="13"/>
                  </a:cubicBezTo>
                  <a:cubicBezTo>
                    <a:pt x="11" y="13"/>
                    <a:pt x="9" y="11"/>
                    <a:pt x="7" y="9"/>
                  </a:cubicBezTo>
                  <a:cubicBezTo>
                    <a:pt x="5" y="7"/>
                    <a:pt x="4" y="6"/>
                    <a:pt x="0" y="6"/>
                  </a:cubicBezTo>
                  <a:cubicBezTo>
                    <a:pt x="0" y="3"/>
                    <a:pt x="0" y="3"/>
                    <a:pt x="0" y="0"/>
                  </a:cubicBezTo>
                  <a:cubicBezTo>
                    <a:pt x="5" y="0"/>
                    <a:pt x="8" y="2"/>
                    <a:pt x="10" y="4"/>
                  </a:cubicBezTo>
                  <a:cubicBezTo>
                    <a:pt x="12" y="6"/>
                    <a:pt x="13" y="7"/>
                    <a:pt x="16" y="7"/>
                  </a:cubicBezTo>
                  <a:cubicBezTo>
                    <a:pt x="20" y="7"/>
                    <a:pt x="21" y="6"/>
                    <a:pt x="23" y="4"/>
                  </a:cubicBezTo>
                  <a:cubicBezTo>
                    <a:pt x="25" y="2"/>
                    <a:pt x="28" y="0"/>
                    <a:pt x="33" y="0"/>
                  </a:cubicBezTo>
                  <a:cubicBezTo>
                    <a:pt x="38" y="0"/>
                    <a:pt x="40" y="2"/>
                    <a:pt x="42" y="4"/>
                  </a:cubicBezTo>
                  <a:cubicBezTo>
                    <a:pt x="44" y="6"/>
                    <a:pt x="46" y="7"/>
                    <a:pt x="49" y="7"/>
                  </a:cubicBezTo>
                  <a:cubicBezTo>
                    <a:pt x="52" y="7"/>
                    <a:pt x="54" y="6"/>
                    <a:pt x="56" y="4"/>
                  </a:cubicBezTo>
                  <a:cubicBezTo>
                    <a:pt x="58" y="2"/>
                    <a:pt x="60" y="0"/>
                    <a:pt x="65" y="0"/>
                  </a:cubicBezTo>
                  <a:cubicBezTo>
                    <a:pt x="70" y="0"/>
                    <a:pt x="73" y="2"/>
                    <a:pt x="75" y="4"/>
                  </a:cubicBezTo>
                  <a:cubicBezTo>
                    <a:pt x="77" y="6"/>
                    <a:pt x="78" y="7"/>
                    <a:pt x="82" y="7"/>
                  </a:cubicBezTo>
                  <a:cubicBezTo>
                    <a:pt x="85" y="7"/>
                    <a:pt x="86" y="6"/>
                    <a:pt x="88" y="4"/>
                  </a:cubicBezTo>
                  <a:cubicBezTo>
                    <a:pt x="90" y="2"/>
                    <a:pt x="93" y="0"/>
                    <a:pt x="98" y="0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5" y="6"/>
                    <a:pt x="93" y="7"/>
                    <a:pt x="91" y="9"/>
                  </a:cubicBezTo>
                  <a:cubicBezTo>
                    <a:pt x="89" y="11"/>
                    <a:pt x="87" y="13"/>
                    <a:pt x="82" y="13"/>
                  </a:cubicBezTo>
                  <a:cubicBezTo>
                    <a:pt x="77" y="13"/>
                    <a:pt x="74" y="11"/>
                    <a:pt x="7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4" name="Freeform 223"/>
            <p:cNvSpPr>
              <a:spLocks/>
            </p:cNvSpPr>
            <p:nvPr/>
          </p:nvSpPr>
          <p:spPr bwMode="auto">
            <a:xfrm>
              <a:off x="2870200" y="1584325"/>
              <a:ext cx="314325" cy="46038"/>
            </a:xfrm>
            <a:custGeom>
              <a:avLst/>
              <a:gdLst>
                <a:gd name="T0" fmla="*/ 71 w 97"/>
                <a:gd name="T1" fmla="*/ 9 h 14"/>
                <a:gd name="T2" fmla="*/ 64 w 97"/>
                <a:gd name="T3" fmla="*/ 6 h 14"/>
                <a:gd name="T4" fmla="*/ 58 w 97"/>
                <a:gd name="T5" fmla="*/ 9 h 14"/>
                <a:gd name="T6" fmla="*/ 48 w 97"/>
                <a:gd name="T7" fmla="*/ 14 h 14"/>
                <a:gd name="T8" fmla="*/ 38 w 97"/>
                <a:gd name="T9" fmla="*/ 9 h 14"/>
                <a:gd name="T10" fmla="*/ 32 w 97"/>
                <a:gd name="T11" fmla="*/ 6 h 14"/>
                <a:gd name="T12" fmla="*/ 25 w 97"/>
                <a:gd name="T13" fmla="*/ 9 h 14"/>
                <a:gd name="T14" fmla="*/ 16 w 97"/>
                <a:gd name="T15" fmla="*/ 14 h 14"/>
                <a:gd name="T16" fmla="*/ 6 w 97"/>
                <a:gd name="T17" fmla="*/ 9 h 14"/>
                <a:gd name="T18" fmla="*/ 0 w 97"/>
                <a:gd name="T19" fmla="*/ 6 h 14"/>
                <a:gd name="T20" fmla="*/ 0 w 97"/>
                <a:gd name="T21" fmla="*/ 0 h 14"/>
                <a:gd name="T22" fmla="*/ 9 w 97"/>
                <a:gd name="T23" fmla="*/ 4 h 14"/>
                <a:gd name="T24" fmla="*/ 16 w 97"/>
                <a:gd name="T25" fmla="*/ 7 h 14"/>
                <a:gd name="T26" fmla="*/ 22 w 97"/>
                <a:gd name="T27" fmla="*/ 4 h 14"/>
                <a:gd name="T28" fmla="*/ 32 w 97"/>
                <a:gd name="T29" fmla="*/ 0 h 14"/>
                <a:gd name="T30" fmla="*/ 42 w 97"/>
                <a:gd name="T31" fmla="*/ 4 h 14"/>
                <a:gd name="T32" fmla="*/ 48 w 97"/>
                <a:gd name="T33" fmla="*/ 7 h 14"/>
                <a:gd name="T34" fmla="*/ 55 w 97"/>
                <a:gd name="T35" fmla="*/ 4 h 14"/>
                <a:gd name="T36" fmla="*/ 64 w 97"/>
                <a:gd name="T37" fmla="*/ 0 h 14"/>
                <a:gd name="T38" fmla="*/ 74 w 97"/>
                <a:gd name="T39" fmla="*/ 4 h 14"/>
                <a:gd name="T40" fmla="*/ 81 w 97"/>
                <a:gd name="T41" fmla="*/ 7 h 14"/>
                <a:gd name="T42" fmla="*/ 87 w 97"/>
                <a:gd name="T43" fmla="*/ 4 h 14"/>
                <a:gd name="T44" fmla="*/ 97 w 97"/>
                <a:gd name="T45" fmla="*/ 0 h 14"/>
                <a:gd name="T46" fmla="*/ 97 w 97"/>
                <a:gd name="T47" fmla="*/ 6 h 14"/>
                <a:gd name="T48" fmla="*/ 90 w 97"/>
                <a:gd name="T49" fmla="*/ 9 h 14"/>
                <a:gd name="T50" fmla="*/ 81 w 97"/>
                <a:gd name="T51" fmla="*/ 14 h 14"/>
                <a:gd name="T52" fmla="*/ 71 w 97"/>
                <a:gd name="T5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14">
                  <a:moveTo>
                    <a:pt x="71" y="9"/>
                  </a:moveTo>
                  <a:cubicBezTo>
                    <a:pt x="69" y="7"/>
                    <a:pt x="68" y="6"/>
                    <a:pt x="64" y="6"/>
                  </a:cubicBezTo>
                  <a:cubicBezTo>
                    <a:pt x="61" y="6"/>
                    <a:pt x="60" y="7"/>
                    <a:pt x="58" y="9"/>
                  </a:cubicBezTo>
                  <a:cubicBezTo>
                    <a:pt x="56" y="11"/>
                    <a:pt x="53" y="14"/>
                    <a:pt x="48" y="14"/>
                  </a:cubicBezTo>
                  <a:cubicBezTo>
                    <a:pt x="43" y="14"/>
                    <a:pt x="41" y="11"/>
                    <a:pt x="38" y="9"/>
                  </a:cubicBezTo>
                  <a:cubicBezTo>
                    <a:pt x="37" y="7"/>
                    <a:pt x="35" y="6"/>
                    <a:pt x="32" y="6"/>
                  </a:cubicBezTo>
                  <a:cubicBezTo>
                    <a:pt x="29" y="6"/>
                    <a:pt x="27" y="7"/>
                    <a:pt x="25" y="9"/>
                  </a:cubicBezTo>
                  <a:cubicBezTo>
                    <a:pt x="23" y="11"/>
                    <a:pt x="20" y="14"/>
                    <a:pt x="16" y="14"/>
                  </a:cubicBezTo>
                  <a:cubicBezTo>
                    <a:pt x="11" y="14"/>
                    <a:pt x="8" y="11"/>
                    <a:pt x="6" y="9"/>
                  </a:cubicBezTo>
                  <a:cubicBezTo>
                    <a:pt x="4" y="7"/>
                    <a:pt x="3" y="6"/>
                    <a:pt x="0" y="6"/>
                  </a:cubicBezTo>
                  <a:cubicBezTo>
                    <a:pt x="0" y="3"/>
                    <a:pt x="0" y="3"/>
                    <a:pt x="0" y="0"/>
                  </a:cubicBezTo>
                  <a:cubicBezTo>
                    <a:pt x="4" y="0"/>
                    <a:pt x="7" y="2"/>
                    <a:pt x="9" y="4"/>
                  </a:cubicBezTo>
                  <a:cubicBezTo>
                    <a:pt x="11" y="6"/>
                    <a:pt x="12" y="7"/>
                    <a:pt x="16" y="7"/>
                  </a:cubicBezTo>
                  <a:cubicBezTo>
                    <a:pt x="19" y="7"/>
                    <a:pt x="20" y="6"/>
                    <a:pt x="22" y="4"/>
                  </a:cubicBezTo>
                  <a:cubicBezTo>
                    <a:pt x="24" y="2"/>
                    <a:pt x="27" y="0"/>
                    <a:pt x="32" y="0"/>
                  </a:cubicBezTo>
                  <a:cubicBezTo>
                    <a:pt x="37" y="0"/>
                    <a:pt x="39" y="2"/>
                    <a:pt x="42" y="4"/>
                  </a:cubicBezTo>
                  <a:cubicBezTo>
                    <a:pt x="43" y="6"/>
                    <a:pt x="45" y="7"/>
                    <a:pt x="48" y="7"/>
                  </a:cubicBezTo>
                  <a:cubicBezTo>
                    <a:pt x="51" y="7"/>
                    <a:pt x="53" y="6"/>
                    <a:pt x="55" y="4"/>
                  </a:cubicBezTo>
                  <a:cubicBezTo>
                    <a:pt x="57" y="2"/>
                    <a:pt x="59" y="0"/>
                    <a:pt x="64" y="0"/>
                  </a:cubicBezTo>
                  <a:cubicBezTo>
                    <a:pt x="69" y="0"/>
                    <a:pt x="72" y="2"/>
                    <a:pt x="74" y="4"/>
                  </a:cubicBezTo>
                  <a:cubicBezTo>
                    <a:pt x="76" y="6"/>
                    <a:pt x="78" y="7"/>
                    <a:pt x="81" y="7"/>
                  </a:cubicBezTo>
                  <a:cubicBezTo>
                    <a:pt x="84" y="7"/>
                    <a:pt x="85" y="6"/>
                    <a:pt x="87" y="4"/>
                  </a:cubicBezTo>
                  <a:cubicBezTo>
                    <a:pt x="90" y="2"/>
                    <a:pt x="92" y="0"/>
                    <a:pt x="97" y="0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4" y="6"/>
                    <a:pt x="92" y="7"/>
                    <a:pt x="90" y="9"/>
                  </a:cubicBezTo>
                  <a:cubicBezTo>
                    <a:pt x="88" y="11"/>
                    <a:pt x="86" y="14"/>
                    <a:pt x="81" y="14"/>
                  </a:cubicBezTo>
                  <a:cubicBezTo>
                    <a:pt x="76" y="14"/>
                    <a:pt x="73" y="11"/>
                    <a:pt x="7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5" name="Freeform 224"/>
            <p:cNvSpPr>
              <a:spLocks noEditPoints="1"/>
            </p:cNvSpPr>
            <p:nvPr/>
          </p:nvSpPr>
          <p:spPr bwMode="auto">
            <a:xfrm>
              <a:off x="2892425" y="1373188"/>
              <a:ext cx="285750" cy="104775"/>
            </a:xfrm>
            <a:custGeom>
              <a:avLst/>
              <a:gdLst>
                <a:gd name="T0" fmla="*/ 8 w 88"/>
                <a:gd name="T1" fmla="*/ 10 h 32"/>
                <a:gd name="T2" fmla="*/ 5 w 88"/>
                <a:gd name="T3" fmla="*/ 16 h 32"/>
                <a:gd name="T4" fmla="*/ 18 w 88"/>
                <a:gd name="T5" fmla="*/ 26 h 32"/>
                <a:gd name="T6" fmla="*/ 70 w 88"/>
                <a:gd name="T7" fmla="*/ 26 h 32"/>
                <a:gd name="T8" fmla="*/ 80 w 88"/>
                <a:gd name="T9" fmla="*/ 23 h 32"/>
                <a:gd name="T10" fmla="*/ 83 w 88"/>
                <a:gd name="T11" fmla="*/ 16 h 32"/>
                <a:gd name="T12" fmla="*/ 70 w 88"/>
                <a:gd name="T13" fmla="*/ 6 h 32"/>
                <a:gd name="T14" fmla="*/ 18 w 88"/>
                <a:gd name="T15" fmla="*/ 6 h 32"/>
                <a:gd name="T16" fmla="*/ 8 w 88"/>
                <a:gd name="T17" fmla="*/ 10 h 32"/>
                <a:gd name="T18" fmla="*/ 84 w 88"/>
                <a:gd name="T19" fmla="*/ 27 h 32"/>
                <a:gd name="T20" fmla="*/ 70 w 88"/>
                <a:gd name="T21" fmla="*/ 32 h 32"/>
                <a:gd name="T22" fmla="*/ 18 w 88"/>
                <a:gd name="T23" fmla="*/ 32 h 32"/>
                <a:gd name="T24" fmla="*/ 0 w 88"/>
                <a:gd name="T25" fmla="*/ 16 h 32"/>
                <a:gd name="T26" fmla="*/ 4 w 88"/>
                <a:gd name="T27" fmla="*/ 6 h 32"/>
                <a:gd name="T28" fmla="*/ 18 w 88"/>
                <a:gd name="T29" fmla="*/ 0 h 32"/>
                <a:gd name="T30" fmla="*/ 70 w 88"/>
                <a:gd name="T31" fmla="*/ 1 h 32"/>
                <a:gd name="T32" fmla="*/ 88 w 88"/>
                <a:gd name="T33" fmla="*/ 16 h 32"/>
                <a:gd name="T34" fmla="*/ 84 w 88"/>
                <a:gd name="T3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32">
                  <a:moveTo>
                    <a:pt x="8" y="10"/>
                  </a:moveTo>
                  <a:cubicBezTo>
                    <a:pt x="6" y="12"/>
                    <a:pt x="5" y="14"/>
                    <a:pt x="5" y="16"/>
                  </a:cubicBezTo>
                  <a:cubicBezTo>
                    <a:pt x="5" y="22"/>
                    <a:pt x="11" y="26"/>
                    <a:pt x="18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6"/>
                    <a:pt x="78" y="25"/>
                    <a:pt x="80" y="23"/>
                  </a:cubicBezTo>
                  <a:cubicBezTo>
                    <a:pt x="82" y="21"/>
                    <a:pt x="83" y="19"/>
                    <a:pt x="83" y="16"/>
                  </a:cubicBezTo>
                  <a:cubicBezTo>
                    <a:pt x="83" y="11"/>
                    <a:pt x="77" y="6"/>
                    <a:pt x="70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6"/>
                    <a:pt x="11" y="8"/>
                    <a:pt x="8" y="10"/>
                  </a:cubicBezTo>
                  <a:moveTo>
                    <a:pt x="84" y="27"/>
                  </a:moveTo>
                  <a:cubicBezTo>
                    <a:pt x="81" y="30"/>
                    <a:pt x="76" y="32"/>
                    <a:pt x="7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8" y="32"/>
                    <a:pt x="0" y="25"/>
                    <a:pt x="0" y="16"/>
                  </a:cubicBezTo>
                  <a:cubicBezTo>
                    <a:pt x="0" y="12"/>
                    <a:pt x="1" y="9"/>
                    <a:pt x="4" y="6"/>
                  </a:cubicBezTo>
                  <a:cubicBezTo>
                    <a:pt x="7" y="2"/>
                    <a:pt x="12" y="0"/>
                    <a:pt x="18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80" y="1"/>
                    <a:pt x="88" y="8"/>
                    <a:pt x="88" y="16"/>
                  </a:cubicBezTo>
                  <a:cubicBezTo>
                    <a:pt x="88" y="20"/>
                    <a:pt x="87" y="24"/>
                    <a:pt x="8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6" name="Freeform 225"/>
            <p:cNvSpPr>
              <a:spLocks noEditPoints="1"/>
            </p:cNvSpPr>
            <p:nvPr/>
          </p:nvSpPr>
          <p:spPr bwMode="auto">
            <a:xfrm>
              <a:off x="2554288" y="1457325"/>
              <a:ext cx="273050" cy="104775"/>
            </a:xfrm>
            <a:custGeom>
              <a:avLst/>
              <a:gdLst>
                <a:gd name="T0" fmla="*/ 8 w 84"/>
                <a:gd name="T1" fmla="*/ 10 h 32"/>
                <a:gd name="T2" fmla="*/ 6 w 84"/>
                <a:gd name="T3" fmla="*/ 16 h 32"/>
                <a:gd name="T4" fmla="*/ 18 w 84"/>
                <a:gd name="T5" fmla="*/ 26 h 32"/>
                <a:gd name="T6" fmla="*/ 70 w 84"/>
                <a:gd name="T7" fmla="*/ 26 h 32"/>
                <a:gd name="T8" fmla="*/ 59 w 84"/>
                <a:gd name="T9" fmla="*/ 26 h 32"/>
                <a:gd name="T10" fmla="*/ 56 w 84"/>
                <a:gd name="T11" fmla="*/ 17 h 32"/>
                <a:gd name="T12" fmla="*/ 60 w 84"/>
                <a:gd name="T13" fmla="*/ 6 h 32"/>
                <a:gd name="T14" fmla="*/ 18 w 84"/>
                <a:gd name="T15" fmla="*/ 6 h 32"/>
                <a:gd name="T16" fmla="*/ 8 w 84"/>
                <a:gd name="T17" fmla="*/ 10 h 32"/>
                <a:gd name="T18" fmla="*/ 84 w 84"/>
                <a:gd name="T19" fmla="*/ 26 h 32"/>
                <a:gd name="T20" fmla="*/ 70 w 84"/>
                <a:gd name="T21" fmla="*/ 32 h 32"/>
                <a:gd name="T22" fmla="*/ 18 w 84"/>
                <a:gd name="T23" fmla="*/ 32 h 32"/>
                <a:gd name="T24" fmla="*/ 0 w 84"/>
                <a:gd name="T25" fmla="*/ 16 h 32"/>
                <a:gd name="T26" fmla="*/ 4 w 84"/>
                <a:gd name="T27" fmla="*/ 6 h 32"/>
                <a:gd name="T28" fmla="*/ 18 w 84"/>
                <a:gd name="T29" fmla="*/ 0 h 32"/>
                <a:gd name="T30" fmla="*/ 70 w 84"/>
                <a:gd name="T31" fmla="*/ 0 h 32"/>
                <a:gd name="T32" fmla="*/ 56 w 84"/>
                <a:gd name="T33" fmla="*/ 17 h 32"/>
                <a:gd name="T34" fmla="*/ 84 w 84"/>
                <a:gd name="T35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2">
                  <a:moveTo>
                    <a:pt x="8" y="10"/>
                  </a:moveTo>
                  <a:cubicBezTo>
                    <a:pt x="6" y="12"/>
                    <a:pt x="6" y="14"/>
                    <a:pt x="6" y="16"/>
                  </a:cubicBezTo>
                  <a:cubicBezTo>
                    <a:pt x="6" y="22"/>
                    <a:pt x="11" y="26"/>
                    <a:pt x="18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61" y="28"/>
                    <a:pt x="59" y="26"/>
                  </a:cubicBezTo>
                  <a:cubicBezTo>
                    <a:pt x="58" y="24"/>
                    <a:pt x="56" y="18"/>
                    <a:pt x="56" y="17"/>
                  </a:cubicBezTo>
                  <a:cubicBezTo>
                    <a:pt x="56" y="17"/>
                    <a:pt x="57" y="13"/>
                    <a:pt x="60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4" y="6"/>
                    <a:pt x="11" y="7"/>
                    <a:pt x="8" y="10"/>
                  </a:cubicBezTo>
                  <a:moveTo>
                    <a:pt x="84" y="26"/>
                  </a:moveTo>
                  <a:cubicBezTo>
                    <a:pt x="81" y="30"/>
                    <a:pt x="76" y="32"/>
                    <a:pt x="7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8" y="32"/>
                    <a:pt x="0" y="25"/>
                    <a:pt x="0" y="16"/>
                  </a:cubicBezTo>
                  <a:cubicBezTo>
                    <a:pt x="0" y="12"/>
                    <a:pt x="1" y="9"/>
                    <a:pt x="4" y="6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9" y="6"/>
                    <a:pt x="56" y="15"/>
                    <a:pt x="56" y="17"/>
                  </a:cubicBezTo>
                  <a:cubicBezTo>
                    <a:pt x="56" y="21"/>
                    <a:pt x="62" y="32"/>
                    <a:pt x="84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7" name="Freeform 226"/>
            <p:cNvSpPr>
              <a:spLocks noEditPoints="1"/>
            </p:cNvSpPr>
            <p:nvPr/>
          </p:nvSpPr>
          <p:spPr bwMode="auto">
            <a:xfrm>
              <a:off x="2733675" y="1382713"/>
              <a:ext cx="233363" cy="185738"/>
            </a:xfrm>
            <a:custGeom>
              <a:avLst/>
              <a:gdLst>
                <a:gd name="T0" fmla="*/ 7 w 72"/>
                <a:gd name="T1" fmla="*/ 37 h 57"/>
                <a:gd name="T2" fmla="*/ 7 w 72"/>
                <a:gd name="T3" fmla="*/ 44 h 57"/>
                <a:gd name="T4" fmla="*/ 23 w 72"/>
                <a:gd name="T5" fmla="*/ 47 h 57"/>
                <a:gd name="T6" fmla="*/ 60 w 72"/>
                <a:gd name="T7" fmla="*/ 28 h 57"/>
                <a:gd name="T8" fmla="*/ 57 w 72"/>
                <a:gd name="T9" fmla="*/ 26 h 57"/>
                <a:gd name="T10" fmla="*/ 52 w 72"/>
                <a:gd name="T11" fmla="*/ 21 h 57"/>
                <a:gd name="T12" fmla="*/ 49 w 72"/>
                <a:gd name="T13" fmla="*/ 11 h 57"/>
                <a:gd name="T14" fmla="*/ 14 w 72"/>
                <a:gd name="T15" fmla="*/ 30 h 57"/>
                <a:gd name="T16" fmla="*/ 7 w 72"/>
                <a:gd name="T17" fmla="*/ 37 h 57"/>
                <a:gd name="T18" fmla="*/ 60 w 72"/>
                <a:gd name="T19" fmla="*/ 27 h 57"/>
                <a:gd name="T20" fmla="*/ 72 w 72"/>
                <a:gd name="T21" fmla="*/ 28 h 57"/>
                <a:gd name="T22" fmla="*/ 26 w 72"/>
                <a:gd name="T23" fmla="*/ 52 h 57"/>
                <a:gd name="T24" fmla="*/ 2 w 72"/>
                <a:gd name="T25" fmla="*/ 47 h 57"/>
                <a:gd name="T26" fmla="*/ 1 w 72"/>
                <a:gd name="T27" fmla="*/ 36 h 57"/>
                <a:gd name="T28" fmla="*/ 11 w 72"/>
                <a:gd name="T29" fmla="*/ 25 h 57"/>
                <a:gd name="T30" fmla="*/ 57 w 72"/>
                <a:gd name="T31" fmla="*/ 0 h 57"/>
                <a:gd name="T32" fmla="*/ 52 w 72"/>
                <a:gd name="T33" fmla="*/ 21 h 57"/>
                <a:gd name="T34" fmla="*/ 60 w 72"/>
                <a:gd name="T3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57">
                  <a:moveTo>
                    <a:pt x="7" y="37"/>
                  </a:moveTo>
                  <a:cubicBezTo>
                    <a:pt x="6" y="40"/>
                    <a:pt x="6" y="42"/>
                    <a:pt x="7" y="44"/>
                  </a:cubicBezTo>
                  <a:cubicBezTo>
                    <a:pt x="10" y="49"/>
                    <a:pt x="17" y="50"/>
                    <a:pt x="23" y="47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59" y="27"/>
                    <a:pt x="57" y="26"/>
                    <a:pt x="57" y="26"/>
                  </a:cubicBezTo>
                  <a:cubicBezTo>
                    <a:pt x="57" y="26"/>
                    <a:pt x="53" y="23"/>
                    <a:pt x="52" y="21"/>
                  </a:cubicBezTo>
                  <a:cubicBezTo>
                    <a:pt x="49" y="17"/>
                    <a:pt x="50" y="14"/>
                    <a:pt x="49" y="1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0" y="31"/>
                    <a:pt x="8" y="34"/>
                    <a:pt x="7" y="37"/>
                  </a:cubicBezTo>
                  <a:moveTo>
                    <a:pt x="60" y="27"/>
                  </a:moveTo>
                  <a:cubicBezTo>
                    <a:pt x="60" y="27"/>
                    <a:pt x="68" y="28"/>
                    <a:pt x="72" y="28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17" y="57"/>
                    <a:pt x="6" y="55"/>
                    <a:pt x="2" y="47"/>
                  </a:cubicBezTo>
                  <a:cubicBezTo>
                    <a:pt x="1" y="44"/>
                    <a:pt x="0" y="40"/>
                    <a:pt x="1" y="36"/>
                  </a:cubicBezTo>
                  <a:cubicBezTo>
                    <a:pt x="3" y="31"/>
                    <a:pt x="6" y="27"/>
                    <a:pt x="11" y="2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5" y="4"/>
                    <a:pt x="48" y="14"/>
                    <a:pt x="52" y="21"/>
                  </a:cubicBezTo>
                  <a:cubicBezTo>
                    <a:pt x="53" y="25"/>
                    <a:pt x="59" y="27"/>
                    <a:pt x="60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8" name="Freeform 227"/>
            <p:cNvSpPr>
              <a:spLocks noEditPoints="1"/>
            </p:cNvSpPr>
            <p:nvPr/>
          </p:nvSpPr>
          <p:spPr bwMode="auto">
            <a:xfrm>
              <a:off x="3060700" y="1373188"/>
              <a:ext cx="117475" cy="104775"/>
            </a:xfrm>
            <a:custGeom>
              <a:avLst/>
              <a:gdLst>
                <a:gd name="T0" fmla="*/ 9 w 36"/>
                <a:gd name="T1" fmla="*/ 10 h 32"/>
                <a:gd name="T2" fmla="*/ 6 w 36"/>
                <a:gd name="T3" fmla="*/ 16 h 32"/>
                <a:gd name="T4" fmla="*/ 18 w 36"/>
                <a:gd name="T5" fmla="*/ 26 h 32"/>
                <a:gd name="T6" fmla="*/ 28 w 36"/>
                <a:gd name="T7" fmla="*/ 22 h 32"/>
                <a:gd name="T8" fmla="*/ 31 w 36"/>
                <a:gd name="T9" fmla="*/ 16 h 32"/>
                <a:gd name="T10" fmla="*/ 18 w 36"/>
                <a:gd name="T11" fmla="*/ 6 h 32"/>
                <a:gd name="T12" fmla="*/ 9 w 36"/>
                <a:gd name="T13" fmla="*/ 10 h 32"/>
                <a:gd name="T14" fmla="*/ 32 w 36"/>
                <a:gd name="T15" fmla="*/ 26 h 32"/>
                <a:gd name="T16" fmla="*/ 18 w 36"/>
                <a:gd name="T17" fmla="*/ 32 h 32"/>
                <a:gd name="T18" fmla="*/ 0 w 36"/>
                <a:gd name="T19" fmla="*/ 16 h 32"/>
                <a:gd name="T20" fmla="*/ 5 w 36"/>
                <a:gd name="T21" fmla="*/ 6 h 32"/>
                <a:gd name="T22" fmla="*/ 18 w 36"/>
                <a:gd name="T23" fmla="*/ 0 h 32"/>
                <a:gd name="T24" fmla="*/ 18 w 36"/>
                <a:gd name="T25" fmla="*/ 0 h 32"/>
                <a:gd name="T26" fmla="*/ 36 w 36"/>
                <a:gd name="T27" fmla="*/ 16 h 32"/>
                <a:gd name="T28" fmla="*/ 32 w 36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2">
                  <a:moveTo>
                    <a:pt x="9" y="10"/>
                  </a:moveTo>
                  <a:cubicBezTo>
                    <a:pt x="7" y="12"/>
                    <a:pt x="6" y="14"/>
                    <a:pt x="6" y="16"/>
                  </a:cubicBezTo>
                  <a:cubicBezTo>
                    <a:pt x="6" y="22"/>
                    <a:pt x="11" y="26"/>
                    <a:pt x="18" y="26"/>
                  </a:cubicBezTo>
                  <a:cubicBezTo>
                    <a:pt x="22" y="26"/>
                    <a:pt x="26" y="25"/>
                    <a:pt x="28" y="22"/>
                  </a:cubicBezTo>
                  <a:cubicBezTo>
                    <a:pt x="30" y="21"/>
                    <a:pt x="31" y="19"/>
                    <a:pt x="31" y="16"/>
                  </a:cubicBezTo>
                  <a:cubicBezTo>
                    <a:pt x="31" y="11"/>
                    <a:pt x="25" y="6"/>
                    <a:pt x="18" y="6"/>
                  </a:cubicBezTo>
                  <a:cubicBezTo>
                    <a:pt x="15" y="6"/>
                    <a:pt x="11" y="8"/>
                    <a:pt x="9" y="10"/>
                  </a:cubicBezTo>
                  <a:moveTo>
                    <a:pt x="32" y="26"/>
                  </a:moveTo>
                  <a:cubicBezTo>
                    <a:pt x="29" y="30"/>
                    <a:pt x="23" y="32"/>
                    <a:pt x="18" y="32"/>
                  </a:cubicBezTo>
                  <a:cubicBezTo>
                    <a:pt x="8" y="32"/>
                    <a:pt x="0" y="25"/>
                    <a:pt x="0" y="16"/>
                  </a:cubicBezTo>
                  <a:cubicBezTo>
                    <a:pt x="0" y="12"/>
                    <a:pt x="2" y="9"/>
                    <a:pt x="5" y="6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8"/>
                    <a:pt x="36" y="16"/>
                  </a:cubicBezTo>
                  <a:cubicBezTo>
                    <a:pt x="36" y="20"/>
                    <a:pt x="35" y="24"/>
                    <a:pt x="32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39" name="Group 438"/>
          <p:cNvGrpSpPr>
            <a:grpSpLocks noChangeAspect="1"/>
          </p:cNvGrpSpPr>
          <p:nvPr/>
        </p:nvGrpSpPr>
        <p:grpSpPr>
          <a:xfrm>
            <a:off x="4367609" y="5670748"/>
            <a:ext cx="549275" cy="627063"/>
            <a:chOff x="2414588" y="4197350"/>
            <a:chExt cx="549275" cy="627063"/>
          </a:xfrm>
          <a:solidFill>
            <a:schemeClr val="tx1"/>
          </a:solidFill>
        </p:grpSpPr>
        <p:sp>
          <p:nvSpPr>
            <p:cNvPr id="69" name="Freeform 228"/>
            <p:cNvSpPr>
              <a:spLocks noEditPoints="1"/>
            </p:cNvSpPr>
            <p:nvPr/>
          </p:nvSpPr>
          <p:spPr bwMode="auto">
            <a:xfrm>
              <a:off x="2470150" y="4589463"/>
              <a:ext cx="438150" cy="185738"/>
            </a:xfrm>
            <a:custGeom>
              <a:avLst/>
              <a:gdLst>
                <a:gd name="T0" fmla="*/ 7 w 135"/>
                <a:gd name="T1" fmla="*/ 51 h 57"/>
                <a:gd name="T2" fmla="*/ 127 w 135"/>
                <a:gd name="T3" fmla="*/ 51 h 57"/>
                <a:gd name="T4" fmla="*/ 128 w 135"/>
                <a:gd name="T5" fmla="*/ 50 h 57"/>
                <a:gd name="T6" fmla="*/ 98 w 135"/>
                <a:gd name="T7" fmla="*/ 6 h 57"/>
                <a:gd name="T8" fmla="*/ 37 w 135"/>
                <a:gd name="T9" fmla="*/ 6 h 57"/>
                <a:gd name="T10" fmla="*/ 6 w 135"/>
                <a:gd name="T11" fmla="*/ 50 h 57"/>
                <a:gd name="T12" fmla="*/ 7 w 135"/>
                <a:gd name="T13" fmla="*/ 51 h 57"/>
                <a:gd name="T14" fmla="*/ 129 w 135"/>
                <a:gd name="T15" fmla="*/ 57 h 57"/>
                <a:gd name="T16" fmla="*/ 5 w 135"/>
                <a:gd name="T17" fmla="*/ 57 h 57"/>
                <a:gd name="T18" fmla="*/ 3 w 135"/>
                <a:gd name="T19" fmla="*/ 55 h 57"/>
                <a:gd name="T20" fmla="*/ 0 w 135"/>
                <a:gd name="T21" fmla="*/ 51 h 57"/>
                <a:gd name="T22" fmla="*/ 0 w 135"/>
                <a:gd name="T23" fmla="*/ 48 h 57"/>
                <a:gd name="T24" fmla="*/ 33 w 135"/>
                <a:gd name="T25" fmla="*/ 1 h 57"/>
                <a:gd name="T26" fmla="*/ 35 w 135"/>
                <a:gd name="T27" fmla="*/ 0 h 57"/>
                <a:gd name="T28" fmla="*/ 99 w 135"/>
                <a:gd name="T29" fmla="*/ 0 h 57"/>
                <a:gd name="T30" fmla="*/ 102 w 135"/>
                <a:gd name="T31" fmla="*/ 1 h 57"/>
                <a:gd name="T32" fmla="*/ 134 w 135"/>
                <a:gd name="T33" fmla="*/ 48 h 57"/>
                <a:gd name="T34" fmla="*/ 134 w 135"/>
                <a:gd name="T35" fmla="*/ 51 h 57"/>
                <a:gd name="T36" fmla="*/ 131 w 135"/>
                <a:gd name="T37" fmla="*/ 55 h 57"/>
                <a:gd name="T38" fmla="*/ 129 w 135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57">
                  <a:moveTo>
                    <a:pt x="7" y="51"/>
                  </a:moveTo>
                  <a:cubicBezTo>
                    <a:pt x="127" y="51"/>
                    <a:pt x="127" y="51"/>
                    <a:pt x="127" y="51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6" y="50"/>
                    <a:pt x="6" y="50"/>
                    <a:pt x="6" y="50"/>
                  </a:cubicBezTo>
                  <a:lnTo>
                    <a:pt x="7" y="51"/>
                  </a:lnTo>
                  <a:close/>
                  <a:moveTo>
                    <a:pt x="129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6"/>
                    <a:pt x="3" y="5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0"/>
                    <a:pt x="0" y="49"/>
                    <a:pt x="0" y="48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4" y="0"/>
                    <a:pt x="35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1" y="1"/>
                    <a:pt x="102" y="1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9"/>
                    <a:pt x="135" y="50"/>
                    <a:pt x="134" y="51"/>
                  </a:cubicBezTo>
                  <a:cubicBezTo>
                    <a:pt x="131" y="55"/>
                    <a:pt x="131" y="55"/>
                    <a:pt x="131" y="55"/>
                  </a:cubicBezTo>
                  <a:cubicBezTo>
                    <a:pt x="131" y="56"/>
                    <a:pt x="130" y="57"/>
                    <a:pt x="12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0" name="Freeform 229"/>
            <p:cNvSpPr>
              <a:spLocks noEditPoints="1"/>
            </p:cNvSpPr>
            <p:nvPr/>
          </p:nvSpPr>
          <p:spPr bwMode="auto">
            <a:xfrm>
              <a:off x="2414588" y="4197350"/>
              <a:ext cx="549275" cy="627063"/>
            </a:xfrm>
            <a:custGeom>
              <a:avLst/>
              <a:gdLst>
                <a:gd name="T0" fmla="*/ 59 w 169"/>
                <a:gd name="T1" fmla="*/ 5 h 193"/>
                <a:gd name="T2" fmla="*/ 55 w 169"/>
                <a:gd name="T3" fmla="*/ 9 h 193"/>
                <a:gd name="T4" fmla="*/ 59 w 169"/>
                <a:gd name="T5" fmla="*/ 13 h 193"/>
                <a:gd name="T6" fmla="*/ 64 w 169"/>
                <a:gd name="T7" fmla="*/ 13 h 193"/>
                <a:gd name="T8" fmla="*/ 67 w 169"/>
                <a:gd name="T9" fmla="*/ 15 h 193"/>
                <a:gd name="T10" fmla="*/ 67 w 169"/>
                <a:gd name="T11" fmla="*/ 73 h 193"/>
                <a:gd name="T12" fmla="*/ 63 w 169"/>
                <a:gd name="T13" fmla="*/ 86 h 193"/>
                <a:gd name="T14" fmla="*/ 7 w 169"/>
                <a:gd name="T15" fmla="*/ 167 h 193"/>
                <a:gd name="T16" fmla="*/ 7 w 169"/>
                <a:gd name="T17" fmla="*/ 173 h 193"/>
                <a:gd name="T18" fmla="*/ 13 w 169"/>
                <a:gd name="T19" fmla="*/ 184 h 193"/>
                <a:gd name="T20" fmla="*/ 20 w 169"/>
                <a:gd name="T21" fmla="*/ 188 h 193"/>
                <a:gd name="T22" fmla="*/ 149 w 169"/>
                <a:gd name="T23" fmla="*/ 188 h 193"/>
                <a:gd name="T24" fmla="*/ 155 w 169"/>
                <a:gd name="T25" fmla="*/ 184 h 193"/>
                <a:gd name="T26" fmla="*/ 162 w 169"/>
                <a:gd name="T27" fmla="*/ 173 h 193"/>
                <a:gd name="T28" fmla="*/ 162 w 169"/>
                <a:gd name="T29" fmla="*/ 167 h 193"/>
                <a:gd name="T30" fmla="*/ 105 w 169"/>
                <a:gd name="T31" fmla="*/ 86 h 193"/>
                <a:gd name="T32" fmla="*/ 101 w 169"/>
                <a:gd name="T33" fmla="*/ 73 h 193"/>
                <a:gd name="T34" fmla="*/ 101 w 169"/>
                <a:gd name="T35" fmla="*/ 15 h 193"/>
                <a:gd name="T36" fmla="*/ 104 w 169"/>
                <a:gd name="T37" fmla="*/ 13 h 193"/>
                <a:gd name="T38" fmla="*/ 110 w 169"/>
                <a:gd name="T39" fmla="*/ 13 h 193"/>
                <a:gd name="T40" fmla="*/ 113 w 169"/>
                <a:gd name="T41" fmla="*/ 9 h 193"/>
                <a:gd name="T42" fmla="*/ 110 w 169"/>
                <a:gd name="T43" fmla="*/ 5 h 193"/>
                <a:gd name="T44" fmla="*/ 59 w 169"/>
                <a:gd name="T45" fmla="*/ 5 h 193"/>
                <a:gd name="T46" fmla="*/ 149 w 169"/>
                <a:gd name="T47" fmla="*/ 193 h 193"/>
                <a:gd name="T48" fmla="*/ 20 w 169"/>
                <a:gd name="T49" fmla="*/ 193 h 193"/>
                <a:gd name="T50" fmla="*/ 8 w 169"/>
                <a:gd name="T51" fmla="*/ 187 h 193"/>
                <a:gd name="T52" fmla="*/ 2 w 169"/>
                <a:gd name="T53" fmla="*/ 176 h 193"/>
                <a:gd name="T54" fmla="*/ 2 w 169"/>
                <a:gd name="T55" fmla="*/ 163 h 193"/>
                <a:gd name="T56" fmla="*/ 59 w 169"/>
                <a:gd name="T57" fmla="*/ 82 h 193"/>
                <a:gd name="T58" fmla="*/ 62 w 169"/>
                <a:gd name="T59" fmla="*/ 73 h 193"/>
                <a:gd name="T60" fmla="*/ 62 w 169"/>
                <a:gd name="T61" fmla="*/ 18 h 193"/>
                <a:gd name="T62" fmla="*/ 59 w 169"/>
                <a:gd name="T63" fmla="*/ 18 h 193"/>
                <a:gd name="T64" fmla="*/ 49 w 169"/>
                <a:gd name="T65" fmla="*/ 9 h 193"/>
                <a:gd name="T66" fmla="*/ 59 w 169"/>
                <a:gd name="T67" fmla="*/ 0 h 193"/>
                <a:gd name="T68" fmla="*/ 110 w 169"/>
                <a:gd name="T69" fmla="*/ 0 h 193"/>
                <a:gd name="T70" fmla="*/ 119 w 169"/>
                <a:gd name="T71" fmla="*/ 9 h 193"/>
                <a:gd name="T72" fmla="*/ 110 w 169"/>
                <a:gd name="T73" fmla="*/ 18 h 193"/>
                <a:gd name="T74" fmla="*/ 107 w 169"/>
                <a:gd name="T75" fmla="*/ 18 h 193"/>
                <a:gd name="T76" fmla="*/ 107 w 169"/>
                <a:gd name="T77" fmla="*/ 73 h 193"/>
                <a:gd name="T78" fmla="*/ 110 w 169"/>
                <a:gd name="T79" fmla="*/ 82 h 193"/>
                <a:gd name="T80" fmla="*/ 166 w 169"/>
                <a:gd name="T81" fmla="*/ 163 h 193"/>
                <a:gd name="T82" fmla="*/ 167 w 169"/>
                <a:gd name="T83" fmla="*/ 176 h 193"/>
                <a:gd name="T84" fmla="*/ 160 w 169"/>
                <a:gd name="T85" fmla="*/ 187 h 193"/>
                <a:gd name="T86" fmla="*/ 149 w 169"/>
                <a:gd name="T87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93">
                  <a:moveTo>
                    <a:pt x="59" y="5"/>
                  </a:moveTo>
                  <a:cubicBezTo>
                    <a:pt x="57" y="5"/>
                    <a:pt x="55" y="7"/>
                    <a:pt x="55" y="9"/>
                  </a:cubicBezTo>
                  <a:cubicBezTo>
                    <a:pt x="55" y="11"/>
                    <a:pt x="57" y="13"/>
                    <a:pt x="59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6" y="13"/>
                    <a:pt x="67" y="14"/>
                    <a:pt x="67" y="15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7" y="77"/>
                    <a:pt x="66" y="83"/>
                    <a:pt x="63" y="86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6" y="168"/>
                    <a:pt x="6" y="172"/>
                    <a:pt x="7" y="173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14" y="186"/>
                    <a:pt x="17" y="188"/>
                    <a:pt x="20" y="188"/>
                  </a:cubicBezTo>
                  <a:cubicBezTo>
                    <a:pt x="149" y="188"/>
                    <a:pt x="149" y="188"/>
                    <a:pt x="149" y="188"/>
                  </a:cubicBezTo>
                  <a:cubicBezTo>
                    <a:pt x="151" y="188"/>
                    <a:pt x="154" y="186"/>
                    <a:pt x="155" y="184"/>
                  </a:cubicBezTo>
                  <a:cubicBezTo>
                    <a:pt x="162" y="173"/>
                    <a:pt x="162" y="173"/>
                    <a:pt x="162" y="173"/>
                  </a:cubicBezTo>
                  <a:cubicBezTo>
                    <a:pt x="163" y="172"/>
                    <a:pt x="163" y="168"/>
                    <a:pt x="162" y="167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3" y="83"/>
                    <a:pt x="101" y="77"/>
                    <a:pt x="101" y="73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4"/>
                    <a:pt x="102" y="13"/>
                    <a:pt x="104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2" y="13"/>
                    <a:pt x="113" y="11"/>
                    <a:pt x="113" y="9"/>
                  </a:cubicBezTo>
                  <a:cubicBezTo>
                    <a:pt x="113" y="7"/>
                    <a:pt x="112" y="5"/>
                    <a:pt x="110" y="5"/>
                  </a:cubicBezTo>
                  <a:lnTo>
                    <a:pt x="59" y="5"/>
                  </a:lnTo>
                  <a:close/>
                  <a:moveTo>
                    <a:pt x="149" y="193"/>
                  </a:moveTo>
                  <a:cubicBezTo>
                    <a:pt x="20" y="193"/>
                    <a:pt x="20" y="193"/>
                    <a:pt x="20" y="193"/>
                  </a:cubicBezTo>
                  <a:cubicBezTo>
                    <a:pt x="15" y="193"/>
                    <a:pt x="10" y="190"/>
                    <a:pt x="8" y="187"/>
                  </a:cubicBezTo>
                  <a:cubicBezTo>
                    <a:pt x="2" y="176"/>
                    <a:pt x="2" y="176"/>
                    <a:pt x="2" y="176"/>
                  </a:cubicBezTo>
                  <a:cubicBezTo>
                    <a:pt x="0" y="173"/>
                    <a:pt x="0" y="167"/>
                    <a:pt x="2" y="163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0"/>
                    <a:pt x="62" y="76"/>
                    <a:pt x="62" y="73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4" y="18"/>
                    <a:pt x="49" y="14"/>
                    <a:pt x="49" y="9"/>
                  </a:cubicBezTo>
                  <a:cubicBezTo>
                    <a:pt x="49" y="4"/>
                    <a:pt x="54" y="0"/>
                    <a:pt x="5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5" y="0"/>
                    <a:pt x="119" y="4"/>
                    <a:pt x="119" y="9"/>
                  </a:cubicBezTo>
                  <a:cubicBezTo>
                    <a:pt x="119" y="14"/>
                    <a:pt x="115" y="18"/>
                    <a:pt x="110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6"/>
                    <a:pt x="108" y="80"/>
                    <a:pt x="110" y="82"/>
                  </a:cubicBezTo>
                  <a:cubicBezTo>
                    <a:pt x="166" y="163"/>
                    <a:pt x="166" y="163"/>
                    <a:pt x="166" y="163"/>
                  </a:cubicBezTo>
                  <a:cubicBezTo>
                    <a:pt x="169" y="167"/>
                    <a:pt x="169" y="173"/>
                    <a:pt x="167" y="176"/>
                  </a:cubicBezTo>
                  <a:cubicBezTo>
                    <a:pt x="160" y="187"/>
                    <a:pt x="160" y="187"/>
                    <a:pt x="160" y="187"/>
                  </a:cubicBezTo>
                  <a:cubicBezTo>
                    <a:pt x="158" y="190"/>
                    <a:pt x="153" y="193"/>
                    <a:pt x="149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1" name="Freeform 230"/>
            <p:cNvSpPr>
              <a:spLocks noEditPoints="1"/>
            </p:cNvSpPr>
            <p:nvPr/>
          </p:nvSpPr>
          <p:spPr bwMode="auto">
            <a:xfrm>
              <a:off x="2587625" y="4641850"/>
              <a:ext cx="61913" cy="58738"/>
            </a:xfrm>
            <a:custGeom>
              <a:avLst/>
              <a:gdLst>
                <a:gd name="T0" fmla="*/ 10 w 19"/>
                <a:gd name="T1" fmla="*/ 5 h 18"/>
                <a:gd name="T2" fmla="*/ 6 w 19"/>
                <a:gd name="T3" fmla="*/ 9 h 18"/>
                <a:gd name="T4" fmla="*/ 10 w 19"/>
                <a:gd name="T5" fmla="*/ 13 h 18"/>
                <a:gd name="T6" fmla="*/ 13 w 19"/>
                <a:gd name="T7" fmla="*/ 9 h 18"/>
                <a:gd name="T8" fmla="*/ 10 w 19"/>
                <a:gd name="T9" fmla="*/ 5 h 18"/>
                <a:gd name="T10" fmla="*/ 10 w 19"/>
                <a:gd name="T11" fmla="*/ 18 h 18"/>
                <a:gd name="T12" fmla="*/ 0 w 19"/>
                <a:gd name="T13" fmla="*/ 9 h 18"/>
                <a:gd name="T14" fmla="*/ 10 w 19"/>
                <a:gd name="T15" fmla="*/ 0 h 18"/>
                <a:gd name="T16" fmla="*/ 19 w 19"/>
                <a:gd name="T17" fmla="*/ 9 h 18"/>
                <a:gd name="T18" fmla="*/ 10 w 19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8">
                  <a:moveTo>
                    <a:pt x="10" y="5"/>
                  </a:moveTo>
                  <a:cubicBezTo>
                    <a:pt x="8" y="5"/>
                    <a:pt x="6" y="7"/>
                    <a:pt x="6" y="9"/>
                  </a:cubicBezTo>
                  <a:cubicBezTo>
                    <a:pt x="6" y="11"/>
                    <a:pt x="8" y="13"/>
                    <a:pt x="10" y="13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3" y="7"/>
                    <a:pt x="12" y="5"/>
                    <a:pt x="10" y="5"/>
                  </a:cubicBezTo>
                  <a:moveTo>
                    <a:pt x="10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8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2" name="Freeform 231"/>
            <p:cNvSpPr>
              <a:spLocks noEditPoints="1"/>
            </p:cNvSpPr>
            <p:nvPr/>
          </p:nvSpPr>
          <p:spPr bwMode="auto">
            <a:xfrm>
              <a:off x="2662238" y="4502150"/>
              <a:ext cx="61913" cy="58738"/>
            </a:xfrm>
            <a:custGeom>
              <a:avLst/>
              <a:gdLst>
                <a:gd name="T0" fmla="*/ 10 w 19"/>
                <a:gd name="T1" fmla="*/ 5 h 18"/>
                <a:gd name="T2" fmla="*/ 6 w 19"/>
                <a:gd name="T3" fmla="*/ 9 h 18"/>
                <a:gd name="T4" fmla="*/ 10 w 19"/>
                <a:gd name="T5" fmla="*/ 13 h 18"/>
                <a:gd name="T6" fmla="*/ 13 w 19"/>
                <a:gd name="T7" fmla="*/ 9 h 18"/>
                <a:gd name="T8" fmla="*/ 10 w 19"/>
                <a:gd name="T9" fmla="*/ 5 h 18"/>
                <a:gd name="T10" fmla="*/ 10 w 19"/>
                <a:gd name="T11" fmla="*/ 18 h 18"/>
                <a:gd name="T12" fmla="*/ 0 w 19"/>
                <a:gd name="T13" fmla="*/ 9 h 18"/>
                <a:gd name="T14" fmla="*/ 10 w 19"/>
                <a:gd name="T15" fmla="*/ 0 h 18"/>
                <a:gd name="T16" fmla="*/ 19 w 19"/>
                <a:gd name="T17" fmla="*/ 9 h 18"/>
                <a:gd name="T18" fmla="*/ 10 w 19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8">
                  <a:moveTo>
                    <a:pt x="10" y="5"/>
                  </a:moveTo>
                  <a:cubicBezTo>
                    <a:pt x="7" y="5"/>
                    <a:pt x="6" y="7"/>
                    <a:pt x="6" y="9"/>
                  </a:cubicBezTo>
                  <a:cubicBezTo>
                    <a:pt x="6" y="11"/>
                    <a:pt x="7" y="13"/>
                    <a:pt x="10" y="13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3" y="7"/>
                    <a:pt x="12" y="5"/>
                    <a:pt x="10" y="5"/>
                  </a:cubicBezTo>
                  <a:moveTo>
                    <a:pt x="10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8"/>
                    <a:pt x="1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3" name="Freeform 232"/>
            <p:cNvSpPr>
              <a:spLocks noEditPoints="1"/>
            </p:cNvSpPr>
            <p:nvPr/>
          </p:nvSpPr>
          <p:spPr bwMode="auto">
            <a:xfrm>
              <a:off x="2678113" y="4641850"/>
              <a:ext cx="96838" cy="95250"/>
            </a:xfrm>
            <a:custGeom>
              <a:avLst/>
              <a:gdLst>
                <a:gd name="T0" fmla="*/ 15 w 30"/>
                <a:gd name="T1" fmla="*/ 5 h 29"/>
                <a:gd name="T2" fmla="*/ 6 w 30"/>
                <a:gd name="T3" fmla="*/ 14 h 29"/>
                <a:gd name="T4" fmla="*/ 15 w 30"/>
                <a:gd name="T5" fmla="*/ 24 h 29"/>
                <a:gd name="T6" fmla="*/ 25 w 30"/>
                <a:gd name="T7" fmla="*/ 14 h 29"/>
                <a:gd name="T8" fmla="*/ 15 w 30"/>
                <a:gd name="T9" fmla="*/ 5 h 29"/>
                <a:gd name="T10" fmla="*/ 15 w 30"/>
                <a:gd name="T11" fmla="*/ 29 h 29"/>
                <a:gd name="T12" fmla="*/ 0 w 30"/>
                <a:gd name="T13" fmla="*/ 14 h 29"/>
                <a:gd name="T14" fmla="*/ 15 w 30"/>
                <a:gd name="T15" fmla="*/ 0 h 29"/>
                <a:gd name="T16" fmla="*/ 30 w 30"/>
                <a:gd name="T17" fmla="*/ 14 h 29"/>
                <a:gd name="T18" fmla="*/ 15 w 30"/>
                <a:gd name="T1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15" y="5"/>
                  </a:moveTo>
                  <a:cubicBezTo>
                    <a:pt x="10" y="5"/>
                    <a:pt x="6" y="9"/>
                    <a:pt x="6" y="14"/>
                  </a:cubicBezTo>
                  <a:cubicBezTo>
                    <a:pt x="6" y="20"/>
                    <a:pt x="10" y="24"/>
                    <a:pt x="15" y="24"/>
                  </a:cubicBezTo>
                  <a:cubicBezTo>
                    <a:pt x="20" y="24"/>
                    <a:pt x="25" y="20"/>
                    <a:pt x="25" y="14"/>
                  </a:cubicBezTo>
                  <a:cubicBezTo>
                    <a:pt x="25" y="9"/>
                    <a:pt x="20" y="5"/>
                    <a:pt x="15" y="5"/>
                  </a:cubicBezTo>
                  <a:moveTo>
                    <a:pt x="15" y="29"/>
                  </a:moveTo>
                  <a:cubicBezTo>
                    <a:pt x="7" y="29"/>
                    <a:pt x="0" y="23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4" y="0"/>
                    <a:pt x="30" y="6"/>
                    <a:pt x="30" y="14"/>
                  </a:cubicBezTo>
                  <a:cubicBezTo>
                    <a:pt x="30" y="23"/>
                    <a:pt x="24" y="29"/>
                    <a:pt x="15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56" name="Group 455"/>
          <p:cNvGrpSpPr>
            <a:grpSpLocks noChangeAspect="1"/>
          </p:cNvGrpSpPr>
          <p:nvPr/>
        </p:nvGrpSpPr>
        <p:grpSpPr>
          <a:xfrm>
            <a:off x="5620063" y="4485997"/>
            <a:ext cx="460375" cy="620713"/>
            <a:chOff x="17057688" y="4200525"/>
            <a:chExt cx="460375" cy="620713"/>
          </a:xfrm>
          <a:solidFill>
            <a:schemeClr val="tx1"/>
          </a:solidFill>
        </p:grpSpPr>
        <p:sp>
          <p:nvSpPr>
            <p:cNvPr id="74" name="Freeform 233"/>
            <p:cNvSpPr>
              <a:spLocks noEditPoints="1"/>
            </p:cNvSpPr>
            <p:nvPr/>
          </p:nvSpPr>
          <p:spPr bwMode="auto">
            <a:xfrm>
              <a:off x="17057688" y="4200525"/>
              <a:ext cx="460375" cy="515938"/>
            </a:xfrm>
            <a:custGeom>
              <a:avLst/>
              <a:gdLst>
                <a:gd name="T0" fmla="*/ 48 w 142"/>
                <a:gd name="T1" fmla="*/ 154 h 159"/>
                <a:gd name="T2" fmla="*/ 94 w 142"/>
                <a:gd name="T3" fmla="*/ 154 h 159"/>
                <a:gd name="T4" fmla="*/ 110 w 142"/>
                <a:gd name="T5" fmla="*/ 124 h 159"/>
                <a:gd name="T6" fmla="*/ 119 w 142"/>
                <a:gd name="T7" fmla="*/ 115 h 159"/>
                <a:gd name="T8" fmla="*/ 119 w 142"/>
                <a:gd name="T9" fmla="*/ 115 h 159"/>
                <a:gd name="T10" fmla="*/ 125 w 142"/>
                <a:gd name="T11" fmla="*/ 107 h 159"/>
                <a:gd name="T12" fmla="*/ 136 w 142"/>
                <a:gd name="T13" fmla="*/ 70 h 159"/>
                <a:gd name="T14" fmla="*/ 71 w 142"/>
                <a:gd name="T15" fmla="*/ 5 h 159"/>
                <a:gd name="T16" fmla="*/ 71 w 142"/>
                <a:gd name="T17" fmla="*/ 5 h 159"/>
                <a:gd name="T18" fmla="*/ 5 w 142"/>
                <a:gd name="T19" fmla="*/ 70 h 159"/>
                <a:gd name="T20" fmla="*/ 17 w 142"/>
                <a:gd name="T21" fmla="*/ 107 h 159"/>
                <a:gd name="T22" fmla="*/ 23 w 142"/>
                <a:gd name="T23" fmla="*/ 115 h 159"/>
                <a:gd name="T24" fmla="*/ 23 w 142"/>
                <a:gd name="T25" fmla="*/ 115 h 159"/>
                <a:gd name="T26" fmla="*/ 31 w 142"/>
                <a:gd name="T27" fmla="*/ 124 h 159"/>
                <a:gd name="T28" fmla="*/ 48 w 142"/>
                <a:gd name="T29" fmla="*/ 154 h 159"/>
                <a:gd name="T30" fmla="*/ 97 w 142"/>
                <a:gd name="T31" fmla="*/ 159 h 159"/>
                <a:gd name="T32" fmla="*/ 45 w 142"/>
                <a:gd name="T33" fmla="*/ 159 h 159"/>
                <a:gd name="T34" fmla="*/ 43 w 142"/>
                <a:gd name="T35" fmla="*/ 158 h 159"/>
                <a:gd name="T36" fmla="*/ 42 w 142"/>
                <a:gd name="T37" fmla="*/ 156 h 159"/>
                <a:gd name="T38" fmla="*/ 28 w 142"/>
                <a:gd name="T39" fmla="*/ 128 h 159"/>
                <a:gd name="T40" fmla="*/ 19 w 142"/>
                <a:gd name="T41" fmla="*/ 118 h 159"/>
                <a:gd name="T42" fmla="*/ 12 w 142"/>
                <a:gd name="T43" fmla="*/ 110 h 159"/>
                <a:gd name="T44" fmla="*/ 0 w 142"/>
                <a:gd name="T45" fmla="*/ 70 h 159"/>
                <a:gd name="T46" fmla="*/ 71 w 142"/>
                <a:gd name="T47" fmla="*/ 0 h 159"/>
                <a:gd name="T48" fmla="*/ 71 w 142"/>
                <a:gd name="T49" fmla="*/ 0 h 159"/>
                <a:gd name="T50" fmla="*/ 142 w 142"/>
                <a:gd name="T51" fmla="*/ 70 h 159"/>
                <a:gd name="T52" fmla="*/ 129 w 142"/>
                <a:gd name="T53" fmla="*/ 110 h 159"/>
                <a:gd name="T54" fmla="*/ 123 w 142"/>
                <a:gd name="T55" fmla="*/ 118 h 159"/>
                <a:gd name="T56" fmla="*/ 114 w 142"/>
                <a:gd name="T57" fmla="*/ 128 h 159"/>
                <a:gd name="T58" fmla="*/ 99 w 142"/>
                <a:gd name="T59" fmla="*/ 156 h 159"/>
                <a:gd name="T60" fmla="*/ 99 w 142"/>
                <a:gd name="T61" fmla="*/ 158 h 159"/>
                <a:gd name="T62" fmla="*/ 97 w 142"/>
                <a:gd name="T6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159">
                  <a:moveTo>
                    <a:pt x="48" y="154"/>
                  </a:moveTo>
                  <a:cubicBezTo>
                    <a:pt x="94" y="154"/>
                    <a:pt x="94" y="154"/>
                    <a:pt x="94" y="154"/>
                  </a:cubicBezTo>
                  <a:cubicBezTo>
                    <a:pt x="95" y="139"/>
                    <a:pt x="103" y="132"/>
                    <a:pt x="110" y="124"/>
                  </a:cubicBezTo>
                  <a:cubicBezTo>
                    <a:pt x="113" y="121"/>
                    <a:pt x="116" y="118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21" y="112"/>
                    <a:pt x="123" y="110"/>
                    <a:pt x="125" y="107"/>
                  </a:cubicBezTo>
                  <a:cubicBezTo>
                    <a:pt x="132" y="96"/>
                    <a:pt x="136" y="83"/>
                    <a:pt x="136" y="70"/>
                  </a:cubicBezTo>
                  <a:cubicBezTo>
                    <a:pt x="136" y="34"/>
                    <a:pt x="107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35" y="5"/>
                    <a:pt x="5" y="34"/>
                    <a:pt x="5" y="70"/>
                  </a:cubicBezTo>
                  <a:cubicBezTo>
                    <a:pt x="5" y="83"/>
                    <a:pt x="9" y="96"/>
                    <a:pt x="17" y="107"/>
                  </a:cubicBezTo>
                  <a:cubicBezTo>
                    <a:pt x="18" y="110"/>
                    <a:pt x="21" y="112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5" y="118"/>
                    <a:pt x="28" y="121"/>
                    <a:pt x="31" y="124"/>
                  </a:cubicBezTo>
                  <a:cubicBezTo>
                    <a:pt x="39" y="132"/>
                    <a:pt x="47" y="139"/>
                    <a:pt x="48" y="154"/>
                  </a:cubicBezTo>
                  <a:moveTo>
                    <a:pt x="97" y="159"/>
                  </a:moveTo>
                  <a:cubicBezTo>
                    <a:pt x="45" y="159"/>
                    <a:pt x="45" y="159"/>
                    <a:pt x="45" y="159"/>
                  </a:cubicBezTo>
                  <a:cubicBezTo>
                    <a:pt x="44" y="159"/>
                    <a:pt x="44" y="159"/>
                    <a:pt x="43" y="158"/>
                  </a:cubicBezTo>
                  <a:cubicBezTo>
                    <a:pt x="43" y="158"/>
                    <a:pt x="42" y="157"/>
                    <a:pt x="42" y="156"/>
                  </a:cubicBezTo>
                  <a:cubicBezTo>
                    <a:pt x="43" y="142"/>
                    <a:pt x="35" y="135"/>
                    <a:pt x="28" y="128"/>
                  </a:cubicBezTo>
                  <a:cubicBezTo>
                    <a:pt x="25" y="125"/>
                    <a:pt x="21" y="122"/>
                    <a:pt x="19" y="118"/>
                  </a:cubicBezTo>
                  <a:cubicBezTo>
                    <a:pt x="16" y="116"/>
                    <a:pt x="14" y="113"/>
                    <a:pt x="12" y="110"/>
                  </a:cubicBezTo>
                  <a:cubicBezTo>
                    <a:pt x="4" y="98"/>
                    <a:pt x="0" y="85"/>
                    <a:pt x="0" y="70"/>
                  </a:cubicBezTo>
                  <a:cubicBezTo>
                    <a:pt x="0" y="31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85"/>
                    <a:pt x="137" y="98"/>
                    <a:pt x="129" y="110"/>
                  </a:cubicBezTo>
                  <a:cubicBezTo>
                    <a:pt x="127" y="113"/>
                    <a:pt x="125" y="116"/>
                    <a:pt x="123" y="118"/>
                  </a:cubicBezTo>
                  <a:cubicBezTo>
                    <a:pt x="120" y="122"/>
                    <a:pt x="117" y="125"/>
                    <a:pt x="114" y="128"/>
                  </a:cubicBezTo>
                  <a:cubicBezTo>
                    <a:pt x="106" y="135"/>
                    <a:pt x="99" y="142"/>
                    <a:pt x="99" y="156"/>
                  </a:cubicBezTo>
                  <a:cubicBezTo>
                    <a:pt x="99" y="157"/>
                    <a:pt x="99" y="158"/>
                    <a:pt x="99" y="158"/>
                  </a:cubicBezTo>
                  <a:cubicBezTo>
                    <a:pt x="98" y="159"/>
                    <a:pt x="97" y="159"/>
                    <a:pt x="97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5" name="Freeform 234"/>
            <p:cNvSpPr>
              <a:spLocks/>
            </p:cNvSpPr>
            <p:nvPr/>
          </p:nvSpPr>
          <p:spPr bwMode="auto">
            <a:xfrm>
              <a:off x="17102138" y="4278313"/>
              <a:ext cx="84138" cy="149225"/>
            </a:xfrm>
            <a:custGeom>
              <a:avLst/>
              <a:gdLst>
                <a:gd name="T0" fmla="*/ 5 w 26"/>
                <a:gd name="T1" fmla="*/ 46 h 46"/>
                <a:gd name="T2" fmla="*/ 0 w 26"/>
                <a:gd name="T3" fmla="*/ 46 h 46"/>
                <a:gd name="T4" fmla="*/ 23 w 26"/>
                <a:gd name="T5" fmla="*/ 0 h 46"/>
                <a:gd name="T6" fmla="*/ 26 w 26"/>
                <a:gd name="T7" fmla="*/ 4 h 46"/>
                <a:gd name="T8" fmla="*/ 5 w 2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5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28"/>
                    <a:pt x="9" y="11"/>
                    <a:pt x="23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13" y="14"/>
                    <a:pt x="5" y="30"/>
                    <a:pt x="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6" name="Freeform 235"/>
            <p:cNvSpPr>
              <a:spLocks/>
            </p:cNvSpPr>
            <p:nvPr/>
          </p:nvSpPr>
          <p:spPr bwMode="auto">
            <a:xfrm>
              <a:off x="17206913" y="4256088"/>
              <a:ext cx="22225" cy="2222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2 h 7"/>
                <a:gd name="T4" fmla="*/ 5 w 7"/>
                <a:gd name="T5" fmla="*/ 0 h 7"/>
                <a:gd name="T6" fmla="*/ 7 w 7"/>
                <a:gd name="T7" fmla="*/ 5 h 7"/>
                <a:gd name="T8" fmla="*/ 2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5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4" y="6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7" name="Freeform 236"/>
            <p:cNvSpPr>
              <a:spLocks/>
            </p:cNvSpPr>
            <p:nvPr/>
          </p:nvSpPr>
          <p:spPr bwMode="auto">
            <a:xfrm>
              <a:off x="17225963" y="4541838"/>
              <a:ext cx="38100" cy="165100"/>
            </a:xfrm>
            <a:custGeom>
              <a:avLst/>
              <a:gdLst>
                <a:gd name="T0" fmla="*/ 12 w 12"/>
                <a:gd name="T1" fmla="*/ 48 h 51"/>
                <a:gd name="T2" fmla="*/ 5 w 12"/>
                <a:gd name="T3" fmla="*/ 2 h 51"/>
                <a:gd name="T4" fmla="*/ 3 w 12"/>
                <a:gd name="T5" fmla="*/ 0 h 51"/>
                <a:gd name="T6" fmla="*/ 1 w 12"/>
                <a:gd name="T7" fmla="*/ 3 h 51"/>
                <a:gd name="T8" fmla="*/ 7 w 12"/>
                <a:gd name="T9" fmla="*/ 49 h 51"/>
                <a:gd name="T10" fmla="*/ 10 w 12"/>
                <a:gd name="T11" fmla="*/ 51 h 51"/>
                <a:gd name="T12" fmla="*/ 12 w 12"/>
                <a:gd name="T13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">
                  <a:moveTo>
                    <a:pt x="12" y="48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9" y="51"/>
                    <a:pt x="10" y="51"/>
                  </a:cubicBezTo>
                  <a:cubicBezTo>
                    <a:pt x="11" y="51"/>
                    <a:pt x="12" y="50"/>
                    <a:pt x="1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8" name="Freeform 237"/>
            <p:cNvSpPr>
              <a:spLocks/>
            </p:cNvSpPr>
            <p:nvPr/>
          </p:nvSpPr>
          <p:spPr bwMode="auto">
            <a:xfrm>
              <a:off x="17310100" y="4541838"/>
              <a:ext cx="39688" cy="165100"/>
            </a:xfrm>
            <a:custGeom>
              <a:avLst/>
              <a:gdLst>
                <a:gd name="T0" fmla="*/ 5 w 12"/>
                <a:gd name="T1" fmla="*/ 49 h 51"/>
                <a:gd name="T2" fmla="*/ 11 w 12"/>
                <a:gd name="T3" fmla="*/ 3 h 51"/>
                <a:gd name="T4" fmla="*/ 9 w 12"/>
                <a:gd name="T5" fmla="*/ 0 h 51"/>
                <a:gd name="T6" fmla="*/ 7 w 12"/>
                <a:gd name="T7" fmla="*/ 2 h 51"/>
                <a:gd name="T8" fmla="*/ 0 w 12"/>
                <a:gd name="T9" fmla="*/ 48 h 51"/>
                <a:gd name="T10" fmla="*/ 2 w 12"/>
                <a:gd name="T11" fmla="*/ 51 h 51"/>
                <a:gd name="T12" fmla="*/ 5 w 12"/>
                <a:gd name="T13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1">
                  <a:moveTo>
                    <a:pt x="5" y="49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8" y="0"/>
                    <a:pt x="7" y="1"/>
                    <a:pt x="7" y="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2" y="51"/>
                  </a:cubicBezTo>
                  <a:cubicBezTo>
                    <a:pt x="3" y="51"/>
                    <a:pt x="4" y="50"/>
                    <a:pt x="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9" name="Freeform 238"/>
            <p:cNvSpPr>
              <a:spLocks/>
            </p:cNvSpPr>
            <p:nvPr/>
          </p:nvSpPr>
          <p:spPr bwMode="auto">
            <a:xfrm>
              <a:off x="17225963" y="4541838"/>
              <a:ext cx="120650" cy="41275"/>
            </a:xfrm>
            <a:custGeom>
              <a:avLst/>
              <a:gdLst>
                <a:gd name="T0" fmla="*/ 2 w 37"/>
                <a:gd name="T1" fmla="*/ 5 h 13"/>
                <a:gd name="T2" fmla="*/ 11 w 37"/>
                <a:gd name="T3" fmla="*/ 12 h 13"/>
                <a:gd name="T4" fmla="*/ 14 w 37"/>
                <a:gd name="T5" fmla="*/ 12 h 13"/>
                <a:gd name="T6" fmla="*/ 21 w 37"/>
                <a:gd name="T7" fmla="*/ 5 h 13"/>
                <a:gd name="T8" fmla="*/ 17 w 37"/>
                <a:gd name="T9" fmla="*/ 5 h 13"/>
                <a:gd name="T10" fmla="*/ 24 w 37"/>
                <a:gd name="T11" fmla="*/ 12 h 13"/>
                <a:gd name="T12" fmla="*/ 27 w 37"/>
                <a:gd name="T13" fmla="*/ 12 h 13"/>
                <a:gd name="T14" fmla="*/ 36 w 37"/>
                <a:gd name="T15" fmla="*/ 5 h 13"/>
                <a:gd name="T16" fmla="*/ 37 w 37"/>
                <a:gd name="T17" fmla="*/ 2 h 13"/>
                <a:gd name="T18" fmla="*/ 33 w 37"/>
                <a:gd name="T19" fmla="*/ 1 h 13"/>
                <a:gd name="T20" fmla="*/ 24 w 37"/>
                <a:gd name="T21" fmla="*/ 8 h 13"/>
                <a:gd name="T22" fmla="*/ 27 w 37"/>
                <a:gd name="T23" fmla="*/ 8 h 13"/>
                <a:gd name="T24" fmla="*/ 21 w 37"/>
                <a:gd name="T25" fmla="*/ 1 h 13"/>
                <a:gd name="T26" fmla="*/ 17 w 37"/>
                <a:gd name="T27" fmla="*/ 1 h 13"/>
                <a:gd name="T28" fmla="*/ 10 w 37"/>
                <a:gd name="T29" fmla="*/ 8 h 13"/>
                <a:gd name="T30" fmla="*/ 14 w 37"/>
                <a:gd name="T31" fmla="*/ 8 h 13"/>
                <a:gd name="T32" fmla="*/ 4 w 37"/>
                <a:gd name="T33" fmla="*/ 1 h 13"/>
                <a:gd name="T34" fmla="*/ 1 w 37"/>
                <a:gd name="T35" fmla="*/ 2 h 13"/>
                <a:gd name="T36" fmla="*/ 2 w 37"/>
                <a:gd name="T3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3">
                  <a:moveTo>
                    <a:pt x="2" y="5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3" y="13"/>
                    <a:pt x="14" y="1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3"/>
                    <a:pt x="26" y="13"/>
                    <a:pt x="27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4"/>
                    <a:pt x="37" y="3"/>
                    <a:pt x="37" y="2"/>
                  </a:cubicBezTo>
                  <a:cubicBezTo>
                    <a:pt x="36" y="1"/>
                    <a:pt x="34" y="0"/>
                    <a:pt x="33" y="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0" name="Freeform 239"/>
            <p:cNvSpPr>
              <a:spLocks noEditPoints="1"/>
            </p:cNvSpPr>
            <p:nvPr/>
          </p:nvSpPr>
          <p:spPr bwMode="auto">
            <a:xfrm>
              <a:off x="17195800" y="4700588"/>
              <a:ext cx="182563" cy="120650"/>
            </a:xfrm>
            <a:custGeom>
              <a:avLst/>
              <a:gdLst>
                <a:gd name="T0" fmla="*/ 5 w 56"/>
                <a:gd name="T1" fmla="*/ 32 h 37"/>
                <a:gd name="T2" fmla="*/ 51 w 56"/>
                <a:gd name="T3" fmla="*/ 32 h 37"/>
                <a:gd name="T4" fmla="*/ 51 w 56"/>
                <a:gd name="T5" fmla="*/ 5 h 37"/>
                <a:gd name="T6" fmla="*/ 5 w 56"/>
                <a:gd name="T7" fmla="*/ 5 h 37"/>
                <a:gd name="T8" fmla="*/ 5 w 56"/>
                <a:gd name="T9" fmla="*/ 32 h 37"/>
                <a:gd name="T10" fmla="*/ 54 w 56"/>
                <a:gd name="T11" fmla="*/ 37 h 37"/>
                <a:gd name="T12" fmla="*/ 2 w 56"/>
                <a:gd name="T13" fmla="*/ 37 h 37"/>
                <a:gd name="T14" fmla="*/ 0 w 56"/>
                <a:gd name="T15" fmla="*/ 35 h 37"/>
                <a:gd name="T16" fmla="*/ 0 w 56"/>
                <a:gd name="T17" fmla="*/ 2 h 37"/>
                <a:gd name="T18" fmla="*/ 2 w 56"/>
                <a:gd name="T19" fmla="*/ 0 h 37"/>
                <a:gd name="T20" fmla="*/ 54 w 56"/>
                <a:gd name="T21" fmla="*/ 0 h 37"/>
                <a:gd name="T22" fmla="*/ 56 w 56"/>
                <a:gd name="T23" fmla="*/ 2 h 37"/>
                <a:gd name="T24" fmla="*/ 56 w 56"/>
                <a:gd name="T25" fmla="*/ 35 h 37"/>
                <a:gd name="T26" fmla="*/ 54 w 56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7">
                  <a:moveTo>
                    <a:pt x="5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2"/>
                  </a:lnTo>
                  <a:close/>
                  <a:moveTo>
                    <a:pt x="54" y="37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6"/>
                    <a:pt x="55" y="37"/>
                    <a:pt x="5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1" name="Rectangle 240"/>
            <p:cNvSpPr>
              <a:spLocks noChangeArrowheads="1"/>
            </p:cNvSpPr>
            <p:nvPr/>
          </p:nvSpPr>
          <p:spPr bwMode="auto">
            <a:xfrm>
              <a:off x="17203738" y="4752975"/>
              <a:ext cx="1682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40" name="Group 439"/>
          <p:cNvGrpSpPr>
            <a:grpSpLocks noChangeAspect="1"/>
          </p:cNvGrpSpPr>
          <p:nvPr/>
        </p:nvGrpSpPr>
        <p:grpSpPr>
          <a:xfrm>
            <a:off x="871423" y="3242507"/>
            <a:ext cx="542926" cy="627063"/>
            <a:chOff x="4241800" y="4197350"/>
            <a:chExt cx="542926" cy="627063"/>
          </a:xfrm>
          <a:solidFill>
            <a:schemeClr val="tx1"/>
          </a:solidFill>
        </p:grpSpPr>
        <p:sp>
          <p:nvSpPr>
            <p:cNvPr id="82" name="Freeform 241"/>
            <p:cNvSpPr>
              <a:spLocks noEditPoints="1"/>
            </p:cNvSpPr>
            <p:nvPr/>
          </p:nvSpPr>
          <p:spPr bwMode="auto">
            <a:xfrm>
              <a:off x="4268788" y="4197350"/>
              <a:ext cx="454025" cy="627063"/>
            </a:xfrm>
            <a:custGeom>
              <a:avLst/>
              <a:gdLst>
                <a:gd name="T0" fmla="*/ 5 w 140"/>
                <a:gd name="T1" fmla="*/ 188 h 193"/>
                <a:gd name="T2" fmla="*/ 134 w 140"/>
                <a:gd name="T3" fmla="*/ 188 h 193"/>
                <a:gd name="T4" fmla="*/ 134 w 140"/>
                <a:gd name="T5" fmla="*/ 5 h 193"/>
                <a:gd name="T6" fmla="*/ 5 w 140"/>
                <a:gd name="T7" fmla="*/ 5 h 193"/>
                <a:gd name="T8" fmla="*/ 5 w 140"/>
                <a:gd name="T9" fmla="*/ 188 h 193"/>
                <a:gd name="T10" fmla="*/ 137 w 140"/>
                <a:gd name="T11" fmla="*/ 193 h 193"/>
                <a:gd name="T12" fmla="*/ 2 w 140"/>
                <a:gd name="T13" fmla="*/ 193 h 193"/>
                <a:gd name="T14" fmla="*/ 0 w 140"/>
                <a:gd name="T15" fmla="*/ 190 h 193"/>
                <a:gd name="T16" fmla="*/ 0 w 140"/>
                <a:gd name="T17" fmla="*/ 2 h 193"/>
                <a:gd name="T18" fmla="*/ 2 w 140"/>
                <a:gd name="T19" fmla="*/ 0 h 193"/>
                <a:gd name="T20" fmla="*/ 137 w 140"/>
                <a:gd name="T21" fmla="*/ 0 h 193"/>
                <a:gd name="T22" fmla="*/ 140 w 140"/>
                <a:gd name="T23" fmla="*/ 2 h 193"/>
                <a:gd name="T24" fmla="*/ 140 w 140"/>
                <a:gd name="T25" fmla="*/ 190 h 193"/>
                <a:gd name="T26" fmla="*/ 137 w 140"/>
                <a:gd name="T27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93">
                  <a:moveTo>
                    <a:pt x="5" y="188"/>
                  </a:moveTo>
                  <a:cubicBezTo>
                    <a:pt x="134" y="188"/>
                    <a:pt x="134" y="188"/>
                    <a:pt x="134" y="188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88"/>
                  </a:lnTo>
                  <a:close/>
                  <a:moveTo>
                    <a:pt x="137" y="193"/>
                  </a:moveTo>
                  <a:cubicBezTo>
                    <a:pt x="2" y="193"/>
                    <a:pt x="2" y="193"/>
                    <a:pt x="2" y="193"/>
                  </a:cubicBezTo>
                  <a:cubicBezTo>
                    <a:pt x="1" y="193"/>
                    <a:pt x="0" y="192"/>
                    <a:pt x="0" y="19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40" y="1"/>
                    <a:pt x="140" y="2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2"/>
                    <a:pt x="138" y="193"/>
                    <a:pt x="137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3" name="Rectangle 242"/>
            <p:cNvSpPr>
              <a:spLocks noChangeArrowheads="1"/>
            </p:cNvSpPr>
            <p:nvPr/>
          </p:nvSpPr>
          <p:spPr bwMode="auto">
            <a:xfrm>
              <a:off x="4241800" y="4271963"/>
              <a:ext cx="682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4" name="Rectangle 243"/>
            <p:cNvSpPr>
              <a:spLocks noChangeArrowheads="1"/>
            </p:cNvSpPr>
            <p:nvPr/>
          </p:nvSpPr>
          <p:spPr bwMode="auto">
            <a:xfrm>
              <a:off x="4241800" y="4346575"/>
              <a:ext cx="6826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5" name="Rectangle 244"/>
            <p:cNvSpPr>
              <a:spLocks noChangeArrowheads="1"/>
            </p:cNvSpPr>
            <p:nvPr/>
          </p:nvSpPr>
          <p:spPr bwMode="auto">
            <a:xfrm>
              <a:off x="4241800" y="4424363"/>
              <a:ext cx="682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6" name="Rectangle 245"/>
            <p:cNvSpPr>
              <a:spLocks noChangeArrowheads="1"/>
            </p:cNvSpPr>
            <p:nvPr/>
          </p:nvSpPr>
          <p:spPr bwMode="auto">
            <a:xfrm>
              <a:off x="4241800" y="4502150"/>
              <a:ext cx="682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7" name="Rectangle 246"/>
            <p:cNvSpPr>
              <a:spLocks noChangeArrowheads="1"/>
            </p:cNvSpPr>
            <p:nvPr/>
          </p:nvSpPr>
          <p:spPr bwMode="auto">
            <a:xfrm>
              <a:off x="4241800" y="4576763"/>
              <a:ext cx="68263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8" name="Rectangle 247"/>
            <p:cNvSpPr>
              <a:spLocks noChangeArrowheads="1"/>
            </p:cNvSpPr>
            <p:nvPr/>
          </p:nvSpPr>
          <p:spPr bwMode="auto">
            <a:xfrm>
              <a:off x="4241800" y="4654550"/>
              <a:ext cx="682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9" name="Rectangle 248"/>
            <p:cNvSpPr>
              <a:spLocks noChangeArrowheads="1"/>
            </p:cNvSpPr>
            <p:nvPr/>
          </p:nvSpPr>
          <p:spPr bwMode="auto">
            <a:xfrm>
              <a:off x="4241800" y="4732338"/>
              <a:ext cx="6826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0" name="Freeform 249"/>
            <p:cNvSpPr>
              <a:spLocks noEditPoints="1"/>
            </p:cNvSpPr>
            <p:nvPr/>
          </p:nvSpPr>
          <p:spPr bwMode="auto">
            <a:xfrm>
              <a:off x="4703763" y="4241800"/>
              <a:ext cx="80963" cy="123825"/>
            </a:xfrm>
            <a:custGeom>
              <a:avLst/>
              <a:gdLst>
                <a:gd name="T0" fmla="*/ 6 w 25"/>
                <a:gd name="T1" fmla="*/ 32 h 38"/>
                <a:gd name="T2" fmla="*/ 17 w 25"/>
                <a:gd name="T3" fmla="*/ 32 h 38"/>
                <a:gd name="T4" fmla="*/ 20 w 25"/>
                <a:gd name="T5" fmla="*/ 30 h 38"/>
                <a:gd name="T6" fmla="*/ 20 w 25"/>
                <a:gd name="T7" fmla="*/ 8 h 38"/>
                <a:gd name="T8" fmla="*/ 17 w 25"/>
                <a:gd name="T9" fmla="*/ 5 h 38"/>
                <a:gd name="T10" fmla="*/ 6 w 25"/>
                <a:gd name="T11" fmla="*/ 5 h 38"/>
                <a:gd name="T12" fmla="*/ 6 w 25"/>
                <a:gd name="T13" fmla="*/ 32 h 38"/>
                <a:gd name="T14" fmla="*/ 17 w 25"/>
                <a:gd name="T15" fmla="*/ 38 h 38"/>
                <a:gd name="T16" fmla="*/ 3 w 25"/>
                <a:gd name="T17" fmla="*/ 38 h 38"/>
                <a:gd name="T18" fmla="*/ 0 w 25"/>
                <a:gd name="T19" fmla="*/ 35 h 38"/>
                <a:gd name="T20" fmla="*/ 0 w 25"/>
                <a:gd name="T21" fmla="*/ 2 h 38"/>
                <a:gd name="T22" fmla="*/ 3 w 25"/>
                <a:gd name="T23" fmla="*/ 0 h 38"/>
                <a:gd name="T24" fmla="*/ 17 w 25"/>
                <a:gd name="T25" fmla="*/ 0 h 38"/>
                <a:gd name="T26" fmla="*/ 25 w 25"/>
                <a:gd name="T27" fmla="*/ 8 h 38"/>
                <a:gd name="T28" fmla="*/ 25 w 25"/>
                <a:gd name="T29" fmla="*/ 30 h 38"/>
                <a:gd name="T30" fmla="*/ 17 w 25"/>
                <a:gd name="T3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8">
                  <a:moveTo>
                    <a:pt x="6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6"/>
                    <a:pt x="19" y="5"/>
                    <a:pt x="17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32"/>
                  </a:lnTo>
                  <a:close/>
                  <a:moveTo>
                    <a:pt x="17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2" y="38"/>
                    <a:pt x="1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1" name="Freeform 250"/>
            <p:cNvSpPr>
              <a:spLocks noEditPoints="1"/>
            </p:cNvSpPr>
            <p:nvPr/>
          </p:nvSpPr>
          <p:spPr bwMode="auto">
            <a:xfrm>
              <a:off x="4703763" y="4392613"/>
              <a:ext cx="80963" cy="122238"/>
            </a:xfrm>
            <a:custGeom>
              <a:avLst/>
              <a:gdLst>
                <a:gd name="T0" fmla="*/ 6 w 25"/>
                <a:gd name="T1" fmla="*/ 32 h 38"/>
                <a:gd name="T2" fmla="*/ 17 w 25"/>
                <a:gd name="T3" fmla="*/ 32 h 38"/>
                <a:gd name="T4" fmla="*/ 20 w 25"/>
                <a:gd name="T5" fmla="*/ 30 h 38"/>
                <a:gd name="T6" fmla="*/ 20 w 25"/>
                <a:gd name="T7" fmla="*/ 8 h 38"/>
                <a:gd name="T8" fmla="*/ 17 w 25"/>
                <a:gd name="T9" fmla="*/ 5 h 38"/>
                <a:gd name="T10" fmla="*/ 6 w 25"/>
                <a:gd name="T11" fmla="*/ 5 h 38"/>
                <a:gd name="T12" fmla="*/ 6 w 25"/>
                <a:gd name="T13" fmla="*/ 32 h 38"/>
                <a:gd name="T14" fmla="*/ 17 w 25"/>
                <a:gd name="T15" fmla="*/ 38 h 38"/>
                <a:gd name="T16" fmla="*/ 3 w 25"/>
                <a:gd name="T17" fmla="*/ 38 h 38"/>
                <a:gd name="T18" fmla="*/ 0 w 25"/>
                <a:gd name="T19" fmla="*/ 35 h 38"/>
                <a:gd name="T20" fmla="*/ 0 w 25"/>
                <a:gd name="T21" fmla="*/ 2 h 38"/>
                <a:gd name="T22" fmla="*/ 3 w 25"/>
                <a:gd name="T23" fmla="*/ 0 h 38"/>
                <a:gd name="T24" fmla="*/ 17 w 25"/>
                <a:gd name="T25" fmla="*/ 0 h 38"/>
                <a:gd name="T26" fmla="*/ 25 w 25"/>
                <a:gd name="T27" fmla="*/ 8 h 38"/>
                <a:gd name="T28" fmla="*/ 25 w 25"/>
                <a:gd name="T29" fmla="*/ 30 h 38"/>
                <a:gd name="T30" fmla="*/ 17 w 25"/>
                <a:gd name="T3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8">
                  <a:moveTo>
                    <a:pt x="6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6"/>
                    <a:pt x="19" y="5"/>
                    <a:pt x="17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32"/>
                  </a:lnTo>
                  <a:close/>
                  <a:moveTo>
                    <a:pt x="17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2" y="38"/>
                    <a:pt x="1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2" name="Freeform 251"/>
            <p:cNvSpPr>
              <a:spLocks noEditPoints="1"/>
            </p:cNvSpPr>
            <p:nvPr/>
          </p:nvSpPr>
          <p:spPr bwMode="auto">
            <a:xfrm>
              <a:off x="4703763" y="4541838"/>
              <a:ext cx="80963" cy="123825"/>
            </a:xfrm>
            <a:custGeom>
              <a:avLst/>
              <a:gdLst>
                <a:gd name="T0" fmla="*/ 6 w 25"/>
                <a:gd name="T1" fmla="*/ 32 h 38"/>
                <a:gd name="T2" fmla="*/ 17 w 25"/>
                <a:gd name="T3" fmla="*/ 32 h 38"/>
                <a:gd name="T4" fmla="*/ 20 w 25"/>
                <a:gd name="T5" fmla="*/ 30 h 38"/>
                <a:gd name="T6" fmla="*/ 20 w 25"/>
                <a:gd name="T7" fmla="*/ 8 h 38"/>
                <a:gd name="T8" fmla="*/ 17 w 25"/>
                <a:gd name="T9" fmla="*/ 5 h 38"/>
                <a:gd name="T10" fmla="*/ 6 w 25"/>
                <a:gd name="T11" fmla="*/ 5 h 38"/>
                <a:gd name="T12" fmla="*/ 6 w 25"/>
                <a:gd name="T13" fmla="*/ 32 h 38"/>
                <a:gd name="T14" fmla="*/ 17 w 25"/>
                <a:gd name="T15" fmla="*/ 38 h 38"/>
                <a:gd name="T16" fmla="*/ 3 w 25"/>
                <a:gd name="T17" fmla="*/ 38 h 38"/>
                <a:gd name="T18" fmla="*/ 0 w 25"/>
                <a:gd name="T19" fmla="*/ 35 h 38"/>
                <a:gd name="T20" fmla="*/ 0 w 25"/>
                <a:gd name="T21" fmla="*/ 2 h 38"/>
                <a:gd name="T22" fmla="*/ 3 w 25"/>
                <a:gd name="T23" fmla="*/ 0 h 38"/>
                <a:gd name="T24" fmla="*/ 17 w 25"/>
                <a:gd name="T25" fmla="*/ 0 h 38"/>
                <a:gd name="T26" fmla="*/ 25 w 25"/>
                <a:gd name="T27" fmla="*/ 8 h 38"/>
                <a:gd name="T28" fmla="*/ 25 w 25"/>
                <a:gd name="T29" fmla="*/ 30 h 38"/>
                <a:gd name="T30" fmla="*/ 17 w 25"/>
                <a:gd name="T3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8">
                  <a:moveTo>
                    <a:pt x="6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6"/>
                    <a:pt x="19" y="5"/>
                    <a:pt x="17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32"/>
                  </a:lnTo>
                  <a:close/>
                  <a:moveTo>
                    <a:pt x="17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4"/>
                    <a:pt x="22" y="38"/>
                    <a:pt x="1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3" name="Rectangle 252"/>
            <p:cNvSpPr>
              <a:spLocks noChangeArrowheads="1"/>
            </p:cNvSpPr>
            <p:nvPr/>
          </p:nvSpPr>
          <p:spPr bwMode="auto">
            <a:xfrm>
              <a:off x="4408488" y="4732338"/>
              <a:ext cx="171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4" name="Rectangle 253"/>
            <p:cNvSpPr>
              <a:spLocks noChangeArrowheads="1"/>
            </p:cNvSpPr>
            <p:nvPr/>
          </p:nvSpPr>
          <p:spPr bwMode="auto">
            <a:xfrm>
              <a:off x="4446588" y="4694238"/>
              <a:ext cx="9366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5" name="Freeform 254"/>
            <p:cNvSpPr>
              <a:spLocks noEditPoints="1"/>
            </p:cNvSpPr>
            <p:nvPr/>
          </p:nvSpPr>
          <p:spPr bwMode="auto">
            <a:xfrm>
              <a:off x="4424363" y="4371975"/>
              <a:ext cx="130175" cy="58738"/>
            </a:xfrm>
            <a:custGeom>
              <a:avLst/>
              <a:gdLst>
                <a:gd name="T0" fmla="*/ 12 w 40"/>
                <a:gd name="T1" fmla="*/ 0 h 18"/>
                <a:gd name="T2" fmla="*/ 12 w 40"/>
                <a:gd name="T3" fmla="*/ 8 h 18"/>
                <a:gd name="T4" fmla="*/ 4 w 40"/>
                <a:gd name="T5" fmla="*/ 8 h 18"/>
                <a:gd name="T6" fmla="*/ 4 w 40"/>
                <a:gd name="T7" fmla="*/ 0 h 18"/>
                <a:gd name="T8" fmla="*/ 0 w 40"/>
                <a:gd name="T9" fmla="*/ 0 h 18"/>
                <a:gd name="T10" fmla="*/ 0 w 40"/>
                <a:gd name="T11" fmla="*/ 18 h 18"/>
                <a:gd name="T12" fmla="*/ 4 w 40"/>
                <a:gd name="T13" fmla="*/ 18 h 18"/>
                <a:gd name="T14" fmla="*/ 4 w 40"/>
                <a:gd name="T15" fmla="*/ 11 h 18"/>
                <a:gd name="T16" fmla="*/ 12 w 40"/>
                <a:gd name="T17" fmla="*/ 11 h 18"/>
                <a:gd name="T18" fmla="*/ 12 w 40"/>
                <a:gd name="T19" fmla="*/ 18 h 18"/>
                <a:gd name="T20" fmla="*/ 16 w 40"/>
                <a:gd name="T21" fmla="*/ 18 h 18"/>
                <a:gd name="T22" fmla="*/ 16 w 40"/>
                <a:gd name="T23" fmla="*/ 0 h 18"/>
                <a:gd name="T24" fmla="*/ 12 w 40"/>
                <a:gd name="T25" fmla="*/ 0 h 18"/>
                <a:gd name="T26" fmla="*/ 40 w 40"/>
                <a:gd name="T27" fmla="*/ 18 h 18"/>
                <a:gd name="T28" fmla="*/ 36 w 40"/>
                <a:gd name="T29" fmla="*/ 13 h 18"/>
                <a:gd name="T30" fmla="*/ 40 w 40"/>
                <a:gd name="T31" fmla="*/ 7 h 18"/>
                <a:gd name="T32" fmla="*/ 33 w 40"/>
                <a:gd name="T33" fmla="*/ 0 h 18"/>
                <a:gd name="T34" fmla="*/ 25 w 40"/>
                <a:gd name="T35" fmla="*/ 0 h 18"/>
                <a:gd name="T36" fmla="*/ 25 w 40"/>
                <a:gd name="T37" fmla="*/ 18 h 18"/>
                <a:gd name="T38" fmla="*/ 29 w 40"/>
                <a:gd name="T39" fmla="*/ 18 h 18"/>
                <a:gd name="T40" fmla="*/ 29 w 40"/>
                <a:gd name="T41" fmla="*/ 14 h 18"/>
                <a:gd name="T42" fmla="*/ 32 w 40"/>
                <a:gd name="T43" fmla="*/ 14 h 18"/>
                <a:gd name="T44" fmla="*/ 35 w 40"/>
                <a:gd name="T45" fmla="*/ 18 h 18"/>
                <a:gd name="T46" fmla="*/ 40 w 40"/>
                <a:gd name="T47" fmla="*/ 18 h 18"/>
                <a:gd name="T48" fmla="*/ 29 w 40"/>
                <a:gd name="T49" fmla="*/ 5 h 18"/>
                <a:gd name="T50" fmla="*/ 33 w 40"/>
                <a:gd name="T51" fmla="*/ 5 h 18"/>
                <a:gd name="T52" fmla="*/ 35 w 40"/>
                <a:gd name="T53" fmla="*/ 7 h 18"/>
                <a:gd name="T54" fmla="*/ 33 w 40"/>
                <a:gd name="T55" fmla="*/ 10 h 18"/>
                <a:gd name="T56" fmla="*/ 29 w 40"/>
                <a:gd name="T57" fmla="*/ 10 h 18"/>
                <a:gd name="T58" fmla="*/ 29 w 40"/>
                <a:gd name="T5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8">
                  <a:moveTo>
                    <a:pt x="12" y="0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2" y="0"/>
                  </a:lnTo>
                  <a:close/>
                  <a:moveTo>
                    <a:pt x="40" y="18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8" y="12"/>
                    <a:pt x="40" y="10"/>
                    <a:pt x="40" y="7"/>
                  </a:cubicBezTo>
                  <a:cubicBezTo>
                    <a:pt x="40" y="3"/>
                    <a:pt x="37" y="0"/>
                    <a:pt x="3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5" y="18"/>
                    <a:pt x="35" y="18"/>
                    <a:pt x="35" y="18"/>
                  </a:cubicBezTo>
                  <a:lnTo>
                    <a:pt x="40" y="18"/>
                  </a:lnTo>
                  <a:close/>
                  <a:moveTo>
                    <a:pt x="29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5" y="6"/>
                    <a:pt x="35" y="7"/>
                  </a:cubicBezTo>
                  <a:cubicBezTo>
                    <a:pt x="35" y="9"/>
                    <a:pt x="34" y="10"/>
                    <a:pt x="33" y="10"/>
                  </a:cubicBezTo>
                  <a:cubicBezTo>
                    <a:pt x="29" y="10"/>
                    <a:pt x="29" y="10"/>
                    <a:pt x="29" y="10"/>
                  </a:cubicBezTo>
                  <a:lnTo>
                    <a:pt x="2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46" name="Group 445"/>
          <p:cNvGrpSpPr>
            <a:grpSpLocks noChangeAspect="1"/>
          </p:cNvGrpSpPr>
          <p:nvPr/>
        </p:nvGrpSpPr>
        <p:grpSpPr>
          <a:xfrm>
            <a:off x="7873070" y="558561"/>
            <a:ext cx="615950" cy="623887"/>
            <a:chOff x="10550525" y="2166938"/>
            <a:chExt cx="615950" cy="623887"/>
          </a:xfrm>
          <a:solidFill>
            <a:schemeClr val="tx1"/>
          </a:solidFill>
        </p:grpSpPr>
        <p:sp>
          <p:nvSpPr>
            <p:cNvPr id="96" name="Freeform 255"/>
            <p:cNvSpPr>
              <a:spLocks noEditPoints="1"/>
            </p:cNvSpPr>
            <p:nvPr/>
          </p:nvSpPr>
          <p:spPr bwMode="auto">
            <a:xfrm>
              <a:off x="10647363" y="2166938"/>
              <a:ext cx="422275" cy="246063"/>
            </a:xfrm>
            <a:custGeom>
              <a:avLst/>
              <a:gdLst>
                <a:gd name="T0" fmla="*/ 7 w 130"/>
                <a:gd name="T1" fmla="*/ 70 h 76"/>
                <a:gd name="T2" fmla="*/ 124 w 130"/>
                <a:gd name="T3" fmla="*/ 70 h 76"/>
                <a:gd name="T4" fmla="*/ 124 w 130"/>
                <a:gd name="T5" fmla="*/ 55 h 76"/>
                <a:gd name="T6" fmla="*/ 112 w 130"/>
                <a:gd name="T7" fmla="*/ 34 h 76"/>
                <a:gd name="T8" fmla="*/ 101 w 130"/>
                <a:gd name="T9" fmla="*/ 30 h 76"/>
                <a:gd name="T10" fmla="*/ 99 w 130"/>
                <a:gd name="T11" fmla="*/ 28 h 76"/>
                <a:gd name="T12" fmla="*/ 90 w 130"/>
                <a:gd name="T13" fmla="*/ 9 h 76"/>
                <a:gd name="T14" fmla="*/ 70 w 130"/>
                <a:gd name="T15" fmla="*/ 5 h 76"/>
                <a:gd name="T16" fmla="*/ 46 w 130"/>
                <a:gd name="T17" fmla="*/ 19 h 76"/>
                <a:gd name="T18" fmla="*/ 37 w 130"/>
                <a:gd name="T19" fmla="*/ 42 h 76"/>
                <a:gd name="T20" fmla="*/ 36 w 130"/>
                <a:gd name="T21" fmla="*/ 43 h 76"/>
                <a:gd name="T22" fmla="*/ 14 w 130"/>
                <a:gd name="T23" fmla="*/ 52 h 76"/>
                <a:gd name="T24" fmla="*/ 7 w 130"/>
                <a:gd name="T25" fmla="*/ 70 h 76"/>
                <a:gd name="T26" fmla="*/ 127 w 130"/>
                <a:gd name="T27" fmla="*/ 76 h 76"/>
                <a:gd name="T28" fmla="*/ 3 w 130"/>
                <a:gd name="T29" fmla="*/ 76 h 76"/>
                <a:gd name="T30" fmla="*/ 1 w 130"/>
                <a:gd name="T31" fmla="*/ 75 h 76"/>
                <a:gd name="T32" fmla="*/ 1 w 130"/>
                <a:gd name="T33" fmla="*/ 72 h 76"/>
                <a:gd name="T34" fmla="*/ 9 w 130"/>
                <a:gd name="T35" fmla="*/ 49 h 76"/>
                <a:gd name="T36" fmla="*/ 11 w 130"/>
                <a:gd name="T37" fmla="*/ 47 h 76"/>
                <a:gd name="T38" fmla="*/ 33 w 130"/>
                <a:gd name="T39" fmla="*/ 39 h 76"/>
                <a:gd name="T40" fmla="*/ 41 w 130"/>
                <a:gd name="T41" fmla="*/ 16 h 76"/>
                <a:gd name="T42" fmla="*/ 42 w 130"/>
                <a:gd name="T43" fmla="*/ 14 h 76"/>
                <a:gd name="T44" fmla="*/ 68 w 130"/>
                <a:gd name="T45" fmla="*/ 0 h 76"/>
                <a:gd name="T46" fmla="*/ 70 w 130"/>
                <a:gd name="T47" fmla="*/ 0 h 76"/>
                <a:gd name="T48" fmla="*/ 92 w 130"/>
                <a:gd name="T49" fmla="*/ 4 h 76"/>
                <a:gd name="T50" fmla="*/ 94 w 130"/>
                <a:gd name="T51" fmla="*/ 5 h 76"/>
                <a:gd name="T52" fmla="*/ 103 w 130"/>
                <a:gd name="T53" fmla="*/ 25 h 76"/>
                <a:gd name="T54" fmla="*/ 115 w 130"/>
                <a:gd name="T55" fmla="*/ 29 h 76"/>
                <a:gd name="T56" fmla="*/ 116 w 130"/>
                <a:gd name="T57" fmla="*/ 30 h 76"/>
                <a:gd name="T58" fmla="*/ 129 w 130"/>
                <a:gd name="T59" fmla="*/ 53 h 76"/>
                <a:gd name="T60" fmla="*/ 130 w 130"/>
                <a:gd name="T61" fmla="*/ 54 h 76"/>
                <a:gd name="T62" fmla="*/ 130 w 130"/>
                <a:gd name="T63" fmla="*/ 73 h 76"/>
                <a:gd name="T64" fmla="*/ 127 w 130"/>
                <a:gd name="T6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76">
                  <a:moveTo>
                    <a:pt x="7" y="70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99" y="29"/>
                    <a:pt x="99" y="28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14" y="52"/>
                    <a:pt x="14" y="52"/>
                    <a:pt x="14" y="52"/>
                  </a:cubicBezTo>
                  <a:lnTo>
                    <a:pt x="7" y="70"/>
                  </a:lnTo>
                  <a:close/>
                  <a:moveTo>
                    <a:pt x="127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1" y="75"/>
                    <a:pt x="1" y="75"/>
                  </a:cubicBezTo>
                  <a:cubicBezTo>
                    <a:pt x="0" y="74"/>
                    <a:pt x="0" y="73"/>
                    <a:pt x="1" y="72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10" y="48"/>
                    <a:pt x="11" y="4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2" y="15"/>
                    <a:pt x="42" y="1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9" y="0"/>
                    <a:pt x="69" y="0"/>
                    <a:pt x="70" y="0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4"/>
                    <a:pt x="94" y="4"/>
                    <a:pt x="94" y="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9"/>
                    <a:pt x="116" y="30"/>
                    <a:pt x="116" y="3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30" y="53"/>
                    <a:pt x="130" y="53"/>
                    <a:pt x="130" y="54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30" y="75"/>
                    <a:pt x="128" y="76"/>
                    <a:pt x="12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7" name="Freeform 256"/>
            <p:cNvSpPr>
              <a:spLocks/>
            </p:cNvSpPr>
            <p:nvPr/>
          </p:nvSpPr>
          <p:spPr bwMode="auto">
            <a:xfrm>
              <a:off x="10864850" y="2173288"/>
              <a:ext cx="74613" cy="230188"/>
            </a:xfrm>
            <a:custGeom>
              <a:avLst/>
              <a:gdLst>
                <a:gd name="T0" fmla="*/ 23 w 23"/>
                <a:gd name="T1" fmla="*/ 71 h 71"/>
                <a:gd name="T2" fmla="*/ 18 w 23"/>
                <a:gd name="T3" fmla="*/ 71 h 71"/>
                <a:gd name="T4" fmla="*/ 18 w 23"/>
                <a:gd name="T5" fmla="*/ 50 h 71"/>
                <a:gd name="T6" fmla="*/ 0 w 23"/>
                <a:gd name="T7" fmla="*/ 2 h 71"/>
                <a:gd name="T8" fmla="*/ 5 w 23"/>
                <a:gd name="T9" fmla="*/ 0 h 71"/>
                <a:gd name="T10" fmla="*/ 23 w 23"/>
                <a:gd name="T11" fmla="*/ 48 h 71"/>
                <a:gd name="T12" fmla="*/ 23 w 23"/>
                <a:gd name="T13" fmla="*/ 49 h 71"/>
                <a:gd name="T14" fmla="*/ 23 w 23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1">
                  <a:moveTo>
                    <a:pt x="23" y="71"/>
                  </a:moveTo>
                  <a:cubicBezTo>
                    <a:pt x="18" y="71"/>
                    <a:pt x="18" y="71"/>
                    <a:pt x="18" y="71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3" y="49"/>
                    <a:pt x="23" y="49"/>
                  </a:cubicBezTo>
                  <a:lnTo>
                    <a:pt x="23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8" name="Freeform 257"/>
            <p:cNvSpPr>
              <a:spLocks/>
            </p:cNvSpPr>
            <p:nvPr/>
          </p:nvSpPr>
          <p:spPr bwMode="auto">
            <a:xfrm>
              <a:off x="10758488" y="2335213"/>
              <a:ext cx="55563" cy="71438"/>
            </a:xfrm>
            <a:custGeom>
              <a:avLst/>
              <a:gdLst>
                <a:gd name="T0" fmla="*/ 5 w 17"/>
                <a:gd name="T1" fmla="*/ 22 h 22"/>
                <a:gd name="T2" fmla="*/ 0 w 17"/>
                <a:gd name="T3" fmla="*/ 20 h 22"/>
                <a:gd name="T4" fmla="*/ 4 w 17"/>
                <a:gd name="T5" fmla="*/ 6 h 22"/>
                <a:gd name="T6" fmla="*/ 5 w 17"/>
                <a:gd name="T7" fmla="*/ 5 h 22"/>
                <a:gd name="T8" fmla="*/ 14 w 17"/>
                <a:gd name="T9" fmla="*/ 0 h 22"/>
                <a:gd name="T10" fmla="*/ 17 w 17"/>
                <a:gd name="T11" fmla="*/ 4 h 22"/>
                <a:gd name="T12" fmla="*/ 9 w 17"/>
                <a:gd name="T13" fmla="*/ 9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9" name="Freeform 258"/>
            <p:cNvSpPr>
              <a:spLocks/>
            </p:cNvSpPr>
            <p:nvPr/>
          </p:nvSpPr>
          <p:spPr bwMode="auto">
            <a:xfrm>
              <a:off x="10826750" y="2235200"/>
              <a:ext cx="34925" cy="61913"/>
            </a:xfrm>
            <a:custGeom>
              <a:avLst/>
              <a:gdLst>
                <a:gd name="T0" fmla="*/ 5 w 11"/>
                <a:gd name="T1" fmla="*/ 19 h 19"/>
                <a:gd name="T2" fmla="*/ 0 w 11"/>
                <a:gd name="T3" fmla="*/ 19 h 19"/>
                <a:gd name="T4" fmla="*/ 0 w 11"/>
                <a:gd name="T5" fmla="*/ 9 h 19"/>
                <a:gd name="T6" fmla="*/ 1 w 11"/>
                <a:gd name="T7" fmla="*/ 7 h 19"/>
                <a:gd name="T8" fmla="*/ 7 w 11"/>
                <a:gd name="T9" fmla="*/ 0 h 19"/>
                <a:gd name="T10" fmla="*/ 11 w 11"/>
                <a:gd name="T11" fmla="*/ 3 h 19"/>
                <a:gd name="T12" fmla="*/ 5 w 11"/>
                <a:gd name="T13" fmla="*/ 10 h 19"/>
                <a:gd name="T14" fmla="*/ 5 w 11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9">
                  <a:moveTo>
                    <a:pt x="5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0" name="Freeform 259"/>
            <p:cNvSpPr>
              <a:spLocks noEditPoints="1"/>
            </p:cNvSpPr>
            <p:nvPr/>
          </p:nvSpPr>
          <p:spPr bwMode="auto">
            <a:xfrm>
              <a:off x="10647363" y="2393950"/>
              <a:ext cx="422275" cy="396875"/>
            </a:xfrm>
            <a:custGeom>
              <a:avLst/>
              <a:gdLst>
                <a:gd name="T0" fmla="*/ 46 w 130"/>
                <a:gd name="T1" fmla="*/ 94 h 122"/>
                <a:gd name="T2" fmla="*/ 70 w 130"/>
                <a:gd name="T3" fmla="*/ 116 h 122"/>
                <a:gd name="T4" fmla="*/ 90 w 130"/>
                <a:gd name="T5" fmla="*/ 111 h 122"/>
                <a:gd name="T6" fmla="*/ 99 w 130"/>
                <a:gd name="T7" fmla="*/ 78 h 122"/>
                <a:gd name="T8" fmla="*/ 100 w 130"/>
                <a:gd name="T9" fmla="*/ 76 h 122"/>
                <a:gd name="T10" fmla="*/ 115 w 130"/>
                <a:gd name="T11" fmla="*/ 68 h 122"/>
                <a:gd name="T12" fmla="*/ 122 w 130"/>
                <a:gd name="T13" fmla="*/ 45 h 122"/>
                <a:gd name="T14" fmla="*/ 124 w 130"/>
                <a:gd name="T15" fmla="*/ 6 h 122"/>
                <a:gd name="T16" fmla="*/ 6 w 130"/>
                <a:gd name="T17" fmla="*/ 6 h 122"/>
                <a:gd name="T18" fmla="*/ 15 w 130"/>
                <a:gd name="T19" fmla="*/ 48 h 122"/>
                <a:gd name="T20" fmla="*/ 32 w 130"/>
                <a:gd name="T21" fmla="*/ 59 h 122"/>
                <a:gd name="T22" fmla="*/ 34 w 130"/>
                <a:gd name="T23" fmla="*/ 60 h 122"/>
                <a:gd name="T24" fmla="*/ 46 w 130"/>
                <a:gd name="T25" fmla="*/ 94 h 122"/>
                <a:gd name="T26" fmla="*/ 69 w 130"/>
                <a:gd name="T27" fmla="*/ 122 h 122"/>
                <a:gd name="T28" fmla="*/ 68 w 130"/>
                <a:gd name="T29" fmla="*/ 121 h 122"/>
                <a:gd name="T30" fmla="*/ 42 w 130"/>
                <a:gd name="T31" fmla="*/ 98 h 122"/>
                <a:gd name="T32" fmla="*/ 41 w 130"/>
                <a:gd name="T33" fmla="*/ 97 h 122"/>
                <a:gd name="T34" fmla="*/ 29 w 130"/>
                <a:gd name="T35" fmla="*/ 63 h 122"/>
                <a:gd name="T36" fmla="*/ 11 w 130"/>
                <a:gd name="T37" fmla="*/ 52 h 122"/>
                <a:gd name="T38" fmla="*/ 10 w 130"/>
                <a:gd name="T39" fmla="*/ 50 h 122"/>
                <a:gd name="T40" fmla="*/ 1 w 130"/>
                <a:gd name="T41" fmla="*/ 4 h 122"/>
                <a:gd name="T42" fmla="*/ 1 w 130"/>
                <a:gd name="T43" fmla="*/ 1 h 122"/>
                <a:gd name="T44" fmla="*/ 3 w 130"/>
                <a:gd name="T45" fmla="*/ 0 h 122"/>
                <a:gd name="T46" fmla="*/ 127 w 130"/>
                <a:gd name="T47" fmla="*/ 0 h 122"/>
                <a:gd name="T48" fmla="*/ 129 w 130"/>
                <a:gd name="T49" fmla="*/ 1 h 122"/>
                <a:gd name="T50" fmla="*/ 130 w 130"/>
                <a:gd name="T51" fmla="*/ 3 h 122"/>
                <a:gd name="T52" fmla="*/ 127 w 130"/>
                <a:gd name="T53" fmla="*/ 45 h 122"/>
                <a:gd name="T54" fmla="*/ 127 w 130"/>
                <a:gd name="T55" fmla="*/ 46 h 122"/>
                <a:gd name="T56" fmla="*/ 119 w 130"/>
                <a:gd name="T57" fmla="*/ 70 h 122"/>
                <a:gd name="T58" fmla="*/ 118 w 130"/>
                <a:gd name="T59" fmla="*/ 72 h 122"/>
                <a:gd name="T60" fmla="*/ 104 w 130"/>
                <a:gd name="T61" fmla="*/ 80 h 122"/>
                <a:gd name="T62" fmla="*/ 95 w 130"/>
                <a:gd name="T63" fmla="*/ 114 h 122"/>
                <a:gd name="T64" fmla="*/ 93 w 130"/>
                <a:gd name="T65" fmla="*/ 115 h 122"/>
                <a:gd name="T66" fmla="*/ 70 w 130"/>
                <a:gd name="T67" fmla="*/ 122 h 122"/>
                <a:gd name="T68" fmla="*/ 69 w 130"/>
                <a:gd name="T6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0" h="122">
                  <a:moveTo>
                    <a:pt x="46" y="94"/>
                  </a:moveTo>
                  <a:cubicBezTo>
                    <a:pt x="70" y="116"/>
                    <a:pt x="70" y="116"/>
                    <a:pt x="70" y="116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7"/>
                    <a:pt x="100" y="76"/>
                    <a:pt x="100" y="76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9"/>
                    <a:pt x="33" y="60"/>
                    <a:pt x="34" y="60"/>
                  </a:cubicBezTo>
                  <a:lnTo>
                    <a:pt x="46" y="94"/>
                  </a:lnTo>
                  <a:close/>
                  <a:moveTo>
                    <a:pt x="69" y="122"/>
                  </a:moveTo>
                  <a:cubicBezTo>
                    <a:pt x="69" y="122"/>
                    <a:pt x="68" y="121"/>
                    <a:pt x="68" y="121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1" y="97"/>
                    <a:pt x="41" y="97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1"/>
                    <a:pt x="10" y="51"/>
                    <a:pt x="10" y="5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28" y="1"/>
                    <a:pt x="129" y="1"/>
                  </a:cubicBezTo>
                  <a:cubicBezTo>
                    <a:pt x="129" y="2"/>
                    <a:pt x="130" y="3"/>
                    <a:pt x="130" y="3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19" y="71"/>
                    <a:pt x="119" y="71"/>
                    <a:pt x="118" y="72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4" y="115"/>
                    <a:pt x="94" y="115"/>
                    <a:pt x="93" y="115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0" y="122"/>
                    <a:pt x="69" y="122"/>
                    <a:pt x="69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1" name="Freeform 260"/>
            <p:cNvSpPr>
              <a:spLocks/>
            </p:cNvSpPr>
            <p:nvPr/>
          </p:nvSpPr>
          <p:spPr bwMode="auto">
            <a:xfrm>
              <a:off x="10923588" y="2503488"/>
              <a:ext cx="61913" cy="150813"/>
            </a:xfrm>
            <a:custGeom>
              <a:avLst/>
              <a:gdLst>
                <a:gd name="T0" fmla="*/ 14 w 19"/>
                <a:gd name="T1" fmla="*/ 46 h 46"/>
                <a:gd name="T2" fmla="*/ 0 w 19"/>
                <a:gd name="T3" fmla="*/ 21 h 46"/>
                <a:gd name="T4" fmla="*/ 0 w 19"/>
                <a:gd name="T5" fmla="*/ 20 h 46"/>
                <a:gd name="T6" fmla="*/ 0 w 19"/>
                <a:gd name="T7" fmla="*/ 0 h 46"/>
                <a:gd name="T8" fmla="*/ 5 w 19"/>
                <a:gd name="T9" fmla="*/ 0 h 46"/>
                <a:gd name="T10" fmla="*/ 5 w 19"/>
                <a:gd name="T11" fmla="*/ 19 h 46"/>
                <a:gd name="T12" fmla="*/ 19 w 19"/>
                <a:gd name="T13" fmla="*/ 43 h 46"/>
                <a:gd name="T14" fmla="*/ 14 w 19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6">
                  <a:moveTo>
                    <a:pt x="14" y="46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9" y="43"/>
                    <a:pt x="19" y="43"/>
                    <a:pt x="19" y="43"/>
                  </a:cubicBezTo>
                  <a:lnTo>
                    <a:pt x="1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2" name="Rectangle 261"/>
            <p:cNvSpPr>
              <a:spLocks noChangeArrowheads="1"/>
            </p:cNvSpPr>
            <p:nvPr/>
          </p:nvSpPr>
          <p:spPr bwMode="auto">
            <a:xfrm>
              <a:off x="10923588" y="2403475"/>
              <a:ext cx="158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3" name="Freeform 262"/>
            <p:cNvSpPr>
              <a:spLocks/>
            </p:cNvSpPr>
            <p:nvPr/>
          </p:nvSpPr>
          <p:spPr bwMode="auto">
            <a:xfrm>
              <a:off x="10745788" y="2403475"/>
              <a:ext cx="41275" cy="127000"/>
            </a:xfrm>
            <a:custGeom>
              <a:avLst/>
              <a:gdLst>
                <a:gd name="T0" fmla="*/ 5 w 13"/>
                <a:gd name="T1" fmla="*/ 39 h 39"/>
                <a:gd name="T2" fmla="*/ 0 w 13"/>
                <a:gd name="T3" fmla="*/ 36 h 39"/>
                <a:gd name="T4" fmla="*/ 8 w 13"/>
                <a:gd name="T5" fmla="*/ 23 h 39"/>
                <a:gd name="T6" fmla="*/ 4 w 13"/>
                <a:gd name="T7" fmla="*/ 1 h 39"/>
                <a:gd name="T8" fmla="*/ 9 w 13"/>
                <a:gd name="T9" fmla="*/ 0 h 39"/>
                <a:gd name="T10" fmla="*/ 13 w 13"/>
                <a:gd name="T11" fmla="*/ 23 h 39"/>
                <a:gd name="T12" fmla="*/ 13 w 13"/>
                <a:gd name="T13" fmla="*/ 25 h 39"/>
                <a:gd name="T14" fmla="*/ 5 w 13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9">
                  <a:moveTo>
                    <a:pt x="5" y="39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4"/>
                    <a:pt x="13" y="25"/>
                  </a:cubicBezTo>
                  <a:lnTo>
                    <a:pt x="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4" name="Freeform 263"/>
            <p:cNvSpPr>
              <a:spLocks/>
            </p:cNvSpPr>
            <p:nvPr/>
          </p:nvSpPr>
          <p:spPr bwMode="auto">
            <a:xfrm>
              <a:off x="10780713" y="2490788"/>
              <a:ext cx="87313" cy="217488"/>
            </a:xfrm>
            <a:custGeom>
              <a:avLst/>
              <a:gdLst>
                <a:gd name="T0" fmla="*/ 5 w 27"/>
                <a:gd name="T1" fmla="*/ 67 h 67"/>
                <a:gd name="T2" fmla="*/ 0 w 27"/>
                <a:gd name="T3" fmla="*/ 65 h 67"/>
                <a:gd name="T4" fmla="*/ 21 w 27"/>
                <a:gd name="T5" fmla="*/ 27 h 67"/>
                <a:gd name="T6" fmla="*/ 20 w 27"/>
                <a:gd name="T7" fmla="*/ 0 h 67"/>
                <a:gd name="T8" fmla="*/ 26 w 27"/>
                <a:gd name="T9" fmla="*/ 0 h 67"/>
                <a:gd name="T10" fmla="*/ 27 w 27"/>
                <a:gd name="T11" fmla="*/ 28 h 67"/>
                <a:gd name="T12" fmla="*/ 26 w 27"/>
                <a:gd name="T13" fmla="*/ 29 h 67"/>
                <a:gd name="T14" fmla="*/ 5 w 27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67">
                  <a:moveTo>
                    <a:pt x="5" y="67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9"/>
                    <a:pt x="26" y="29"/>
                  </a:cubicBezTo>
                  <a:lnTo>
                    <a:pt x="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5" name="Rectangle 264"/>
            <p:cNvSpPr>
              <a:spLocks noChangeArrowheads="1"/>
            </p:cNvSpPr>
            <p:nvPr/>
          </p:nvSpPr>
          <p:spPr bwMode="auto">
            <a:xfrm>
              <a:off x="10550525" y="2393950"/>
              <a:ext cx="6159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52" name="Group 451"/>
          <p:cNvGrpSpPr>
            <a:grpSpLocks noChangeAspect="1"/>
          </p:cNvGrpSpPr>
          <p:nvPr/>
        </p:nvGrpSpPr>
        <p:grpSpPr>
          <a:xfrm>
            <a:off x="10366060" y="3229013"/>
            <a:ext cx="476250" cy="623888"/>
            <a:chOff x="13403263" y="4197350"/>
            <a:chExt cx="476250" cy="623888"/>
          </a:xfrm>
          <a:solidFill>
            <a:schemeClr val="tx1"/>
          </a:solidFill>
        </p:grpSpPr>
        <p:sp>
          <p:nvSpPr>
            <p:cNvPr id="109" name="Freeform 268"/>
            <p:cNvSpPr>
              <a:spLocks noEditPoints="1"/>
            </p:cNvSpPr>
            <p:nvPr/>
          </p:nvSpPr>
          <p:spPr bwMode="auto">
            <a:xfrm>
              <a:off x="13403263" y="4197350"/>
              <a:ext cx="476250" cy="587375"/>
            </a:xfrm>
            <a:custGeom>
              <a:avLst/>
              <a:gdLst>
                <a:gd name="T0" fmla="*/ 17 w 147"/>
                <a:gd name="T1" fmla="*/ 70 h 181"/>
                <a:gd name="T2" fmla="*/ 6 w 147"/>
                <a:gd name="T3" fmla="*/ 121 h 181"/>
                <a:gd name="T4" fmla="*/ 28 w 147"/>
                <a:gd name="T5" fmla="*/ 161 h 181"/>
                <a:gd name="T6" fmla="*/ 35 w 147"/>
                <a:gd name="T7" fmla="*/ 128 h 181"/>
                <a:gd name="T8" fmla="*/ 44 w 147"/>
                <a:gd name="T9" fmla="*/ 109 h 181"/>
                <a:gd name="T10" fmla="*/ 57 w 147"/>
                <a:gd name="T11" fmla="*/ 132 h 181"/>
                <a:gd name="T12" fmla="*/ 69 w 147"/>
                <a:gd name="T13" fmla="*/ 85 h 181"/>
                <a:gd name="T14" fmla="*/ 73 w 147"/>
                <a:gd name="T15" fmla="*/ 85 h 181"/>
                <a:gd name="T16" fmla="*/ 100 w 147"/>
                <a:gd name="T17" fmla="*/ 101 h 181"/>
                <a:gd name="T18" fmla="*/ 106 w 147"/>
                <a:gd name="T19" fmla="*/ 98 h 181"/>
                <a:gd name="T20" fmla="*/ 115 w 147"/>
                <a:gd name="T21" fmla="*/ 170 h 181"/>
                <a:gd name="T22" fmla="*/ 104 w 147"/>
                <a:gd name="T23" fmla="*/ 26 h 181"/>
                <a:gd name="T24" fmla="*/ 95 w 147"/>
                <a:gd name="T25" fmla="*/ 78 h 181"/>
                <a:gd name="T26" fmla="*/ 60 w 147"/>
                <a:gd name="T27" fmla="*/ 8 h 181"/>
                <a:gd name="T28" fmla="*/ 55 w 147"/>
                <a:gd name="T29" fmla="*/ 75 h 181"/>
                <a:gd name="T30" fmla="*/ 49 w 147"/>
                <a:gd name="T31" fmla="*/ 81 h 181"/>
                <a:gd name="T32" fmla="*/ 34 w 147"/>
                <a:gd name="T33" fmla="*/ 181 h 181"/>
                <a:gd name="T34" fmla="*/ 1 w 147"/>
                <a:gd name="T35" fmla="*/ 121 h 181"/>
                <a:gd name="T36" fmla="*/ 12 w 147"/>
                <a:gd name="T37" fmla="*/ 68 h 181"/>
                <a:gd name="T38" fmla="*/ 25 w 147"/>
                <a:gd name="T39" fmla="*/ 39 h 181"/>
                <a:gd name="T40" fmla="*/ 48 w 147"/>
                <a:gd name="T41" fmla="*/ 76 h 181"/>
                <a:gd name="T42" fmla="*/ 54 w 147"/>
                <a:gd name="T43" fmla="*/ 2 h 181"/>
                <a:gd name="T44" fmla="*/ 67 w 147"/>
                <a:gd name="T45" fmla="*/ 8 h 181"/>
                <a:gd name="T46" fmla="*/ 98 w 147"/>
                <a:gd name="T47" fmla="*/ 25 h 181"/>
                <a:gd name="T48" fmla="*/ 100 w 147"/>
                <a:gd name="T49" fmla="*/ 18 h 181"/>
                <a:gd name="T50" fmla="*/ 143 w 147"/>
                <a:gd name="T51" fmla="*/ 122 h 181"/>
                <a:gd name="T52" fmla="*/ 108 w 147"/>
                <a:gd name="T53" fmla="*/ 180 h 181"/>
                <a:gd name="T54" fmla="*/ 111 w 147"/>
                <a:gd name="T55" fmla="*/ 161 h 181"/>
                <a:gd name="T56" fmla="*/ 88 w 147"/>
                <a:gd name="T57" fmla="*/ 135 h 181"/>
                <a:gd name="T58" fmla="*/ 84 w 147"/>
                <a:gd name="T59" fmla="*/ 133 h 181"/>
                <a:gd name="T60" fmla="*/ 67 w 147"/>
                <a:gd name="T61" fmla="*/ 125 h 181"/>
                <a:gd name="T62" fmla="*/ 58 w 147"/>
                <a:gd name="T63" fmla="*/ 138 h 181"/>
                <a:gd name="T64" fmla="*/ 39 w 147"/>
                <a:gd name="T65" fmla="*/ 130 h 181"/>
                <a:gd name="T66" fmla="*/ 33 w 147"/>
                <a:gd name="T67" fmla="*/ 161 h 181"/>
                <a:gd name="T68" fmla="*/ 36 w 147"/>
                <a:gd name="T69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" h="181">
                  <a:moveTo>
                    <a:pt x="25" y="49"/>
                  </a:moveTo>
                  <a:cubicBezTo>
                    <a:pt x="23" y="55"/>
                    <a:pt x="20" y="64"/>
                    <a:pt x="17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2" y="81"/>
                    <a:pt x="6" y="96"/>
                    <a:pt x="6" y="121"/>
                  </a:cubicBezTo>
                  <a:cubicBezTo>
                    <a:pt x="6" y="141"/>
                    <a:pt x="15" y="159"/>
                    <a:pt x="29" y="171"/>
                  </a:cubicBezTo>
                  <a:cubicBezTo>
                    <a:pt x="28" y="168"/>
                    <a:pt x="28" y="164"/>
                    <a:pt x="28" y="161"/>
                  </a:cubicBezTo>
                  <a:cubicBezTo>
                    <a:pt x="27" y="145"/>
                    <a:pt x="32" y="135"/>
                    <a:pt x="35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8" y="122"/>
                    <a:pt x="41" y="111"/>
                    <a:pt x="41" y="111"/>
                  </a:cubicBezTo>
                  <a:cubicBezTo>
                    <a:pt x="42" y="110"/>
                    <a:pt x="43" y="109"/>
                    <a:pt x="44" y="109"/>
                  </a:cubicBezTo>
                  <a:cubicBezTo>
                    <a:pt x="45" y="109"/>
                    <a:pt x="46" y="110"/>
                    <a:pt x="46" y="111"/>
                  </a:cubicBezTo>
                  <a:cubicBezTo>
                    <a:pt x="48" y="119"/>
                    <a:pt x="53" y="131"/>
                    <a:pt x="57" y="132"/>
                  </a:cubicBezTo>
                  <a:cubicBezTo>
                    <a:pt x="61" y="128"/>
                    <a:pt x="74" y="99"/>
                    <a:pt x="70" y="90"/>
                  </a:cubicBezTo>
                  <a:cubicBezTo>
                    <a:pt x="69" y="88"/>
                    <a:pt x="68" y="86"/>
                    <a:pt x="69" y="85"/>
                  </a:cubicBezTo>
                  <a:cubicBezTo>
                    <a:pt x="70" y="84"/>
                    <a:pt x="71" y="84"/>
                    <a:pt x="71" y="84"/>
                  </a:cubicBezTo>
                  <a:cubicBezTo>
                    <a:pt x="72" y="84"/>
                    <a:pt x="73" y="84"/>
                    <a:pt x="73" y="85"/>
                  </a:cubicBezTo>
                  <a:cubicBezTo>
                    <a:pt x="76" y="88"/>
                    <a:pt x="87" y="108"/>
                    <a:pt x="89" y="128"/>
                  </a:cubicBezTo>
                  <a:cubicBezTo>
                    <a:pt x="93" y="123"/>
                    <a:pt x="100" y="113"/>
                    <a:pt x="100" y="101"/>
                  </a:cubicBezTo>
                  <a:cubicBezTo>
                    <a:pt x="100" y="97"/>
                    <a:pt x="103" y="97"/>
                    <a:pt x="104" y="97"/>
                  </a:cubicBezTo>
                  <a:cubicBezTo>
                    <a:pt x="105" y="97"/>
                    <a:pt x="105" y="97"/>
                    <a:pt x="106" y="98"/>
                  </a:cubicBezTo>
                  <a:cubicBezTo>
                    <a:pt x="111" y="103"/>
                    <a:pt x="120" y="133"/>
                    <a:pt x="117" y="161"/>
                  </a:cubicBezTo>
                  <a:cubicBezTo>
                    <a:pt x="116" y="164"/>
                    <a:pt x="116" y="167"/>
                    <a:pt x="115" y="170"/>
                  </a:cubicBezTo>
                  <a:cubicBezTo>
                    <a:pt x="127" y="158"/>
                    <a:pt x="136" y="141"/>
                    <a:pt x="138" y="121"/>
                  </a:cubicBezTo>
                  <a:cubicBezTo>
                    <a:pt x="142" y="80"/>
                    <a:pt x="116" y="39"/>
                    <a:pt x="104" y="26"/>
                  </a:cubicBezTo>
                  <a:cubicBezTo>
                    <a:pt x="110" y="47"/>
                    <a:pt x="98" y="76"/>
                    <a:pt x="98" y="77"/>
                  </a:cubicBezTo>
                  <a:cubicBezTo>
                    <a:pt x="97" y="78"/>
                    <a:pt x="96" y="79"/>
                    <a:pt x="95" y="78"/>
                  </a:cubicBezTo>
                  <a:cubicBezTo>
                    <a:pt x="94" y="78"/>
                    <a:pt x="93" y="77"/>
                    <a:pt x="93" y="76"/>
                  </a:cubicBezTo>
                  <a:cubicBezTo>
                    <a:pt x="94" y="47"/>
                    <a:pt x="70" y="16"/>
                    <a:pt x="60" y="8"/>
                  </a:cubicBezTo>
                  <a:cubicBezTo>
                    <a:pt x="63" y="17"/>
                    <a:pt x="63" y="33"/>
                    <a:pt x="62" y="41"/>
                  </a:cubicBezTo>
                  <a:cubicBezTo>
                    <a:pt x="61" y="55"/>
                    <a:pt x="58" y="68"/>
                    <a:pt x="55" y="75"/>
                  </a:cubicBezTo>
                  <a:cubicBezTo>
                    <a:pt x="53" y="78"/>
                    <a:pt x="52" y="80"/>
                    <a:pt x="50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37" y="81"/>
                    <a:pt x="29" y="61"/>
                    <a:pt x="25" y="49"/>
                  </a:cubicBezTo>
                  <a:moveTo>
                    <a:pt x="34" y="181"/>
                  </a:moveTo>
                  <a:cubicBezTo>
                    <a:pt x="34" y="181"/>
                    <a:pt x="33" y="181"/>
                    <a:pt x="33" y="180"/>
                  </a:cubicBezTo>
                  <a:cubicBezTo>
                    <a:pt x="13" y="167"/>
                    <a:pt x="1" y="145"/>
                    <a:pt x="1" y="121"/>
                  </a:cubicBezTo>
                  <a:cubicBezTo>
                    <a:pt x="0" y="95"/>
                    <a:pt x="7" y="80"/>
                    <a:pt x="12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7" y="58"/>
                    <a:pt x="23" y="40"/>
                    <a:pt x="23" y="40"/>
                  </a:cubicBezTo>
                  <a:cubicBezTo>
                    <a:pt x="23" y="39"/>
                    <a:pt x="24" y="39"/>
                    <a:pt x="25" y="39"/>
                  </a:cubicBezTo>
                  <a:cubicBezTo>
                    <a:pt x="27" y="39"/>
                    <a:pt x="28" y="39"/>
                    <a:pt x="28" y="40"/>
                  </a:cubicBezTo>
                  <a:cubicBezTo>
                    <a:pt x="31" y="54"/>
                    <a:pt x="40" y="75"/>
                    <a:pt x="48" y="76"/>
                  </a:cubicBezTo>
                  <a:cubicBezTo>
                    <a:pt x="53" y="72"/>
                    <a:pt x="62" y="25"/>
                    <a:pt x="55" y="8"/>
                  </a:cubicBezTo>
                  <a:cubicBezTo>
                    <a:pt x="54" y="6"/>
                    <a:pt x="53" y="4"/>
                    <a:pt x="54" y="2"/>
                  </a:cubicBezTo>
                  <a:cubicBezTo>
                    <a:pt x="55" y="1"/>
                    <a:pt x="56" y="0"/>
                    <a:pt x="57" y="0"/>
                  </a:cubicBezTo>
                  <a:cubicBezTo>
                    <a:pt x="58" y="0"/>
                    <a:pt x="60" y="0"/>
                    <a:pt x="67" y="8"/>
                  </a:cubicBezTo>
                  <a:cubicBezTo>
                    <a:pt x="77" y="17"/>
                    <a:pt x="93" y="40"/>
                    <a:pt x="97" y="63"/>
                  </a:cubicBezTo>
                  <a:cubicBezTo>
                    <a:pt x="100" y="52"/>
                    <a:pt x="103" y="36"/>
                    <a:pt x="98" y="25"/>
                  </a:cubicBezTo>
                  <a:cubicBezTo>
                    <a:pt x="97" y="23"/>
                    <a:pt x="96" y="21"/>
                    <a:pt x="97" y="19"/>
                  </a:cubicBezTo>
                  <a:cubicBezTo>
                    <a:pt x="98" y="18"/>
                    <a:pt x="99" y="18"/>
                    <a:pt x="100" y="18"/>
                  </a:cubicBezTo>
                  <a:cubicBezTo>
                    <a:pt x="101" y="18"/>
                    <a:pt x="103" y="18"/>
                    <a:pt x="108" y="24"/>
                  </a:cubicBezTo>
                  <a:cubicBezTo>
                    <a:pt x="124" y="41"/>
                    <a:pt x="147" y="83"/>
                    <a:pt x="143" y="122"/>
                  </a:cubicBezTo>
                  <a:cubicBezTo>
                    <a:pt x="140" y="146"/>
                    <a:pt x="129" y="167"/>
                    <a:pt x="111" y="180"/>
                  </a:cubicBezTo>
                  <a:cubicBezTo>
                    <a:pt x="110" y="181"/>
                    <a:pt x="109" y="181"/>
                    <a:pt x="108" y="180"/>
                  </a:cubicBezTo>
                  <a:cubicBezTo>
                    <a:pt x="107" y="179"/>
                    <a:pt x="107" y="178"/>
                    <a:pt x="107" y="177"/>
                  </a:cubicBezTo>
                  <a:cubicBezTo>
                    <a:pt x="109" y="172"/>
                    <a:pt x="111" y="166"/>
                    <a:pt x="111" y="161"/>
                  </a:cubicBezTo>
                  <a:cubicBezTo>
                    <a:pt x="114" y="138"/>
                    <a:pt x="109" y="117"/>
                    <a:pt x="105" y="107"/>
                  </a:cubicBezTo>
                  <a:cubicBezTo>
                    <a:pt x="102" y="124"/>
                    <a:pt x="89" y="135"/>
                    <a:pt x="88" y="135"/>
                  </a:cubicBezTo>
                  <a:cubicBezTo>
                    <a:pt x="87" y="136"/>
                    <a:pt x="86" y="136"/>
                    <a:pt x="85" y="135"/>
                  </a:cubicBezTo>
                  <a:cubicBezTo>
                    <a:pt x="84" y="135"/>
                    <a:pt x="84" y="134"/>
                    <a:pt x="84" y="133"/>
                  </a:cubicBezTo>
                  <a:cubicBezTo>
                    <a:pt x="84" y="121"/>
                    <a:pt x="79" y="107"/>
                    <a:pt x="75" y="98"/>
                  </a:cubicBezTo>
                  <a:cubicBezTo>
                    <a:pt x="74" y="107"/>
                    <a:pt x="70" y="118"/>
                    <a:pt x="67" y="125"/>
                  </a:cubicBezTo>
                  <a:cubicBezTo>
                    <a:pt x="62" y="136"/>
                    <a:pt x="60" y="137"/>
                    <a:pt x="59" y="137"/>
                  </a:cubicBezTo>
                  <a:cubicBezTo>
                    <a:pt x="58" y="137"/>
                    <a:pt x="58" y="138"/>
                    <a:pt x="58" y="138"/>
                  </a:cubicBezTo>
                  <a:cubicBezTo>
                    <a:pt x="51" y="137"/>
                    <a:pt x="46" y="127"/>
                    <a:pt x="43" y="120"/>
                  </a:cubicBezTo>
                  <a:cubicBezTo>
                    <a:pt x="42" y="123"/>
                    <a:pt x="41" y="127"/>
                    <a:pt x="39" y="130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36" y="137"/>
                    <a:pt x="32" y="146"/>
                    <a:pt x="33" y="161"/>
                  </a:cubicBezTo>
                  <a:cubicBezTo>
                    <a:pt x="33" y="167"/>
                    <a:pt x="34" y="172"/>
                    <a:pt x="36" y="177"/>
                  </a:cubicBezTo>
                  <a:cubicBezTo>
                    <a:pt x="37" y="178"/>
                    <a:pt x="37" y="179"/>
                    <a:pt x="36" y="180"/>
                  </a:cubicBezTo>
                  <a:cubicBezTo>
                    <a:pt x="35" y="181"/>
                    <a:pt x="35" y="181"/>
                    <a:pt x="34" y="1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0" name="Freeform 269"/>
            <p:cNvSpPr>
              <a:spLocks noEditPoints="1"/>
            </p:cNvSpPr>
            <p:nvPr/>
          </p:nvSpPr>
          <p:spPr bwMode="auto">
            <a:xfrm>
              <a:off x="13490575" y="4470400"/>
              <a:ext cx="301625" cy="350838"/>
            </a:xfrm>
            <a:custGeom>
              <a:avLst/>
              <a:gdLst>
                <a:gd name="T0" fmla="*/ 9 w 93"/>
                <a:gd name="T1" fmla="*/ 93 h 108"/>
                <a:gd name="T2" fmla="*/ 45 w 93"/>
                <a:gd name="T3" fmla="*/ 103 h 108"/>
                <a:gd name="T4" fmla="*/ 80 w 93"/>
                <a:gd name="T5" fmla="*/ 92 h 108"/>
                <a:gd name="T6" fmla="*/ 84 w 93"/>
                <a:gd name="T7" fmla="*/ 77 h 108"/>
                <a:gd name="T8" fmla="*/ 78 w 93"/>
                <a:gd name="T9" fmla="*/ 23 h 108"/>
                <a:gd name="T10" fmla="*/ 61 w 93"/>
                <a:gd name="T11" fmla="*/ 51 h 108"/>
                <a:gd name="T12" fmla="*/ 58 w 93"/>
                <a:gd name="T13" fmla="*/ 51 h 108"/>
                <a:gd name="T14" fmla="*/ 57 w 93"/>
                <a:gd name="T15" fmla="*/ 49 h 108"/>
                <a:gd name="T16" fmla="*/ 48 w 93"/>
                <a:gd name="T17" fmla="*/ 14 h 108"/>
                <a:gd name="T18" fmla="*/ 40 w 93"/>
                <a:gd name="T19" fmla="*/ 41 h 108"/>
                <a:gd name="T20" fmla="*/ 32 w 93"/>
                <a:gd name="T21" fmla="*/ 53 h 108"/>
                <a:gd name="T22" fmla="*/ 31 w 93"/>
                <a:gd name="T23" fmla="*/ 54 h 108"/>
                <a:gd name="T24" fmla="*/ 16 w 93"/>
                <a:gd name="T25" fmla="*/ 36 h 108"/>
                <a:gd name="T26" fmla="*/ 12 w 93"/>
                <a:gd name="T27" fmla="*/ 46 h 108"/>
                <a:gd name="T28" fmla="*/ 12 w 93"/>
                <a:gd name="T29" fmla="*/ 47 h 108"/>
                <a:gd name="T30" fmla="*/ 6 w 93"/>
                <a:gd name="T31" fmla="*/ 77 h 108"/>
                <a:gd name="T32" fmla="*/ 9 w 93"/>
                <a:gd name="T33" fmla="*/ 93 h 108"/>
                <a:gd name="T34" fmla="*/ 45 w 93"/>
                <a:gd name="T35" fmla="*/ 108 h 108"/>
                <a:gd name="T36" fmla="*/ 6 w 93"/>
                <a:gd name="T37" fmla="*/ 96 h 108"/>
                <a:gd name="T38" fmla="*/ 5 w 93"/>
                <a:gd name="T39" fmla="*/ 95 h 108"/>
                <a:gd name="T40" fmla="*/ 1 w 93"/>
                <a:gd name="T41" fmla="*/ 77 h 108"/>
                <a:gd name="T42" fmla="*/ 8 w 93"/>
                <a:gd name="T43" fmla="*/ 44 h 108"/>
                <a:gd name="T44" fmla="*/ 8 w 93"/>
                <a:gd name="T45" fmla="*/ 44 h 108"/>
                <a:gd name="T46" fmla="*/ 14 w 93"/>
                <a:gd name="T47" fmla="*/ 27 h 108"/>
                <a:gd name="T48" fmla="*/ 17 w 93"/>
                <a:gd name="T49" fmla="*/ 25 h 108"/>
                <a:gd name="T50" fmla="*/ 19 w 93"/>
                <a:gd name="T51" fmla="*/ 27 h 108"/>
                <a:gd name="T52" fmla="*/ 30 w 93"/>
                <a:gd name="T53" fmla="*/ 48 h 108"/>
                <a:gd name="T54" fmla="*/ 43 w 93"/>
                <a:gd name="T55" fmla="*/ 6 h 108"/>
                <a:gd name="T56" fmla="*/ 42 w 93"/>
                <a:gd name="T57" fmla="*/ 1 h 108"/>
                <a:gd name="T58" fmla="*/ 44 w 93"/>
                <a:gd name="T59" fmla="*/ 0 h 108"/>
                <a:gd name="T60" fmla="*/ 46 w 93"/>
                <a:gd name="T61" fmla="*/ 1 h 108"/>
                <a:gd name="T62" fmla="*/ 62 w 93"/>
                <a:gd name="T63" fmla="*/ 44 h 108"/>
                <a:gd name="T64" fmla="*/ 73 w 93"/>
                <a:gd name="T65" fmla="*/ 17 h 108"/>
                <a:gd name="T66" fmla="*/ 77 w 93"/>
                <a:gd name="T67" fmla="*/ 13 h 108"/>
                <a:gd name="T68" fmla="*/ 79 w 93"/>
                <a:gd name="T69" fmla="*/ 14 h 108"/>
                <a:gd name="T70" fmla="*/ 90 w 93"/>
                <a:gd name="T71" fmla="*/ 77 h 108"/>
                <a:gd name="T72" fmla="*/ 85 w 93"/>
                <a:gd name="T73" fmla="*/ 95 h 108"/>
                <a:gd name="T74" fmla="*/ 84 w 93"/>
                <a:gd name="T75" fmla="*/ 96 h 108"/>
                <a:gd name="T76" fmla="*/ 45 w 93"/>
                <a:gd name="T7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" h="108">
                  <a:moveTo>
                    <a:pt x="9" y="93"/>
                  </a:moveTo>
                  <a:cubicBezTo>
                    <a:pt x="20" y="100"/>
                    <a:pt x="32" y="103"/>
                    <a:pt x="45" y="103"/>
                  </a:cubicBezTo>
                  <a:cubicBezTo>
                    <a:pt x="58" y="103"/>
                    <a:pt x="70" y="100"/>
                    <a:pt x="80" y="92"/>
                  </a:cubicBezTo>
                  <a:cubicBezTo>
                    <a:pt x="82" y="87"/>
                    <a:pt x="84" y="82"/>
                    <a:pt x="84" y="77"/>
                  </a:cubicBezTo>
                  <a:cubicBezTo>
                    <a:pt x="87" y="54"/>
                    <a:pt x="82" y="33"/>
                    <a:pt x="78" y="23"/>
                  </a:cubicBezTo>
                  <a:cubicBezTo>
                    <a:pt x="75" y="40"/>
                    <a:pt x="62" y="51"/>
                    <a:pt x="61" y="51"/>
                  </a:cubicBezTo>
                  <a:cubicBezTo>
                    <a:pt x="60" y="52"/>
                    <a:pt x="59" y="52"/>
                    <a:pt x="58" y="51"/>
                  </a:cubicBezTo>
                  <a:cubicBezTo>
                    <a:pt x="57" y="51"/>
                    <a:pt x="57" y="50"/>
                    <a:pt x="57" y="49"/>
                  </a:cubicBezTo>
                  <a:cubicBezTo>
                    <a:pt x="57" y="37"/>
                    <a:pt x="52" y="23"/>
                    <a:pt x="48" y="14"/>
                  </a:cubicBezTo>
                  <a:cubicBezTo>
                    <a:pt x="47" y="23"/>
                    <a:pt x="43" y="34"/>
                    <a:pt x="40" y="41"/>
                  </a:cubicBezTo>
                  <a:cubicBezTo>
                    <a:pt x="35" y="52"/>
                    <a:pt x="33" y="53"/>
                    <a:pt x="32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24" y="53"/>
                    <a:pt x="19" y="43"/>
                    <a:pt x="16" y="36"/>
                  </a:cubicBezTo>
                  <a:cubicBezTo>
                    <a:pt x="15" y="39"/>
                    <a:pt x="14" y="43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9" y="53"/>
                    <a:pt x="5" y="62"/>
                    <a:pt x="6" y="77"/>
                  </a:cubicBezTo>
                  <a:cubicBezTo>
                    <a:pt x="6" y="82"/>
                    <a:pt x="7" y="88"/>
                    <a:pt x="9" y="93"/>
                  </a:cubicBezTo>
                  <a:moveTo>
                    <a:pt x="45" y="108"/>
                  </a:moveTo>
                  <a:cubicBezTo>
                    <a:pt x="31" y="108"/>
                    <a:pt x="17" y="104"/>
                    <a:pt x="6" y="96"/>
                  </a:cubicBezTo>
                  <a:cubicBezTo>
                    <a:pt x="5" y="96"/>
                    <a:pt x="5" y="96"/>
                    <a:pt x="5" y="95"/>
                  </a:cubicBezTo>
                  <a:cubicBezTo>
                    <a:pt x="2" y="90"/>
                    <a:pt x="1" y="83"/>
                    <a:pt x="1" y="77"/>
                  </a:cubicBezTo>
                  <a:cubicBezTo>
                    <a:pt x="0" y="61"/>
                    <a:pt x="5" y="5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1" y="38"/>
                    <a:pt x="14" y="27"/>
                    <a:pt x="14" y="27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5"/>
                    <a:pt x="19" y="26"/>
                    <a:pt x="19" y="27"/>
                  </a:cubicBezTo>
                  <a:cubicBezTo>
                    <a:pt x="21" y="35"/>
                    <a:pt x="26" y="47"/>
                    <a:pt x="30" y="48"/>
                  </a:cubicBezTo>
                  <a:cubicBezTo>
                    <a:pt x="34" y="44"/>
                    <a:pt x="47" y="15"/>
                    <a:pt x="43" y="6"/>
                  </a:cubicBezTo>
                  <a:cubicBezTo>
                    <a:pt x="42" y="4"/>
                    <a:pt x="41" y="2"/>
                    <a:pt x="42" y="1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5" y="0"/>
                    <a:pt x="46" y="0"/>
                    <a:pt x="46" y="1"/>
                  </a:cubicBezTo>
                  <a:cubicBezTo>
                    <a:pt x="49" y="4"/>
                    <a:pt x="60" y="24"/>
                    <a:pt x="62" y="44"/>
                  </a:cubicBezTo>
                  <a:cubicBezTo>
                    <a:pt x="66" y="39"/>
                    <a:pt x="73" y="29"/>
                    <a:pt x="73" y="17"/>
                  </a:cubicBezTo>
                  <a:cubicBezTo>
                    <a:pt x="73" y="13"/>
                    <a:pt x="76" y="13"/>
                    <a:pt x="77" y="13"/>
                  </a:cubicBezTo>
                  <a:cubicBezTo>
                    <a:pt x="78" y="13"/>
                    <a:pt x="78" y="13"/>
                    <a:pt x="79" y="14"/>
                  </a:cubicBezTo>
                  <a:cubicBezTo>
                    <a:pt x="84" y="19"/>
                    <a:pt x="93" y="49"/>
                    <a:pt x="90" y="77"/>
                  </a:cubicBezTo>
                  <a:cubicBezTo>
                    <a:pt x="89" y="84"/>
                    <a:pt x="87" y="89"/>
                    <a:pt x="85" y="95"/>
                  </a:cubicBezTo>
                  <a:cubicBezTo>
                    <a:pt x="84" y="95"/>
                    <a:pt x="84" y="96"/>
                    <a:pt x="84" y="96"/>
                  </a:cubicBezTo>
                  <a:cubicBezTo>
                    <a:pt x="73" y="104"/>
                    <a:pt x="59" y="108"/>
                    <a:pt x="45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41" name="Group 440"/>
          <p:cNvGrpSpPr>
            <a:grpSpLocks noChangeAspect="1"/>
          </p:cNvGrpSpPr>
          <p:nvPr/>
        </p:nvGrpSpPr>
        <p:grpSpPr>
          <a:xfrm>
            <a:off x="5597044" y="1901921"/>
            <a:ext cx="506412" cy="630238"/>
            <a:chOff x="6084888" y="4194175"/>
            <a:chExt cx="506412" cy="630238"/>
          </a:xfrm>
          <a:solidFill>
            <a:schemeClr val="tx1"/>
          </a:solidFill>
        </p:grpSpPr>
        <p:sp>
          <p:nvSpPr>
            <p:cNvPr id="111" name="Freeform 270"/>
            <p:cNvSpPr>
              <a:spLocks noEditPoints="1"/>
            </p:cNvSpPr>
            <p:nvPr/>
          </p:nvSpPr>
          <p:spPr bwMode="auto">
            <a:xfrm>
              <a:off x="6257925" y="4194175"/>
              <a:ext cx="220663" cy="314325"/>
            </a:xfrm>
            <a:custGeom>
              <a:avLst/>
              <a:gdLst>
                <a:gd name="T0" fmla="*/ 34 w 68"/>
                <a:gd name="T1" fmla="*/ 7 h 97"/>
                <a:gd name="T2" fmla="*/ 5 w 68"/>
                <a:gd name="T3" fmla="*/ 63 h 97"/>
                <a:gd name="T4" fmla="*/ 34 w 68"/>
                <a:gd name="T5" fmla="*/ 92 h 97"/>
                <a:gd name="T6" fmla="*/ 63 w 68"/>
                <a:gd name="T7" fmla="*/ 63 h 97"/>
                <a:gd name="T8" fmla="*/ 34 w 68"/>
                <a:gd name="T9" fmla="*/ 7 h 97"/>
                <a:gd name="T10" fmla="*/ 34 w 68"/>
                <a:gd name="T11" fmla="*/ 97 h 97"/>
                <a:gd name="T12" fmla="*/ 0 w 68"/>
                <a:gd name="T13" fmla="*/ 63 h 97"/>
                <a:gd name="T14" fmla="*/ 32 w 68"/>
                <a:gd name="T15" fmla="*/ 2 h 97"/>
                <a:gd name="T16" fmla="*/ 36 w 68"/>
                <a:gd name="T17" fmla="*/ 2 h 97"/>
                <a:gd name="T18" fmla="*/ 68 w 68"/>
                <a:gd name="T19" fmla="*/ 63 h 97"/>
                <a:gd name="T20" fmla="*/ 34 w 68"/>
                <a:gd name="T2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97">
                  <a:moveTo>
                    <a:pt x="34" y="7"/>
                  </a:moveTo>
                  <a:cubicBezTo>
                    <a:pt x="27" y="17"/>
                    <a:pt x="5" y="50"/>
                    <a:pt x="5" y="63"/>
                  </a:cubicBezTo>
                  <a:cubicBezTo>
                    <a:pt x="5" y="79"/>
                    <a:pt x="18" y="92"/>
                    <a:pt x="34" y="92"/>
                  </a:cubicBezTo>
                  <a:cubicBezTo>
                    <a:pt x="50" y="92"/>
                    <a:pt x="63" y="79"/>
                    <a:pt x="63" y="63"/>
                  </a:cubicBezTo>
                  <a:cubicBezTo>
                    <a:pt x="63" y="50"/>
                    <a:pt x="41" y="17"/>
                    <a:pt x="34" y="7"/>
                  </a:cubicBezTo>
                  <a:moveTo>
                    <a:pt x="34" y="97"/>
                  </a:moveTo>
                  <a:cubicBezTo>
                    <a:pt x="15" y="97"/>
                    <a:pt x="0" y="82"/>
                    <a:pt x="0" y="63"/>
                  </a:cubicBezTo>
                  <a:cubicBezTo>
                    <a:pt x="0" y="45"/>
                    <a:pt x="31" y="3"/>
                    <a:pt x="32" y="2"/>
                  </a:cubicBezTo>
                  <a:cubicBezTo>
                    <a:pt x="33" y="0"/>
                    <a:pt x="35" y="0"/>
                    <a:pt x="36" y="2"/>
                  </a:cubicBezTo>
                  <a:cubicBezTo>
                    <a:pt x="37" y="3"/>
                    <a:pt x="68" y="45"/>
                    <a:pt x="68" y="63"/>
                  </a:cubicBezTo>
                  <a:cubicBezTo>
                    <a:pt x="68" y="82"/>
                    <a:pt x="52" y="97"/>
                    <a:pt x="34" y="9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2" name="Freeform 271"/>
            <p:cNvSpPr>
              <a:spLocks noEditPoints="1"/>
            </p:cNvSpPr>
            <p:nvPr/>
          </p:nvSpPr>
          <p:spPr bwMode="auto">
            <a:xfrm>
              <a:off x="6149975" y="4489450"/>
              <a:ext cx="441325" cy="236538"/>
            </a:xfrm>
            <a:custGeom>
              <a:avLst/>
              <a:gdLst>
                <a:gd name="T0" fmla="*/ 6 w 136"/>
                <a:gd name="T1" fmla="*/ 50 h 73"/>
                <a:gd name="T2" fmla="*/ 23 w 136"/>
                <a:gd name="T3" fmla="*/ 67 h 73"/>
                <a:gd name="T4" fmla="*/ 28 w 136"/>
                <a:gd name="T5" fmla="*/ 62 h 73"/>
                <a:gd name="T6" fmla="*/ 30 w 136"/>
                <a:gd name="T7" fmla="*/ 62 h 73"/>
                <a:gd name="T8" fmla="*/ 87 w 136"/>
                <a:gd name="T9" fmla="*/ 62 h 73"/>
                <a:gd name="T10" fmla="*/ 128 w 136"/>
                <a:gd name="T11" fmla="*/ 20 h 73"/>
                <a:gd name="T12" fmla="*/ 131 w 136"/>
                <a:gd name="T13" fmla="*/ 14 h 73"/>
                <a:gd name="T14" fmla="*/ 128 w 136"/>
                <a:gd name="T15" fmla="*/ 8 h 73"/>
                <a:gd name="T16" fmla="*/ 122 w 136"/>
                <a:gd name="T17" fmla="*/ 5 h 73"/>
                <a:gd name="T18" fmla="*/ 116 w 136"/>
                <a:gd name="T19" fmla="*/ 8 h 73"/>
                <a:gd name="T20" fmla="*/ 90 w 136"/>
                <a:gd name="T21" fmla="*/ 35 h 73"/>
                <a:gd name="T22" fmla="*/ 78 w 136"/>
                <a:gd name="T23" fmla="*/ 43 h 73"/>
                <a:gd name="T24" fmla="*/ 47 w 136"/>
                <a:gd name="T25" fmla="*/ 43 h 73"/>
                <a:gd name="T26" fmla="*/ 47 w 136"/>
                <a:gd name="T27" fmla="*/ 38 h 73"/>
                <a:gd name="T28" fmla="*/ 78 w 136"/>
                <a:gd name="T29" fmla="*/ 38 h 73"/>
                <a:gd name="T30" fmla="*/ 85 w 136"/>
                <a:gd name="T31" fmla="*/ 31 h 73"/>
                <a:gd name="T32" fmla="*/ 78 w 136"/>
                <a:gd name="T33" fmla="*/ 24 h 73"/>
                <a:gd name="T34" fmla="*/ 32 w 136"/>
                <a:gd name="T35" fmla="*/ 24 h 73"/>
                <a:gd name="T36" fmla="*/ 6 w 136"/>
                <a:gd name="T37" fmla="*/ 50 h 73"/>
                <a:gd name="T38" fmla="*/ 23 w 136"/>
                <a:gd name="T39" fmla="*/ 73 h 73"/>
                <a:gd name="T40" fmla="*/ 22 w 136"/>
                <a:gd name="T41" fmla="*/ 72 h 73"/>
                <a:gd name="T42" fmla="*/ 1 w 136"/>
                <a:gd name="T43" fmla="*/ 52 h 73"/>
                <a:gd name="T44" fmla="*/ 0 w 136"/>
                <a:gd name="T45" fmla="*/ 50 h 73"/>
                <a:gd name="T46" fmla="*/ 1 w 136"/>
                <a:gd name="T47" fmla="*/ 49 h 73"/>
                <a:gd name="T48" fmla="*/ 29 w 136"/>
                <a:gd name="T49" fmla="*/ 20 h 73"/>
                <a:gd name="T50" fmla="*/ 31 w 136"/>
                <a:gd name="T51" fmla="*/ 19 h 73"/>
                <a:gd name="T52" fmla="*/ 78 w 136"/>
                <a:gd name="T53" fmla="*/ 19 h 73"/>
                <a:gd name="T54" fmla="*/ 90 w 136"/>
                <a:gd name="T55" fmla="*/ 28 h 73"/>
                <a:gd name="T56" fmla="*/ 113 w 136"/>
                <a:gd name="T57" fmla="*/ 4 h 73"/>
                <a:gd name="T58" fmla="*/ 122 w 136"/>
                <a:gd name="T59" fmla="*/ 0 h 73"/>
                <a:gd name="T60" fmla="*/ 132 w 136"/>
                <a:gd name="T61" fmla="*/ 4 h 73"/>
                <a:gd name="T62" fmla="*/ 136 w 136"/>
                <a:gd name="T63" fmla="*/ 14 h 73"/>
                <a:gd name="T64" fmla="*/ 132 w 136"/>
                <a:gd name="T65" fmla="*/ 23 h 73"/>
                <a:gd name="T66" fmla="*/ 89 w 136"/>
                <a:gd name="T67" fmla="*/ 66 h 73"/>
                <a:gd name="T68" fmla="*/ 88 w 136"/>
                <a:gd name="T69" fmla="*/ 67 h 73"/>
                <a:gd name="T70" fmla="*/ 31 w 136"/>
                <a:gd name="T71" fmla="*/ 67 h 73"/>
                <a:gd name="T72" fmla="*/ 25 w 136"/>
                <a:gd name="T73" fmla="*/ 72 h 73"/>
                <a:gd name="T74" fmla="*/ 23 w 136"/>
                <a:gd name="T7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73">
                  <a:moveTo>
                    <a:pt x="6" y="50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30" y="18"/>
                    <a:pt x="131" y="16"/>
                    <a:pt x="131" y="14"/>
                  </a:cubicBezTo>
                  <a:cubicBezTo>
                    <a:pt x="131" y="11"/>
                    <a:pt x="130" y="9"/>
                    <a:pt x="128" y="8"/>
                  </a:cubicBezTo>
                  <a:cubicBezTo>
                    <a:pt x="127" y="6"/>
                    <a:pt x="125" y="5"/>
                    <a:pt x="122" y="5"/>
                  </a:cubicBezTo>
                  <a:cubicBezTo>
                    <a:pt x="120" y="5"/>
                    <a:pt x="118" y="6"/>
                    <a:pt x="116" y="8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8" y="40"/>
                    <a:pt x="83" y="43"/>
                    <a:pt x="78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82" y="38"/>
                    <a:pt x="85" y="35"/>
                    <a:pt x="85" y="31"/>
                  </a:cubicBezTo>
                  <a:cubicBezTo>
                    <a:pt x="85" y="27"/>
                    <a:pt x="82" y="24"/>
                    <a:pt x="7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6" y="50"/>
                  </a:lnTo>
                  <a:close/>
                  <a:moveTo>
                    <a:pt x="23" y="73"/>
                  </a:moveTo>
                  <a:cubicBezTo>
                    <a:pt x="23" y="73"/>
                    <a:pt x="22" y="73"/>
                    <a:pt x="22" y="7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0" y="51"/>
                    <a:pt x="0" y="50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1" y="19"/>
                    <a:pt x="31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3" y="19"/>
                    <a:pt x="88" y="23"/>
                    <a:pt x="90" y="28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6" y="2"/>
                    <a:pt x="119" y="0"/>
                    <a:pt x="122" y="0"/>
                  </a:cubicBezTo>
                  <a:cubicBezTo>
                    <a:pt x="126" y="0"/>
                    <a:pt x="129" y="2"/>
                    <a:pt x="132" y="4"/>
                  </a:cubicBezTo>
                  <a:cubicBezTo>
                    <a:pt x="134" y="7"/>
                    <a:pt x="136" y="10"/>
                    <a:pt x="136" y="14"/>
                  </a:cubicBezTo>
                  <a:cubicBezTo>
                    <a:pt x="136" y="17"/>
                    <a:pt x="134" y="21"/>
                    <a:pt x="132" y="2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88" y="67"/>
                    <a:pt x="88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4" y="73"/>
                    <a:pt x="2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3" name="Freeform 272"/>
            <p:cNvSpPr>
              <a:spLocks noEditPoints="1"/>
            </p:cNvSpPr>
            <p:nvPr/>
          </p:nvSpPr>
          <p:spPr bwMode="auto">
            <a:xfrm>
              <a:off x="6084888" y="4625975"/>
              <a:ext cx="198438" cy="198438"/>
            </a:xfrm>
            <a:custGeom>
              <a:avLst/>
              <a:gdLst>
                <a:gd name="T0" fmla="*/ 6 w 61"/>
                <a:gd name="T1" fmla="*/ 18 h 61"/>
                <a:gd name="T2" fmla="*/ 43 w 61"/>
                <a:gd name="T3" fmla="*/ 55 h 61"/>
                <a:gd name="T4" fmla="*/ 55 w 61"/>
                <a:gd name="T5" fmla="*/ 44 h 61"/>
                <a:gd name="T6" fmla="*/ 17 w 61"/>
                <a:gd name="T7" fmla="*/ 6 h 61"/>
                <a:gd name="T8" fmla="*/ 6 w 61"/>
                <a:gd name="T9" fmla="*/ 18 h 61"/>
                <a:gd name="T10" fmla="*/ 43 w 61"/>
                <a:gd name="T11" fmla="*/ 61 h 61"/>
                <a:gd name="T12" fmla="*/ 42 w 61"/>
                <a:gd name="T13" fmla="*/ 60 h 61"/>
                <a:gd name="T14" fmla="*/ 1 w 61"/>
                <a:gd name="T15" fmla="*/ 19 h 61"/>
                <a:gd name="T16" fmla="*/ 0 w 61"/>
                <a:gd name="T17" fmla="*/ 18 h 61"/>
                <a:gd name="T18" fmla="*/ 1 w 61"/>
                <a:gd name="T19" fmla="*/ 16 h 61"/>
                <a:gd name="T20" fmla="*/ 16 w 61"/>
                <a:gd name="T21" fmla="*/ 1 h 61"/>
                <a:gd name="T22" fmla="*/ 19 w 61"/>
                <a:gd name="T23" fmla="*/ 1 h 61"/>
                <a:gd name="T24" fmla="*/ 60 w 61"/>
                <a:gd name="T25" fmla="*/ 42 h 61"/>
                <a:gd name="T26" fmla="*/ 61 w 61"/>
                <a:gd name="T27" fmla="*/ 44 h 61"/>
                <a:gd name="T28" fmla="*/ 60 w 61"/>
                <a:gd name="T29" fmla="*/ 45 h 61"/>
                <a:gd name="T30" fmla="*/ 45 w 61"/>
                <a:gd name="T31" fmla="*/ 60 h 61"/>
                <a:gd name="T32" fmla="*/ 43 w 61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1">
                  <a:moveTo>
                    <a:pt x="6" y="18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17" y="6"/>
                    <a:pt x="17" y="6"/>
                    <a:pt x="17" y="6"/>
                  </a:cubicBezTo>
                  <a:lnTo>
                    <a:pt x="6" y="18"/>
                  </a:lnTo>
                  <a:close/>
                  <a:moveTo>
                    <a:pt x="43" y="61"/>
                  </a:moveTo>
                  <a:cubicBezTo>
                    <a:pt x="43" y="61"/>
                    <a:pt x="42" y="61"/>
                    <a:pt x="42" y="6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2"/>
                    <a:pt x="61" y="43"/>
                    <a:pt x="61" y="44"/>
                  </a:cubicBezTo>
                  <a:cubicBezTo>
                    <a:pt x="61" y="44"/>
                    <a:pt x="61" y="45"/>
                    <a:pt x="60" y="45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1"/>
                    <a:pt x="44" y="61"/>
                    <a:pt x="4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26" name="Group 425"/>
          <p:cNvGrpSpPr>
            <a:grpSpLocks noChangeAspect="1"/>
          </p:cNvGrpSpPr>
          <p:nvPr/>
        </p:nvGrpSpPr>
        <p:grpSpPr>
          <a:xfrm>
            <a:off x="10293035" y="1865771"/>
            <a:ext cx="622300" cy="630238"/>
            <a:chOff x="4557713" y="2163763"/>
            <a:chExt cx="622300" cy="630238"/>
          </a:xfrm>
          <a:solidFill>
            <a:schemeClr val="tx1"/>
          </a:solidFill>
        </p:grpSpPr>
        <p:sp>
          <p:nvSpPr>
            <p:cNvPr id="114" name="Freeform 273"/>
            <p:cNvSpPr>
              <a:spLocks noEditPoints="1"/>
            </p:cNvSpPr>
            <p:nvPr/>
          </p:nvSpPr>
          <p:spPr bwMode="auto">
            <a:xfrm>
              <a:off x="4557713" y="2325688"/>
              <a:ext cx="292100" cy="461963"/>
            </a:xfrm>
            <a:custGeom>
              <a:avLst/>
              <a:gdLst>
                <a:gd name="T0" fmla="*/ 45 w 90"/>
                <a:gd name="T1" fmla="*/ 29 h 142"/>
                <a:gd name="T2" fmla="*/ 28 w 90"/>
                <a:gd name="T3" fmla="*/ 45 h 142"/>
                <a:gd name="T4" fmla="*/ 45 w 90"/>
                <a:gd name="T5" fmla="*/ 62 h 142"/>
                <a:gd name="T6" fmla="*/ 61 w 90"/>
                <a:gd name="T7" fmla="*/ 45 h 142"/>
                <a:gd name="T8" fmla="*/ 45 w 90"/>
                <a:gd name="T9" fmla="*/ 29 h 142"/>
                <a:gd name="T10" fmla="*/ 45 w 90"/>
                <a:gd name="T11" fmla="*/ 67 h 142"/>
                <a:gd name="T12" fmla="*/ 23 w 90"/>
                <a:gd name="T13" fmla="*/ 45 h 142"/>
                <a:gd name="T14" fmla="*/ 45 w 90"/>
                <a:gd name="T15" fmla="*/ 23 h 142"/>
                <a:gd name="T16" fmla="*/ 67 w 90"/>
                <a:gd name="T17" fmla="*/ 45 h 142"/>
                <a:gd name="T18" fmla="*/ 45 w 90"/>
                <a:gd name="T19" fmla="*/ 67 h 142"/>
                <a:gd name="T20" fmla="*/ 45 w 90"/>
                <a:gd name="T21" fmla="*/ 6 h 142"/>
                <a:gd name="T22" fmla="*/ 5 w 90"/>
                <a:gd name="T23" fmla="*/ 45 h 142"/>
                <a:gd name="T24" fmla="*/ 45 w 90"/>
                <a:gd name="T25" fmla="*/ 134 h 142"/>
                <a:gd name="T26" fmla="*/ 84 w 90"/>
                <a:gd name="T27" fmla="*/ 45 h 142"/>
                <a:gd name="T28" fmla="*/ 45 w 90"/>
                <a:gd name="T29" fmla="*/ 6 h 142"/>
                <a:gd name="T30" fmla="*/ 45 w 90"/>
                <a:gd name="T31" fmla="*/ 142 h 142"/>
                <a:gd name="T32" fmla="*/ 43 w 90"/>
                <a:gd name="T33" fmla="*/ 141 h 142"/>
                <a:gd name="T34" fmla="*/ 0 w 90"/>
                <a:gd name="T35" fmla="*/ 45 h 142"/>
                <a:gd name="T36" fmla="*/ 45 w 90"/>
                <a:gd name="T37" fmla="*/ 0 h 142"/>
                <a:gd name="T38" fmla="*/ 90 w 90"/>
                <a:gd name="T39" fmla="*/ 45 h 142"/>
                <a:gd name="T40" fmla="*/ 47 w 90"/>
                <a:gd name="T41" fmla="*/ 141 h 142"/>
                <a:gd name="T42" fmla="*/ 45 w 90"/>
                <a:gd name="T4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42">
                  <a:moveTo>
                    <a:pt x="45" y="29"/>
                  </a:moveTo>
                  <a:cubicBezTo>
                    <a:pt x="36" y="29"/>
                    <a:pt x="28" y="36"/>
                    <a:pt x="28" y="45"/>
                  </a:cubicBezTo>
                  <a:cubicBezTo>
                    <a:pt x="28" y="54"/>
                    <a:pt x="36" y="62"/>
                    <a:pt x="45" y="62"/>
                  </a:cubicBezTo>
                  <a:cubicBezTo>
                    <a:pt x="54" y="62"/>
                    <a:pt x="61" y="54"/>
                    <a:pt x="61" y="45"/>
                  </a:cubicBezTo>
                  <a:cubicBezTo>
                    <a:pt x="61" y="36"/>
                    <a:pt x="54" y="29"/>
                    <a:pt x="45" y="29"/>
                  </a:cubicBezTo>
                  <a:moveTo>
                    <a:pt x="45" y="67"/>
                  </a:moveTo>
                  <a:cubicBezTo>
                    <a:pt x="33" y="67"/>
                    <a:pt x="23" y="57"/>
                    <a:pt x="23" y="45"/>
                  </a:cubicBezTo>
                  <a:cubicBezTo>
                    <a:pt x="23" y="33"/>
                    <a:pt x="33" y="23"/>
                    <a:pt x="45" y="23"/>
                  </a:cubicBezTo>
                  <a:cubicBezTo>
                    <a:pt x="57" y="23"/>
                    <a:pt x="67" y="33"/>
                    <a:pt x="67" y="45"/>
                  </a:cubicBezTo>
                  <a:cubicBezTo>
                    <a:pt x="67" y="57"/>
                    <a:pt x="57" y="67"/>
                    <a:pt x="45" y="67"/>
                  </a:cubicBezTo>
                  <a:moveTo>
                    <a:pt x="45" y="6"/>
                  </a:moveTo>
                  <a:cubicBezTo>
                    <a:pt x="23" y="6"/>
                    <a:pt x="5" y="23"/>
                    <a:pt x="5" y="45"/>
                  </a:cubicBezTo>
                  <a:cubicBezTo>
                    <a:pt x="5" y="64"/>
                    <a:pt x="36" y="119"/>
                    <a:pt x="45" y="134"/>
                  </a:cubicBezTo>
                  <a:cubicBezTo>
                    <a:pt x="54" y="119"/>
                    <a:pt x="84" y="64"/>
                    <a:pt x="84" y="45"/>
                  </a:cubicBezTo>
                  <a:cubicBezTo>
                    <a:pt x="84" y="23"/>
                    <a:pt x="67" y="6"/>
                    <a:pt x="45" y="6"/>
                  </a:cubicBezTo>
                  <a:moveTo>
                    <a:pt x="45" y="142"/>
                  </a:moveTo>
                  <a:cubicBezTo>
                    <a:pt x="44" y="142"/>
                    <a:pt x="43" y="142"/>
                    <a:pt x="43" y="141"/>
                  </a:cubicBezTo>
                  <a:cubicBezTo>
                    <a:pt x="41" y="138"/>
                    <a:pt x="0" y="69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ubicBezTo>
                    <a:pt x="90" y="69"/>
                    <a:pt x="49" y="138"/>
                    <a:pt x="47" y="141"/>
                  </a:cubicBezTo>
                  <a:cubicBezTo>
                    <a:pt x="47" y="142"/>
                    <a:pt x="46" y="142"/>
                    <a:pt x="45" y="1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5" name="Freeform 274"/>
            <p:cNvSpPr>
              <a:spLocks noEditPoints="1"/>
            </p:cNvSpPr>
            <p:nvPr/>
          </p:nvSpPr>
          <p:spPr bwMode="auto">
            <a:xfrm>
              <a:off x="4968875" y="2163763"/>
              <a:ext cx="211138" cy="330200"/>
            </a:xfrm>
            <a:custGeom>
              <a:avLst/>
              <a:gdLst>
                <a:gd name="T0" fmla="*/ 32 w 65"/>
                <a:gd name="T1" fmla="*/ 21 h 102"/>
                <a:gd name="T2" fmla="*/ 21 w 65"/>
                <a:gd name="T3" fmla="*/ 32 h 102"/>
                <a:gd name="T4" fmla="*/ 32 w 65"/>
                <a:gd name="T5" fmla="*/ 43 h 102"/>
                <a:gd name="T6" fmla="*/ 43 w 65"/>
                <a:gd name="T7" fmla="*/ 32 h 102"/>
                <a:gd name="T8" fmla="*/ 32 w 65"/>
                <a:gd name="T9" fmla="*/ 21 h 102"/>
                <a:gd name="T10" fmla="*/ 32 w 65"/>
                <a:gd name="T11" fmla="*/ 49 h 102"/>
                <a:gd name="T12" fmla="*/ 16 w 65"/>
                <a:gd name="T13" fmla="*/ 32 h 102"/>
                <a:gd name="T14" fmla="*/ 32 w 65"/>
                <a:gd name="T15" fmla="*/ 16 h 102"/>
                <a:gd name="T16" fmla="*/ 48 w 65"/>
                <a:gd name="T17" fmla="*/ 32 h 102"/>
                <a:gd name="T18" fmla="*/ 32 w 65"/>
                <a:gd name="T19" fmla="*/ 49 h 102"/>
                <a:gd name="T20" fmla="*/ 32 w 65"/>
                <a:gd name="T21" fmla="*/ 5 h 102"/>
                <a:gd name="T22" fmla="*/ 5 w 65"/>
                <a:gd name="T23" fmla="*/ 32 h 102"/>
                <a:gd name="T24" fmla="*/ 32 w 65"/>
                <a:gd name="T25" fmla="*/ 94 h 102"/>
                <a:gd name="T26" fmla="*/ 59 w 65"/>
                <a:gd name="T27" fmla="*/ 32 h 102"/>
                <a:gd name="T28" fmla="*/ 32 w 65"/>
                <a:gd name="T29" fmla="*/ 5 h 102"/>
                <a:gd name="T30" fmla="*/ 32 w 65"/>
                <a:gd name="T31" fmla="*/ 102 h 102"/>
                <a:gd name="T32" fmla="*/ 32 w 65"/>
                <a:gd name="T33" fmla="*/ 102 h 102"/>
                <a:gd name="T34" fmla="*/ 30 w 65"/>
                <a:gd name="T35" fmla="*/ 100 h 102"/>
                <a:gd name="T36" fmla="*/ 0 w 65"/>
                <a:gd name="T37" fmla="*/ 32 h 102"/>
                <a:gd name="T38" fmla="*/ 32 w 65"/>
                <a:gd name="T39" fmla="*/ 0 h 102"/>
                <a:gd name="T40" fmla="*/ 65 w 65"/>
                <a:gd name="T41" fmla="*/ 32 h 102"/>
                <a:gd name="T42" fmla="*/ 34 w 65"/>
                <a:gd name="T43" fmla="*/ 100 h 102"/>
                <a:gd name="T44" fmla="*/ 32 w 65"/>
                <a:gd name="T4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2">
                  <a:moveTo>
                    <a:pt x="32" y="21"/>
                  </a:moveTo>
                  <a:cubicBezTo>
                    <a:pt x="26" y="21"/>
                    <a:pt x="21" y="26"/>
                    <a:pt x="21" y="32"/>
                  </a:cubicBezTo>
                  <a:cubicBezTo>
                    <a:pt x="21" y="38"/>
                    <a:pt x="26" y="43"/>
                    <a:pt x="32" y="43"/>
                  </a:cubicBezTo>
                  <a:cubicBezTo>
                    <a:pt x="38" y="43"/>
                    <a:pt x="43" y="38"/>
                    <a:pt x="43" y="32"/>
                  </a:cubicBezTo>
                  <a:cubicBezTo>
                    <a:pt x="43" y="26"/>
                    <a:pt x="38" y="21"/>
                    <a:pt x="32" y="21"/>
                  </a:cubicBezTo>
                  <a:moveTo>
                    <a:pt x="32" y="49"/>
                  </a:moveTo>
                  <a:cubicBezTo>
                    <a:pt x="23" y="49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9"/>
                    <a:pt x="32" y="49"/>
                  </a:cubicBezTo>
                  <a:moveTo>
                    <a:pt x="32" y="5"/>
                  </a:moveTo>
                  <a:cubicBezTo>
                    <a:pt x="17" y="5"/>
                    <a:pt x="5" y="17"/>
                    <a:pt x="5" y="32"/>
                  </a:cubicBezTo>
                  <a:cubicBezTo>
                    <a:pt x="5" y="44"/>
                    <a:pt x="23" y="77"/>
                    <a:pt x="32" y="94"/>
                  </a:cubicBezTo>
                  <a:cubicBezTo>
                    <a:pt x="41" y="77"/>
                    <a:pt x="59" y="44"/>
                    <a:pt x="59" y="32"/>
                  </a:cubicBezTo>
                  <a:cubicBezTo>
                    <a:pt x="59" y="17"/>
                    <a:pt x="47" y="5"/>
                    <a:pt x="32" y="5"/>
                  </a:cubicBezTo>
                  <a:moveTo>
                    <a:pt x="32" y="102"/>
                  </a:moveTo>
                  <a:cubicBezTo>
                    <a:pt x="32" y="102"/>
                    <a:pt x="32" y="102"/>
                    <a:pt x="32" y="102"/>
                  </a:cubicBezTo>
                  <a:cubicBezTo>
                    <a:pt x="31" y="102"/>
                    <a:pt x="30" y="101"/>
                    <a:pt x="30" y="100"/>
                  </a:cubicBezTo>
                  <a:cubicBezTo>
                    <a:pt x="29" y="98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ubicBezTo>
                    <a:pt x="65" y="49"/>
                    <a:pt x="36" y="98"/>
                    <a:pt x="34" y="100"/>
                  </a:cubicBezTo>
                  <a:cubicBezTo>
                    <a:pt x="34" y="101"/>
                    <a:pt x="33" y="102"/>
                    <a:pt x="32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6" name="Freeform 275"/>
            <p:cNvSpPr>
              <a:spLocks/>
            </p:cNvSpPr>
            <p:nvPr/>
          </p:nvSpPr>
          <p:spPr bwMode="auto">
            <a:xfrm>
              <a:off x="5067300" y="2478088"/>
              <a:ext cx="12700" cy="9525"/>
            </a:xfrm>
            <a:custGeom>
              <a:avLst/>
              <a:gdLst>
                <a:gd name="T0" fmla="*/ 3 w 4"/>
                <a:gd name="T1" fmla="*/ 3 h 3"/>
                <a:gd name="T2" fmla="*/ 0 w 4"/>
                <a:gd name="T3" fmla="*/ 2 h 3"/>
                <a:gd name="T4" fmla="*/ 0 w 4"/>
                <a:gd name="T5" fmla="*/ 0 h 3"/>
                <a:gd name="T6" fmla="*/ 4 w 4"/>
                <a:gd name="T7" fmla="*/ 0 h 3"/>
                <a:gd name="T8" fmla="*/ 3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2"/>
                    <a:pt x="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7" name="Freeform 276"/>
            <p:cNvSpPr>
              <a:spLocks/>
            </p:cNvSpPr>
            <p:nvPr/>
          </p:nvSpPr>
          <p:spPr bwMode="auto">
            <a:xfrm>
              <a:off x="5056188" y="2500313"/>
              <a:ext cx="11113" cy="11113"/>
            </a:xfrm>
            <a:custGeom>
              <a:avLst/>
              <a:gdLst>
                <a:gd name="T0" fmla="*/ 7 w 7"/>
                <a:gd name="T1" fmla="*/ 7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8" name="Freeform 277"/>
            <p:cNvSpPr>
              <a:spLocks noEditPoints="1"/>
            </p:cNvSpPr>
            <p:nvPr/>
          </p:nvSpPr>
          <p:spPr bwMode="auto">
            <a:xfrm>
              <a:off x="4729163" y="2500313"/>
              <a:ext cx="428625" cy="293688"/>
            </a:xfrm>
            <a:custGeom>
              <a:avLst/>
              <a:gdLst>
                <a:gd name="T0" fmla="*/ 104 w 132"/>
                <a:gd name="T1" fmla="*/ 3 h 90"/>
                <a:gd name="T2" fmla="*/ 74 w 132"/>
                <a:gd name="T3" fmla="*/ 4 h 90"/>
                <a:gd name="T4" fmla="*/ 86 w 132"/>
                <a:gd name="T5" fmla="*/ 8 h 90"/>
                <a:gd name="T6" fmla="*/ 62 w 132"/>
                <a:gd name="T7" fmla="*/ 8 h 90"/>
                <a:gd name="T8" fmla="*/ 67 w 132"/>
                <a:gd name="T9" fmla="*/ 8 h 90"/>
                <a:gd name="T10" fmla="*/ 49 w 132"/>
                <a:gd name="T11" fmla="*/ 10 h 90"/>
                <a:gd name="T12" fmla="*/ 55 w 132"/>
                <a:gd name="T13" fmla="*/ 10 h 90"/>
                <a:gd name="T14" fmla="*/ 45 w 132"/>
                <a:gd name="T15" fmla="*/ 16 h 90"/>
                <a:gd name="T16" fmla="*/ 48 w 132"/>
                <a:gd name="T17" fmla="*/ 18 h 90"/>
                <a:gd name="T18" fmla="*/ 44 w 132"/>
                <a:gd name="T19" fmla="*/ 29 h 90"/>
                <a:gd name="T20" fmla="*/ 45 w 132"/>
                <a:gd name="T21" fmla="*/ 29 h 90"/>
                <a:gd name="T22" fmla="*/ 56 w 132"/>
                <a:gd name="T23" fmla="*/ 43 h 90"/>
                <a:gd name="T24" fmla="*/ 53 w 132"/>
                <a:gd name="T25" fmla="*/ 37 h 90"/>
                <a:gd name="T26" fmla="*/ 56 w 132"/>
                <a:gd name="T27" fmla="*/ 43 h 90"/>
                <a:gd name="T28" fmla="*/ 64 w 132"/>
                <a:gd name="T29" fmla="*/ 41 h 90"/>
                <a:gd name="T30" fmla="*/ 69 w 132"/>
                <a:gd name="T31" fmla="*/ 41 h 90"/>
                <a:gd name="T32" fmla="*/ 76 w 132"/>
                <a:gd name="T33" fmla="*/ 43 h 90"/>
                <a:gd name="T34" fmla="*/ 76 w 132"/>
                <a:gd name="T35" fmla="*/ 41 h 90"/>
                <a:gd name="T36" fmla="*/ 89 w 132"/>
                <a:gd name="T37" fmla="*/ 44 h 90"/>
                <a:gd name="T38" fmla="*/ 94 w 132"/>
                <a:gd name="T39" fmla="*/ 41 h 90"/>
                <a:gd name="T40" fmla="*/ 101 w 132"/>
                <a:gd name="T41" fmla="*/ 43 h 90"/>
                <a:gd name="T42" fmla="*/ 101 w 132"/>
                <a:gd name="T43" fmla="*/ 41 h 90"/>
                <a:gd name="T44" fmla="*/ 113 w 132"/>
                <a:gd name="T45" fmla="*/ 45 h 90"/>
                <a:gd name="T46" fmla="*/ 114 w 132"/>
                <a:gd name="T47" fmla="*/ 42 h 90"/>
                <a:gd name="T48" fmla="*/ 119 w 132"/>
                <a:gd name="T49" fmla="*/ 44 h 90"/>
                <a:gd name="T50" fmla="*/ 123 w 132"/>
                <a:gd name="T51" fmla="*/ 51 h 90"/>
                <a:gd name="T52" fmla="*/ 124 w 132"/>
                <a:gd name="T53" fmla="*/ 49 h 90"/>
                <a:gd name="T54" fmla="*/ 126 w 132"/>
                <a:gd name="T55" fmla="*/ 54 h 90"/>
                <a:gd name="T56" fmla="*/ 130 w 132"/>
                <a:gd name="T57" fmla="*/ 60 h 90"/>
                <a:gd name="T58" fmla="*/ 132 w 132"/>
                <a:gd name="T59" fmla="*/ 65 h 90"/>
                <a:gd name="T60" fmla="*/ 129 w 132"/>
                <a:gd name="T61" fmla="*/ 72 h 90"/>
                <a:gd name="T62" fmla="*/ 131 w 132"/>
                <a:gd name="T63" fmla="*/ 73 h 90"/>
                <a:gd name="T64" fmla="*/ 119 w 132"/>
                <a:gd name="T65" fmla="*/ 87 h 90"/>
                <a:gd name="T66" fmla="*/ 122 w 132"/>
                <a:gd name="T67" fmla="*/ 81 h 90"/>
                <a:gd name="T68" fmla="*/ 123 w 132"/>
                <a:gd name="T69" fmla="*/ 83 h 90"/>
                <a:gd name="T70" fmla="*/ 0 w 132"/>
                <a:gd name="T71" fmla="*/ 90 h 90"/>
                <a:gd name="T72" fmla="*/ 0 w 132"/>
                <a:gd name="T73" fmla="*/ 90 h 90"/>
                <a:gd name="T74" fmla="*/ 7 w 132"/>
                <a:gd name="T75" fmla="*/ 90 h 90"/>
                <a:gd name="T76" fmla="*/ 25 w 132"/>
                <a:gd name="T77" fmla="*/ 90 h 90"/>
                <a:gd name="T78" fmla="*/ 25 w 132"/>
                <a:gd name="T79" fmla="*/ 90 h 90"/>
                <a:gd name="T80" fmla="*/ 37 w 132"/>
                <a:gd name="T81" fmla="*/ 86 h 90"/>
                <a:gd name="T82" fmla="*/ 45 w 132"/>
                <a:gd name="T83" fmla="*/ 86 h 90"/>
                <a:gd name="T84" fmla="*/ 57 w 132"/>
                <a:gd name="T85" fmla="*/ 90 h 90"/>
                <a:gd name="T86" fmla="*/ 75 w 132"/>
                <a:gd name="T87" fmla="*/ 90 h 90"/>
                <a:gd name="T88" fmla="*/ 75 w 132"/>
                <a:gd name="T89" fmla="*/ 90 h 90"/>
                <a:gd name="T90" fmla="*/ 87 w 132"/>
                <a:gd name="T91" fmla="*/ 86 h 90"/>
                <a:gd name="T92" fmla="*/ 94 w 132"/>
                <a:gd name="T93" fmla="*/ 86 h 90"/>
                <a:gd name="T94" fmla="*/ 106 w 132"/>
                <a:gd name="T95" fmla="*/ 90 h 90"/>
                <a:gd name="T96" fmla="*/ 112 w 132"/>
                <a:gd name="T97" fmla="*/ 88 h 90"/>
                <a:gd name="T98" fmla="*/ 108 w 132"/>
                <a:gd name="T9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90">
                  <a:moveTo>
                    <a:pt x="99" y="6"/>
                  </a:move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100" y="2"/>
                    <a:pt x="101" y="0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3" y="4"/>
                    <a:pt x="101" y="5"/>
                    <a:pt x="99" y="6"/>
                  </a:cubicBezTo>
                  <a:close/>
                  <a:moveTo>
                    <a:pt x="79" y="8"/>
                  </a:moveTo>
                  <a:cubicBezTo>
                    <a:pt x="74" y="8"/>
                    <a:pt x="74" y="8"/>
                    <a:pt x="74" y="8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9" y="4"/>
                    <a:pt x="79" y="4"/>
                    <a:pt x="79" y="4"/>
                  </a:cubicBezTo>
                  <a:lnTo>
                    <a:pt x="79" y="8"/>
                  </a:lnTo>
                  <a:close/>
                  <a:moveTo>
                    <a:pt x="91" y="8"/>
                  </a:move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91" y="4"/>
                    <a:pt x="91" y="4"/>
                    <a:pt x="91" y="4"/>
                  </a:cubicBezTo>
                  <a:lnTo>
                    <a:pt x="91" y="8"/>
                  </a:lnTo>
                  <a:close/>
                  <a:moveTo>
                    <a:pt x="62" y="8"/>
                  </a:moveTo>
                  <a:cubicBezTo>
                    <a:pt x="61" y="4"/>
                    <a:pt x="61" y="4"/>
                    <a:pt x="61" y="4"/>
                  </a:cubicBezTo>
                  <a:cubicBezTo>
                    <a:pt x="62" y="4"/>
                    <a:pt x="62" y="4"/>
                    <a:pt x="63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2" y="8"/>
                    <a:pt x="62" y="8"/>
                  </a:cubicBezTo>
                  <a:close/>
                  <a:moveTo>
                    <a:pt x="52" y="12"/>
                  </a:moveTo>
                  <a:cubicBezTo>
                    <a:pt x="49" y="10"/>
                    <a:pt x="49" y="10"/>
                    <a:pt x="49" y="10"/>
                  </a:cubicBezTo>
                  <a:cubicBezTo>
                    <a:pt x="50" y="8"/>
                    <a:pt x="52" y="7"/>
                    <a:pt x="54" y="6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0"/>
                    <a:pt x="53" y="11"/>
                    <a:pt x="52" y="12"/>
                  </a:cubicBezTo>
                  <a:close/>
                  <a:moveTo>
                    <a:pt x="47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0"/>
                    <a:pt x="44" y="18"/>
                    <a:pt x="45" y="1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9"/>
                    <a:pt x="47" y="21"/>
                    <a:pt x="47" y="22"/>
                  </a:cubicBezTo>
                  <a:close/>
                  <a:moveTo>
                    <a:pt x="46" y="35"/>
                  </a:moveTo>
                  <a:cubicBezTo>
                    <a:pt x="45" y="33"/>
                    <a:pt x="44" y="31"/>
                    <a:pt x="44" y="2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30"/>
                    <a:pt x="48" y="31"/>
                    <a:pt x="49" y="33"/>
                  </a:cubicBezTo>
                  <a:lnTo>
                    <a:pt x="46" y="35"/>
                  </a:lnTo>
                  <a:close/>
                  <a:moveTo>
                    <a:pt x="56" y="43"/>
                  </a:moveTo>
                  <a:cubicBezTo>
                    <a:pt x="55" y="42"/>
                    <a:pt x="53" y="42"/>
                    <a:pt x="51" y="4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5" y="38"/>
                    <a:pt x="56" y="39"/>
                    <a:pt x="58" y="40"/>
                  </a:cubicBezTo>
                  <a:lnTo>
                    <a:pt x="56" y="43"/>
                  </a:lnTo>
                  <a:close/>
                  <a:moveTo>
                    <a:pt x="69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9" y="41"/>
                    <a:pt x="69" y="41"/>
                    <a:pt x="69" y="41"/>
                  </a:cubicBezTo>
                  <a:lnTo>
                    <a:pt x="69" y="44"/>
                  </a:lnTo>
                  <a:close/>
                  <a:moveTo>
                    <a:pt x="82" y="44"/>
                  </a:moveTo>
                  <a:cubicBezTo>
                    <a:pt x="76" y="44"/>
                    <a:pt x="76" y="44"/>
                    <a:pt x="76" y="44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82" y="41"/>
                    <a:pt x="82" y="41"/>
                    <a:pt x="82" y="41"/>
                  </a:cubicBezTo>
                  <a:lnTo>
                    <a:pt x="82" y="44"/>
                  </a:lnTo>
                  <a:close/>
                  <a:moveTo>
                    <a:pt x="94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94" y="41"/>
                    <a:pt x="94" y="41"/>
                    <a:pt x="94" y="41"/>
                  </a:cubicBezTo>
                  <a:lnTo>
                    <a:pt x="94" y="44"/>
                  </a:lnTo>
                  <a:close/>
                  <a:moveTo>
                    <a:pt x="106" y="44"/>
                  </a:moveTo>
                  <a:cubicBezTo>
                    <a:pt x="101" y="44"/>
                    <a:pt x="101" y="44"/>
                    <a:pt x="101" y="44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6" y="41"/>
                    <a:pt x="106" y="41"/>
                    <a:pt x="106" y="41"/>
                  </a:cubicBezTo>
                  <a:lnTo>
                    <a:pt x="106" y="44"/>
                  </a:lnTo>
                  <a:close/>
                  <a:moveTo>
                    <a:pt x="118" y="47"/>
                  </a:moveTo>
                  <a:cubicBezTo>
                    <a:pt x="116" y="46"/>
                    <a:pt x="115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6" y="42"/>
                    <a:pt x="117" y="43"/>
                    <a:pt x="119" y="44"/>
                  </a:cubicBezTo>
                  <a:lnTo>
                    <a:pt x="118" y="47"/>
                  </a:lnTo>
                  <a:close/>
                  <a:moveTo>
                    <a:pt x="126" y="54"/>
                  </a:moveTo>
                  <a:cubicBezTo>
                    <a:pt x="125" y="53"/>
                    <a:pt x="124" y="52"/>
                    <a:pt x="123" y="51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7" y="49"/>
                    <a:pt x="128" y="51"/>
                    <a:pt x="129" y="53"/>
                  </a:cubicBezTo>
                  <a:lnTo>
                    <a:pt x="126" y="54"/>
                  </a:lnTo>
                  <a:close/>
                  <a:moveTo>
                    <a:pt x="129" y="65"/>
                  </a:moveTo>
                  <a:cubicBezTo>
                    <a:pt x="129" y="64"/>
                    <a:pt x="129" y="62"/>
                    <a:pt x="128" y="60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1"/>
                    <a:pt x="132" y="63"/>
                    <a:pt x="132" y="65"/>
                  </a:cubicBezTo>
                  <a:lnTo>
                    <a:pt x="129" y="65"/>
                  </a:lnTo>
                  <a:close/>
                  <a:moveTo>
                    <a:pt x="129" y="72"/>
                  </a:moveTo>
                  <a:cubicBezTo>
                    <a:pt x="131" y="73"/>
                    <a:pt x="131" y="73"/>
                    <a:pt x="131" y="73"/>
                  </a:cubicBezTo>
                  <a:lnTo>
                    <a:pt x="129" y="72"/>
                  </a:lnTo>
                  <a:close/>
                  <a:moveTo>
                    <a:pt x="129" y="78"/>
                  </a:moveTo>
                  <a:cubicBezTo>
                    <a:pt x="126" y="76"/>
                    <a:pt x="126" y="76"/>
                    <a:pt x="126" y="76"/>
                  </a:cubicBezTo>
                  <a:cubicBezTo>
                    <a:pt x="127" y="75"/>
                    <a:pt x="127" y="73"/>
                    <a:pt x="128" y="72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1" y="75"/>
                    <a:pt x="130" y="76"/>
                    <a:pt x="129" y="78"/>
                  </a:cubicBezTo>
                  <a:close/>
                  <a:moveTo>
                    <a:pt x="119" y="87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9" y="83"/>
                    <a:pt x="120" y="82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3" y="85"/>
                    <a:pt x="121" y="86"/>
                    <a:pt x="119" y="87"/>
                  </a:cubicBezTo>
                  <a:close/>
                  <a:moveTo>
                    <a:pt x="0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90"/>
                  </a:lnTo>
                  <a:close/>
                  <a:moveTo>
                    <a:pt x="0" y="9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90"/>
                  </a:lnTo>
                  <a:close/>
                  <a:moveTo>
                    <a:pt x="13" y="90"/>
                  </a:moveTo>
                  <a:cubicBezTo>
                    <a:pt x="7" y="90"/>
                    <a:pt x="7" y="90"/>
                    <a:pt x="7" y="90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13" y="86"/>
                    <a:pt x="13" y="86"/>
                    <a:pt x="13" y="86"/>
                  </a:cubicBezTo>
                  <a:lnTo>
                    <a:pt x="13" y="90"/>
                  </a:lnTo>
                  <a:close/>
                  <a:moveTo>
                    <a:pt x="25" y="90"/>
                  </a:moveTo>
                  <a:cubicBezTo>
                    <a:pt x="20" y="90"/>
                    <a:pt x="20" y="90"/>
                    <a:pt x="20" y="90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5" y="86"/>
                    <a:pt x="25" y="86"/>
                    <a:pt x="25" y="86"/>
                  </a:cubicBezTo>
                  <a:lnTo>
                    <a:pt x="25" y="90"/>
                  </a:lnTo>
                  <a:close/>
                  <a:moveTo>
                    <a:pt x="38" y="90"/>
                  </a:moveTo>
                  <a:cubicBezTo>
                    <a:pt x="32" y="90"/>
                    <a:pt x="32" y="90"/>
                    <a:pt x="32" y="90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7" y="86"/>
                    <a:pt x="37" y="86"/>
                    <a:pt x="37" y="86"/>
                  </a:cubicBezTo>
                  <a:lnTo>
                    <a:pt x="38" y="90"/>
                  </a:lnTo>
                  <a:close/>
                  <a:moveTo>
                    <a:pt x="50" y="90"/>
                  </a:moveTo>
                  <a:cubicBezTo>
                    <a:pt x="45" y="90"/>
                    <a:pt x="45" y="90"/>
                    <a:pt x="45" y="90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50" y="86"/>
                    <a:pt x="50" y="86"/>
                    <a:pt x="50" y="86"/>
                  </a:cubicBezTo>
                  <a:lnTo>
                    <a:pt x="50" y="90"/>
                  </a:lnTo>
                  <a:close/>
                  <a:moveTo>
                    <a:pt x="62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62" y="86"/>
                    <a:pt x="62" y="86"/>
                    <a:pt x="62" y="86"/>
                  </a:cubicBezTo>
                  <a:lnTo>
                    <a:pt x="62" y="90"/>
                  </a:lnTo>
                  <a:close/>
                  <a:moveTo>
                    <a:pt x="75" y="90"/>
                  </a:moveTo>
                  <a:cubicBezTo>
                    <a:pt x="69" y="90"/>
                    <a:pt x="69" y="90"/>
                    <a:pt x="69" y="90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5" y="86"/>
                    <a:pt x="75" y="86"/>
                    <a:pt x="75" y="86"/>
                  </a:cubicBezTo>
                  <a:lnTo>
                    <a:pt x="75" y="90"/>
                  </a:lnTo>
                  <a:close/>
                  <a:moveTo>
                    <a:pt x="87" y="90"/>
                  </a:moveTo>
                  <a:cubicBezTo>
                    <a:pt x="82" y="90"/>
                    <a:pt x="82" y="90"/>
                    <a:pt x="82" y="90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7" y="86"/>
                    <a:pt x="87" y="86"/>
                    <a:pt x="87" y="86"/>
                  </a:cubicBezTo>
                  <a:lnTo>
                    <a:pt x="87" y="90"/>
                  </a:lnTo>
                  <a:close/>
                  <a:moveTo>
                    <a:pt x="99" y="90"/>
                  </a:moveTo>
                  <a:cubicBezTo>
                    <a:pt x="94" y="90"/>
                    <a:pt x="94" y="90"/>
                    <a:pt x="94" y="90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9" y="86"/>
                    <a:pt x="99" y="86"/>
                    <a:pt x="99" y="86"/>
                  </a:cubicBezTo>
                  <a:lnTo>
                    <a:pt x="99" y="90"/>
                  </a:lnTo>
                  <a:close/>
                  <a:moveTo>
                    <a:pt x="108" y="90"/>
                  </a:moveTo>
                  <a:cubicBezTo>
                    <a:pt x="106" y="90"/>
                    <a:pt x="106" y="90"/>
                    <a:pt x="106" y="90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9" y="86"/>
                    <a:pt x="110" y="86"/>
                    <a:pt x="111" y="86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1" y="90"/>
                    <a:pt x="109" y="90"/>
                    <a:pt x="10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9" name="Rectangle 278"/>
            <p:cNvSpPr>
              <a:spLocks noChangeArrowheads="1"/>
            </p:cNvSpPr>
            <p:nvPr/>
          </p:nvSpPr>
          <p:spPr bwMode="auto">
            <a:xfrm>
              <a:off x="4722813" y="2779713"/>
              <a:ext cx="63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86" name="Group 485"/>
          <p:cNvGrpSpPr>
            <a:grpSpLocks noChangeAspect="1"/>
          </p:cNvGrpSpPr>
          <p:nvPr/>
        </p:nvGrpSpPr>
        <p:grpSpPr>
          <a:xfrm>
            <a:off x="7867514" y="3301244"/>
            <a:ext cx="627063" cy="509588"/>
            <a:chOff x="19164980" y="3244850"/>
            <a:chExt cx="627063" cy="509588"/>
          </a:xfrm>
          <a:solidFill>
            <a:schemeClr val="accent2"/>
          </a:solidFill>
        </p:grpSpPr>
        <p:sp>
          <p:nvSpPr>
            <p:cNvPr id="120" name="Freeform 279"/>
            <p:cNvSpPr>
              <a:spLocks noEditPoints="1"/>
            </p:cNvSpPr>
            <p:nvPr/>
          </p:nvSpPr>
          <p:spPr bwMode="auto">
            <a:xfrm>
              <a:off x="19164980" y="3244850"/>
              <a:ext cx="627063" cy="509588"/>
            </a:xfrm>
            <a:custGeom>
              <a:avLst/>
              <a:gdLst>
                <a:gd name="T0" fmla="*/ 5 w 193"/>
                <a:gd name="T1" fmla="*/ 152 h 157"/>
                <a:gd name="T2" fmla="*/ 187 w 193"/>
                <a:gd name="T3" fmla="*/ 152 h 157"/>
                <a:gd name="T4" fmla="*/ 187 w 193"/>
                <a:gd name="T5" fmla="*/ 6 h 157"/>
                <a:gd name="T6" fmla="*/ 5 w 193"/>
                <a:gd name="T7" fmla="*/ 6 h 157"/>
                <a:gd name="T8" fmla="*/ 5 w 193"/>
                <a:gd name="T9" fmla="*/ 152 h 157"/>
                <a:gd name="T10" fmla="*/ 190 w 193"/>
                <a:gd name="T11" fmla="*/ 157 h 157"/>
                <a:gd name="T12" fmla="*/ 2 w 193"/>
                <a:gd name="T13" fmla="*/ 157 h 157"/>
                <a:gd name="T14" fmla="*/ 0 w 193"/>
                <a:gd name="T15" fmla="*/ 154 h 157"/>
                <a:gd name="T16" fmla="*/ 0 w 193"/>
                <a:gd name="T17" fmla="*/ 3 h 157"/>
                <a:gd name="T18" fmla="*/ 2 w 193"/>
                <a:gd name="T19" fmla="*/ 0 h 157"/>
                <a:gd name="T20" fmla="*/ 190 w 193"/>
                <a:gd name="T21" fmla="*/ 0 h 157"/>
                <a:gd name="T22" fmla="*/ 193 w 193"/>
                <a:gd name="T23" fmla="*/ 3 h 157"/>
                <a:gd name="T24" fmla="*/ 193 w 193"/>
                <a:gd name="T25" fmla="*/ 154 h 157"/>
                <a:gd name="T26" fmla="*/ 190 w 193"/>
                <a:gd name="T2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57">
                  <a:moveTo>
                    <a:pt x="5" y="152"/>
                  </a:moveTo>
                  <a:cubicBezTo>
                    <a:pt x="187" y="152"/>
                    <a:pt x="187" y="152"/>
                    <a:pt x="187" y="152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152"/>
                  </a:lnTo>
                  <a:close/>
                  <a:moveTo>
                    <a:pt x="190" y="157"/>
                  </a:move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0" y="156"/>
                    <a:pt x="0" y="1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2" y="0"/>
                    <a:pt x="193" y="1"/>
                    <a:pt x="193" y="3"/>
                  </a:cubicBezTo>
                  <a:cubicBezTo>
                    <a:pt x="193" y="154"/>
                    <a:pt x="193" y="154"/>
                    <a:pt x="193" y="154"/>
                  </a:cubicBezTo>
                  <a:cubicBezTo>
                    <a:pt x="193" y="156"/>
                    <a:pt x="192" y="157"/>
                    <a:pt x="190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1" name="Freeform 280"/>
            <p:cNvSpPr>
              <a:spLocks noEditPoints="1"/>
            </p:cNvSpPr>
            <p:nvPr/>
          </p:nvSpPr>
          <p:spPr bwMode="auto">
            <a:xfrm>
              <a:off x="19223717" y="3303588"/>
              <a:ext cx="509588" cy="393700"/>
            </a:xfrm>
            <a:custGeom>
              <a:avLst/>
              <a:gdLst>
                <a:gd name="T0" fmla="*/ 5 w 157"/>
                <a:gd name="T1" fmla="*/ 115 h 121"/>
                <a:gd name="T2" fmla="*/ 151 w 157"/>
                <a:gd name="T3" fmla="*/ 115 h 121"/>
                <a:gd name="T4" fmla="*/ 151 w 157"/>
                <a:gd name="T5" fmla="*/ 6 h 121"/>
                <a:gd name="T6" fmla="*/ 5 w 157"/>
                <a:gd name="T7" fmla="*/ 6 h 121"/>
                <a:gd name="T8" fmla="*/ 5 w 157"/>
                <a:gd name="T9" fmla="*/ 115 h 121"/>
                <a:gd name="T10" fmla="*/ 154 w 157"/>
                <a:gd name="T11" fmla="*/ 121 h 121"/>
                <a:gd name="T12" fmla="*/ 3 w 157"/>
                <a:gd name="T13" fmla="*/ 121 h 121"/>
                <a:gd name="T14" fmla="*/ 0 w 157"/>
                <a:gd name="T15" fmla="*/ 118 h 121"/>
                <a:gd name="T16" fmla="*/ 0 w 157"/>
                <a:gd name="T17" fmla="*/ 3 h 121"/>
                <a:gd name="T18" fmla="*/ 3 w 157"/>
                <a:gd name="T19" fmla="*/ 0 h 121"/>
                <a:gd name="T20" fmla="*/ 154 w 157"/>
                <a:gd name="T21" fmla="*/ 0 h 121"/>
                <a:gd name="T22" fmla="*/ 157 w 157"/>
                <a:gd name="T23" fmla="*/ 3 h 121"/>
                <a:gd name="T24" fmla="*/ 157 w 157"/>
                <a:gd name="T25" fmla="*/ 118 h 121"/>
                <a:gd name="T26" fmla="*/ 154 w 157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21">
                  <a:moveTo>
                    <a:pt x="5" y="115"/>
                  </a:moveTo>
                  <a:cubicBezTo>
                    <a:pt x="151" y="115"/>
                    <a:pt x="151" y="115"/>
                    <a:pt x="151" y="11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115"/>
                  </a:lnTo>
                  <a:close/>
                  <a:moveTo>
                    <a:pt x="154" y="121"/>
                  </a:moveTo>
                  <a:cubicBezTo>
                    <a:pt x="3" y="121"/>
                    <a:pt x="3" y="121"/>
                    <a:pt x="3" y="121"/>
                  </a:cubicBezTo>
                  <a:cubicBezTo>
                    <a:pt x="1" y="121"/>
                    <a:pt x="0" y="120"/>
                    <a:pt x="0" y="1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6" y="0"/>
                    <a:pt x="157" y="2"/>
                    <a:pt x="157" y="3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57" y="120"/>
                    <a:pt x="156" y="121"/>
                    <a:pt x="15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2" name="Freeform 281"/>
            <p:cNvSpPr>
              <a:spLocks/>
            </p:cNvSpPr>
            <p:nvPr/>
          </p:nvSpPr>
          <p:spPr bwMode="auto">
            <a:xfrm>
              <a:off x="19714255" y="3248025"/>
              <a:ext cx="74613" cy="74613"/>
            </a:xfrm>
            <a:custGeom>
              <a:avLst/>
              <a:gdLst>
                <a:gd name="T0" fmla="*/ 8 w 47"/>
                <a:gd name="T1" fmla="*/ 47 h 47"/>
                <a:gd name="T2" fmla="*/ 0 w 47"/>
                <a:gd name="T3" fmla="*/ 41 h 47"/>
                <a:gd name="T4" fmla="*/ 39 w 47"/>
                <a:gd name="T5" fmla="*/ 0 h 47"/>
                <a:gd name="T6" fmla="*/ 47 w 47"/>
                <a:gd name="T7" fmla="*/ 8 h 47"/>
                <a:gd name="T8" fmla="*/ 8 w 4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8" y="47"/>
                  </a:moveTo>
                  <a:lnTo>
                    <a:pt x="0" y="41"/>
                  </a:lnTo>
                  <a:lnTo>
                    <a:pt x="39" y="0"/>
                  </a:lnTo>
                  <a:lnTo>
                    <a:pt x="47" y="8"/>
                  </a:lnTo>
                  <a:lnTo>
                    <a:pt x="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3" name="Freeform 282"/>
            <p:cNvSpPr>
              <a:spLocks/>
            </p:cNvSpPr>
            <p:nvPr/>
          </p:nvSpPr>
          <p:spPr bwMode="auto">
            <a:xfrm>
              <a:off x="19717430" y="3679825"/>
              <a:ext cx="71438" cy="71438"/>
            </a:xfrm>
            <a:custGeom>
              <a:avLst/>
              <a:gdLst>
                <a:gd name="T0" fmla="*/ 37 w 45"/>
                <a:gd name="T1" fmla="*/ 45 h 45"/>
                <a:gd name="T2" fmla="*/ 0 w 45"/>
                <a:gd name="T3" fmla="*/ 9 h 45"/>
                <a:gd name="T4" fmla="*/ 8 w 45"/>
                <a:gd name="T5" fmla="*/ 0 h 45"/>
                <a:gd name="T6" fmla="*/ 45 w 45"/>
                <a:gd name="T7" fmla="*/ 37 h 45"/>
                <a:gd name="T8" fmla="*/ 37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37" y="45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45" y="37"/>
                  </a:lnTo>
                  <a:lnTo>
                    <a:pt x="3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4" name="Freeform 283"/>
            <p:cNvSpPr>
              <a:spLocks/>
            </p:cNvSpPr>
            <p:nvPr/>
          </p:nvSpPr>
          <p:spPr bwMode="auto">
            <a:xfrm>
              <a:off x="19164980" y="3679825"/>
              <a:ext cx="74613" cy="71438"/>
            </a:xfrm>
            <a:custGeom>
              <a:avLst/>
              <a:gdLst>
                <a:gd name="T0" fmla="*/ 9 w 47"/>
                <a:gd name="T1" fmla="*/ 45 h 45"/>
                <a:gd name="T2" fmla="*/ 0 w 47"/>
                <a:gd name="T3" fmla="*/ 37 h 45"/>
                <a:gd name="T4" fmla="*/ 39 w 47"/>
                <a:gd name="T5" fmla="*/ 0 h 45"/>
                <a:gd name="T6" fmla="*/ 47 w 47"/>
                <a:gd name="T7" fmla="*/ 9 h 45"/>
                <a:gd name="T8" fmla="*/ 9 w 47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9" y="45"/>
                  </a:moveTo>
                  <a:lnTo>
                    <a:pt x="0" y="37"/>
                  </a:lnTo>
                  <a:lnTo>
                    <a:pt x="39" y="0"/>
                  </a:lnTo>
                  <a:lnTo>
                    <a:pt x="47" y="9"/>
                  </a:lnTo>
                  <a:lnTo>
                    <a:pt x="9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5" name="Freeform 284"/>
            <p:cNvSpPr>
              <a:spLocks/>
            </p:cNvSpPr>
            <p:nvPr/>
          </p:nvSpPr>
          <p:spPr bwMode="auto">
            <a:xfrm>
              <a:off x="19164980" y="3248025"/>
              <a:ext cx="77788" cy="77788"/>
            </a:xfrm>
            <a:custGeom>
              <a:avLst/>
              <a:gdLst>
                <a:gd name="T0" fmla="*/ 41 w 49"/>
                <a:gd name="T1" fmla="*/ 49 h 49"/>
                <a:gd name="T2" fmla="*/ 0 w 49"/>
                <a:gd name="T3" fmla="*/ 8 h 49"/>
                <a:gd name="T4" fmla="*/ 9 w 49"/>
                <a:gd name="T5" fmla="*/ 0 h 49"/>
                <a:gd name="T6" fmla="*/ 49 w 49"/>
                <a:gd name="T7" fmla="*/ 41 h 49"/>
                <a:gd name="T8" fmla="*/ 41 w 4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1" y="49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49" y="41"/>
                  </a:lnTo>
                  <a:lnTo>
                    <a:pt x="4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6" name="Freeform 285"/>
            <p:cNvSpPr>
              <a:spLocks noEditPoints="1"/>
            </p:cNvSpPr>
            <p:nvPr/>
          </p:nvSpPr>
          <p:spPr bwMode="auto">
            <a:xfrm>
              <a:off x="19322142" y="3397250"/>
              <a:ext cx="301625" cy="36513"/>
            </a:xfrm>
            <a:custGeom>
              <a:avLst/>
              <a:gdLst>
                <a:gd name="T0" fmla="*/ 0 w 93"/>
                <a:gd name="T1" fmla="*/ 0 h 11"/>
                <a:gd name="T2" fmla="*/ 5 w 93"/>
                <a:gd name="T3" fmla="*/ 11 h 11"/>
                <a:gd name="T4" fmla="*/ 5 w 93"/>
                <a:gd name="T5" fmla="*/ 0 h 11"/>
                <a:gd name="T6" fmla="*/ 3 w 93"/>
                <a:gd name="T7" fmla="*/ 9 h 11"/>
                <a:gd name="T8" fmla="*/ 6 w 93"/>
                <a:gd name="T9" fmla="*/ 3 h 11"/>
                <a:gd name="T10" fmla="*/ 6 w 93"/>
                <a:gd name="T11" fmla="*/ 9 h 11"/>
                <a:gd name="T12" fmla="*/ 15 w 93"/>
                <a:gd name="T13" fmla="*/ 11 h 11"/>
                <a:gd name="T14" fmla="*/ 17 w 93"/>
                <a:gd name="T15" fmla="*/ 0 h 11"/>
                <a:gd name="T16" fmla="*/ 32 w 93"/>
                <a:gd name="T17" fmla="*/ 4 h 11"/>
                <a:gd name="T18" fmla="*/ 23 w 93"/>
                <a:gd name="T19" fmla="*/ 0 h 11"/>
                <a:gd name="T20" fmla="*/ 25 w 93"/>
                <a:gd name="T21" fmla="*/ 11 h 11"/>
                <a:gd name="T22" fmla="*/ 27 w 93"/>
                <a:gd name="T23" fmla="*/ 9 h 11"/>
                <a:gd name="T24" fmla="*/ 32 w 93"/>
                <a:gd name="T25" fmla="*/ 5 h 11"/>
                <a:gd name="T26" fmla="*/ 27 w 93"/>
                <a:gd name="T27" fmla="*/ 6 h 11"/>
                <a:gd name="T28" fmla="*/ 25 w 93"/>
                <a:gd name="T29" fmla="*/ 3 h 11"/>
                <a:gd name="T30" fmla="*/ 29 w 93"/>
                <a:gd name="T31" fmla="*/ 5 h 11"/>
                <a:gd name="T32" fmla="*/ 39 w 93"/>
                <a:gd name="T33" fmla="*/ 9 h 11"/>
                <a:gd name="T34" fmla="*/ 36 w 93"/>
                <a:gd name="T35" fmla="*/ 0 h 11"/>
                <a:gd name="T36" fmla="*/ 45 w 93"/>
                <a:gd name="T37" fmla="*/ 11 h 11"/>
                <a:gd name="T38" fmla="*/ 39 w 93"/>
                <a:gd name="T39" fmla="*/ 9 h 11"/>
                <a:gd name="T40" fmla="*/ 49 w 93"/>
                <a:gd name="T41" fmla="*/ 6 h 11"/>
                <a:gd name="T42" fmla="*/ 60 w 93"/>
                <a:gd name="T43" fmla="*/ 6 h 11"/>
                <a:gd name="T44" fmla="*/ 55 w 93"/>
                <a:gd name="T45" fmla="*/ 9 h 11"/>
                <a:gd name="T46" fmla="*/ 55 w 93"/>
                <a:gd name="T47" fmla="*/ 3 h 11"/>
                <a:gd name="T48" fmla="*/ 55 w 93"/>
                <a:gd name="T49" fmla="*/ 9 h 11"/>
                <a:gd name="T50" fmla="*/ 74 w 93"/>
                <a:gd name="T51" fmla="*/ 0 h 11"/>
                <a:gd name="T52" fmla="*/ 71 w 93"/>
                <a:gd name="T53" fmla="*/ 6 h 11"/>
                <a:gd name="T54" fmla="*/ 68 w 93"/>
                <a:gd name="T55" fmla="*/ 0 h 11"/>
                <a:gd name="T56" fmla="*/ 65 w 93"/>
                <a:gd name="T57" fmla="*/ 11 h 11"/>
                <a:gd name="T58" fmla="*/ 68 w 93"/>
                <a:gd name="T59" fmla="*/ 6 h 11"/>
                <a:gd name="T60" fmla="*/ 71 w 93"/>
                <a:gd name="T61" fmla="*/ 11 h 11"/>
                <a:gd name="T62" fmla="*/ 74 w 93"/>
                <a:gd name="T63" fmla="*/ 11 h 11"/>
                <a:gd name="T64" fmla="*/ 76 w 93"/>
                <a:gd name="T65" fmla="*/ 0 h 11"/>
                <a:gd name="T66" fmla="*/ 90 w 93"/>
                <a:gd name="T67" fmla="*/ 11 h 11"/>
                <a:gd name="T68" fmla="*/ 88 w 93"/>
                <a:gd name="T69" fmla="*/ 0 h 11"/>
                <a:gd name="T70" fmla="*/ 81 w 93"/>
                <a:gd name="T71" fmla="*/ 11 h 11"/>
                <a:gd name="T72" fmla="*/ 85 w 93"/>
                <a:gd name="T73" fmla="*/ 10 h 11"/>
                <a:gd name="T74" fmla="*/ 90 w 93"/>
                <a:gd name="T75" fmla="*/ 11 h 11"/>
                <a:gd name="T76" fmla="*/ 87 w 93"/>
                <a:gd name="T77" fmla="*/ 4 h 11"/>
                <a:gd name="T78" fmla="*/ 86 w 93"/>
                <a:gd name="T7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6" y="9"/>
                  </a:cubicBezTo>
                  <a:close/>
                  <a:moveTo>
                    <a:pt x="15" y="0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5" y="0"/>
                  </a:lnTo>
                  <a:close/>
                  <a:moveTo>
                    <a:pt x="32" y="4"/>
                  </a:moveTo>
                  <a:cubicBezTo>
                    <a:pt x="31" y="2"/>
                    <a:pt x="30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0" y="9"/>
                    <a:pt x="31" y="7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lose/>
                  <a:moveTo>
                    <a:pt x="27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6"/>
                    <a:pt x="27" y="6"/>
                  </a:cubicBezTo>
                  <a:close/>
                  <a:moveTo>
                    <a:pt x="39" y="9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39" y="9"/>
                  </a:lnTo>
                  <a:close/>
                  <a:moveTo>
                    <a:pt x="55" y="0"/>
                  </a:moveTo>
                  <a:cubicBezTo>
                    <a:pt x="52" y="0"/>
                    <a:pt x="49" y="3"/>
                    <a:pt x="49" y="6"/>
                  </a:cubicBezTo>
                  <a:cubicBezTo>
                    <a:pt x="49" y="9"/>
                    <a:pt x="52" y="11"/>
                    <a:pt x="55" y="11"/>
                  </a:cubicBezTo>
                  <a:cubicBezTo>
                    <a:pt x="58" y="11"/>
                    <a:pt x="60" y="9"/>
                    <a:pt x="60" y="6"/>
                  </a:cubicBezTo>
                  <a:cubicBezTo>
                    <a:pt x="60" y="3"/>
                    <a:pt x="58" y="0"/>
                    <a:pt x="55" y="0"/>
                  </a:cubicBezTo>
                  <a:close/>
                  <a:moveTo>
                    <a:pt x="55" y="9"/>
                  </a:moveTo>
                  <a:cubicBezTo>
                    <a:pt x="53" y="9"/>
                    <a:pt x="52" y="8"/>
                    <a:pt x="52" y="6"/>
                  </a:cubicBezTo>
                  <a:cubicBezTo>
                    <a:pt x="52" y="4"/>
                    <a:pt x="53" y="3"/>
                    <a:pt x="55" y="3"/>
                  </a:cubicBezTo>
                  <a:cubicBezTo>
                    <a:pt x="56" y="3"/>
                    <a:pt x="58" y="4"/>
                    <a:pt x="58" y="6"/>
                  </a:cubicBezTo>
                  <a:cubicBezTo>
                    <a:pt x="58" y="8"/>
                    <a:pt x="56" y="9"/>
                    <a:pt x="55" y="9"/>
                  </a:cubicBezTo>
                  <a:close/>
                  <a:moveTo>
                    <a:pt x="74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74" y="0"/>
                  </a:lnTo>
                  <a:close/>
                  <a:moveTo>
                    <a:pt x="90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0" y="10"/>
                    <a:pt x="90" y="10"/>
                    <a:pt x="90" y="10"/>
                  </a:cubicBezTo>
                  <a:lnTo>
                    <a:pt x="90" y="11"/>
                  </a:lnTo>
                  <a:close/>
                  <a:moveTo>
                    <a:pt x="86" y="8"/>
                  </a:moveTo>
                  <a:cubicBezTo>
                    <a:pt x="87" y="4"/>
                    <a:pt x="87" y="4"/>
                    <a:pt x="87" y="4"/>
                  </a:cubicBezTo>
                  <a:cubicBezTo>
                    <a:pt x="89" y="8"/>
                    <a:pt x="89" y="8"/>
                    <a:pt x="89" y="8"/>
                  </a:cubicBezTo>
                  <a:lnTo>
                    <a:pt x="8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7" name="Rectangle 286"/>
            <p:cNvSpPr>
              <a:spLocks noChangeArrowheads="1"/>
            </p:cNvSpPr>
            <p:nvPr/>
          </p:nvSpPr>
          <p:spPr bwMode="auto">
            <a:xfrm>
              <a:off x="19322142" y="3486150"/>
              <a:ext cx="3048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8" name="Rectangle 287"/>
            <p:cNvSpPr>
              <a:spLocks noChangeArrowheads="1"/>
            </p:cNvSpPr>
            <p:nvPr/>
          </p:nvSpPr>
          <p:spPr bwMode="auto">
            <a:xfrm>
              <a:off x="19322142" y="3527425"/>
              <a:ext cx="3048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9" name="Freeform 288"/>
            <p:cNvSpPr>
              <a:spLocks noEditPoints="1"/>
            </p:cNvSpPr>
            <p:nvPr/>
          </p:nvSpPr>
          <p:spPr bwMode="auto">
            <a:xfrm>
              <a:off x="19538042" y="3570288"/>
              <a:ext cx="74613" cy="74613"/>
            </a:xfrm>
            <a:custGeom>
              <a:avLst/>
              <a:gdLst>
                <a:gd name="T0" fmla="*/ 12 w 23"/>
                <a:gd name="T1" fmla="*/ 6 h 23"/>
                <a:gd name="T2" fmla="*/ 6 w 23"/>
                <a:gd name="T3" fmla="*/ 12 h 23"/>
                <a:gd name="T4" fmla="*/ 12 w 23"/>
                <a:gd name="T5" fmla="*/ 18 h 23"/>
                <a:gd name="T6" fmla="*/ 18 w 23"/>
                <a:gd name="T7" fmla="*/ 12 h 23"/>
                <a:gd name="T8" fmla="*/ 12 w 23"/>
                <a:gd name="T9" fmla="*/ 6 h 23"/>
                <a:gd name="T10" fmla="*/ 12 w 23"/>
                <a:gd name="T11" fmla="*/ 23 h 23"/>
                <a:gd name="T12" fmla="*/ 0 w 23"/>
                <a:gd name="T13" fmla="*/ 12 h 23"/>
                <a:gd name="T14" fmla="*/ 12 w 23"/>
                <a:gd name="T15" fmla="*/ 0 h 23"/>
                <a:gd name="T16" fmla="*/ 23 w 23"/>
                <a:gd name="T17" fmla="*/ 12 h 23"/>
                <a:gd name="T18" fmla="*/ 12 w 2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12" y="6"/>
                  </a:moveTo>
                  <a:cubicBezTo>
                    <a:pt x="8" y="6"/>
                    <a:pt x="6" y="8"/>
                    <a:pt x="6" y="12"/>
                  </a:cubicBezTo>
                  <a:cubicBezTo>
                    <a:pt x="6" y="15"/>
                    <a:pt x="8" y="18"/>
                    <a:pt x="12" y="18"/>
                  </a:cubicBezTo>
                  <a:cubicBezTo>
                    <a:pt x="15" y="18"/>
                    <a:pt x="18" y="15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0" name="Rectangle 289"/>
            <p:cNvSpPr>
              <a:spLocks noChangeArrowheads="1"/>
            </p:cNvSpPr>
            <p:nvPr/>
          </p:nvSpPr>
          <p:spPr bwMode="auto">
            <a:xfrm>
              <a:off x="19322142" y="3605213"/>
              <a:ext cx="7778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59" name="Group 458"/>
          <p:cNvGrpSpPr>
            <a:grpSpLocks noChangeAspect="1"/>
          </p:cNvGrpSpPr>
          <p:nvPr/>
        </p:nvGrpSpPr>
        <p:grpSpPr>
          <a:xfrm>
            <a:off x="1974893" y="5739498"/>
            <a:ext cx="633413" cy="471488"/>
            <a:chOff x="14512925" y="1230313"/>
            <a:chExt cx="633413" cy="471488"/>
          </a:xfrm>
          <a:solidFill>
            <a:schemeClr val="tx1"/>
          </a:solidFill>
        </p:grpSpPr>
        <p:sp>
          <p:nvSpPr>
            <p:cNvPr id="131" name="Freeform 290"/>
            <p:cNvSpPr>
              <a:spLocks noEditPoints="1"/>
            </p:cNvSpPr>
            <p:nvPr/>
          </p:nvSpPr>
          <p:spPr bwMode="auto">
            <a:xfrm>
              <a:off x="14571663" y="1292225"/>
              <a:ext cx="434975" cy="409575"/>
            </a:xfrm>
            <a:custGeom>
              <a:avLst/>
              <a:gdLst>
                <a:gd name="T0" fmla="*/ 5 w 134"/>
                <a:gd name="T1" fmla="*/ 42 h 126"/>
                <a:gd name="T2" fmla="*/ 82 w 134"/>
                <a:gd name="T3" fmla="*/ 119 h 126"/>
                <a:gd name="T4" fmla="*/ 88 w 134"/>
                <a:gd name="T5" fmla="*/ 121 h 126"/>
                <a:gd name="T6" fmla="*/ 95 w 134"/>
                <a:gd name="T7" fmla="*/ 119 h 126"/>
                <a:gd name="T8" fmla="*/ 95 w 134"/>
                <a:gd name="T9" fmla="*/ 106 h 126"/>
                <a:gd name="T10" fmla="*/ 94 w 134"/>
                <a:gd name="T11" fmla="*/ 104 h 126"/>
                <a:gd name="T12" fmla="*/ 95 w 134"/>
                <a:gd name="T13" fmla="*/ 103 h 126"/>
                <a:gd name="T14" fmla="*/ 98 w 134"/>
                <a:gd name="T15" fmla="*/ 103 h 126"/>
                <a:gd name="T16" fmla="*/ 104 w 134"/>
                <a:gd name="T17" fmla="*/ 105 h 126"/>
                <a:gd name="T18" fmla="*/ 111 w 134"/>
                <a:gd name="T19" fmla="*/ 103 h 126"/>
                <a:gd name="T20" fmla="*/ 113 w 134"/>
                <a:gd name="T21" fmla="*/ 96 h 126"/>
                <a:gd name="T22" fmla="*/ 111 w 134"/>
                <a:gd name="T23" fmla="*/ 90 h 126"/>
                <a:gd name="T24" fmla="*/ 110 w 134"/>
                <a:gd name="T25" fmla="*/ 88 h 126"/>
                <a:gd name="T26" fmla="*/ 111 w 134"/>
                <a:gd name="T27" fmla="*/ 86 h 126"/>
                <a:gd name="T28" fmla="*/ 114 w 134"/>
                <a:gd name="T29" fmla="*/ 86 h 126"/>
                <a:gd name="T30" fmla="*/ 120 w 134"/>
                <a:gd name="T31" fmla="*/ 89 h 126"/>
                <a:gd name="T32" fmla="*/ 127 w 134"/>
                <a:gd name="T33" fmla="*/ 86 h 126"/>
                <a:gd name="T34" fmla="*/ 130 w 134"/>
                <a:gd name="T35" fmla="*/ 80 h 126"/>
                <a:gd name="T36" fmla="*/ 127 w 134"/>
                <a:gd name="T37" fmla="*/ 74 h 126"/>
                <a:gd name="T38" fmla="*/ 96 w 134"/>
                <a:gd name="T39" fmla="*/ 42 h 126"/>
                <a:gd name="T40" fmla="*/ 81 w 134"/>
                <a:gd name="T41" fmla="*/ 57 h 126"/>
                <a:gd name="T42" fmla="*/ 71 w 134"/>
                <a:gd name="T43" fmla="*/ 61 h 126"/>
                <a:gd name="T44" fmla="*/ 62 w 134"/>
                <a:gd name="T45" fmla="*/ 57 h 126"/>
                <a:gd name="T46" fmla="*/ 62 w 134"/>
                <a:gd name="T47" fmla="*/ 38 h 126"/>
                <a:gd name="T48" fmla="*/ 76 w 134"/>
                <a:gd name="T49" fmla="*/ 23 h 126"/>
                <a:gd name="T50" fmla="*/ 70 w 134"/>
                <a:gd name="T51" fmla="*/ 16 h 126"/>
                <a:gd name="T52" fmla="*/ 63 w 134"/>
                <a:gd name="T53" fmla="*/ 14 h 126"/>
                <a:gd name="T54" fmla="*/ 57 w 134"/>
                <a:gd name="T55" fmla="*/ 16 h 126"/>
                <a:gd name="T56" fmla="*/ 54 w 134"/>
                <a:gd name="T57" fmla="*/ 16 h 126"/>
                <a:gd name="T58" fmla="*/ 42 w 134"/>
                <a:gd name="T59" fmla="*/ 5 h 126"/>
                <a:gd name="T60" fmla="*/ 5 w 134"/>
                <a:gd name="T61" fmla="*/ 42 h 126"/>
                <a:gd name="T62" fmla="*/ 88 w 134"/>
                <a:gd name="T63" fmla="*/ 126 h 126"/>
                <a:gd name="T64" fmla="*/ 78 w 134"/>
                <a:gd name="T65" fmla="*/ 122 h 126"/>
                <a:gd name="T66" fmla="*/ 1 w 134"/>
                <a:gd name="T67" fmla="*/ 44 h 126"/>
                <a:gd name="T68" fmla="*/ 0 w 134"/>
                <a:gd name="T69" fmla="*/ 42 h 126"/>
                <a:gd name="T70" fmla="*/ 1 w 134"/>
                <a:gd name="T71" fmla="*/ 41 h 126"/>
                <a:gd name="T72" fmla="*/ 41 w 134"/>
                <a:gd name="T73" fmla="*/ 0 h 126"/>
                <a:gd name="T74" fmla="*/ 44 w 134"/>
                <a:gd name="T75" fmla="*/ 0 h 126"/>
                <a:gd name="T76" fmla="*/ 55 w 134"/>
                <a:gd name="T77" fmla="*/ 12 h 126"/>
                <a:gd name="T78" fmla="*/ 63 w 134"/>
                <a:gd name="T79" fmla="*/ 9 h 126"/>
                <a:gd name="T80" fmla="*/ 73 w 134"/>
                <a:gd name="T81" fmla="*/ 13 h 126"/>
                <a:gd name="T82" fmla="*/ 81 w 134"/>
                <a:gd name="T83" fmla="*/ 21 h 126"/>
                <a:gd name="T84" fmla="*/ 82 w 134"/>
                <a:gd name="T85" fmla="*/ 23 h 126"/>
                <a:gd name="T86" fmla="*/ 81 w 134"/>
                <a:gd name="T87" fmla="*/ 25 h 126"/>
                <a:gd name="T88" fmla="*/ 65 w 134"/>
                <a:gd name="T89" fmla="*/ 41 h 126"/>
                <a:gd name="T90" fmla="*/ 65 w 134"/>
                <a:gd name="T91" fmla="*/ 54 h 126"/>
                <a:gd name="T92" fmla="*/ 71 w 134"/>
                <a:gd name="T93" fmla="*/ 56 h 126"/>
                <a:gd name="T94" fmla="*/ 78 w 134"/>
                <a:gd name="T95" fmla="*/ 54 h 126"/>
                <a:gd name="T96" fmla="*/ 94 w 134"/>
                <a:gd name="T97" fmla="*/ 38 h 126"/>
                <a:gd name="T98" fmla="*/ 97 w 134"/>
                <a:gd name="T99" fmla="*/ 37 h 126"/>
                <a:gd name="T100" fmla="*/ 98 w 134"/>
                <a:gd name="T101" fmla="*/ 38 h 126"/>
                <a:gd name="T102" fmla="*/ 130 w 134"/>
                <a:gd name="T103" fmla="*/ 70 h 126"/>
                <a:gd name="T104" fmla="*/ 134 w 134"/>
                <a:gd name="T105" fmla="*/ 80 h 126"/>
                <a:gd name="T106" fmla="*/ 130 w 134"/>
                <a:gd name="T107" fmla="*/ 90 h 126"/>
                <a:gd name="T108" fmla="*/ 120 w 134"/>
                <a:gd name="T109" fmla="*/ 94 h 126"/>
                <a:gd name="T110" fmla="*/ 118 w 134"/>
                <a:gd name="T111" fmla="*/ 93 h 126"/>
                <a:gd name="T112" fmla="*/ 118 w 134"/>
                <a:gd name="T113" fmla="*/ 96 h 126"/>
                <a:gd name="T114" fmla="*/ 114 w 134"/>
                <a:gd name="T115" fmla="*/ 106 h 126"/>
                <a:gd name="T116" fmla="*/ 104 w 134"/>
                <a:gd name="T117" fmla="*/ 110 h 126"/>
                <a:gd name="T118" fmla="*/ 102 w 134"/>
                <a:gd name="T119" fmla="*/ 110 h 126"/>
                <a:gd name="T120" fmla="*/ 98 w 134"/>
                <a:gd name="T121" fmla="*/ 122 h 126"/>
                <a:gd name="T122" fmla="*/ 88 w 134"/>
                <a:gd name="T1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" h="126">
                  <a:moveTo>
                    <a:pt x="5" y="42"/>
                  </a:moveTo>
                  <a:cubicBezTo>
                    <a:pt x="82" y="119"/>
                    <a:pt x="82" y="119"/>
                    <a:pt x="82" y="119"/>
                  </a:cubicBezTo>
                  <a:cubicBezTo>
                    <a:pt x="83" y="120"/>
                    <a:pt x="86" y="121"/>
                    <a:pt x="88" y="121"/>
                  </a:cubicBezTo>
                  <a:cubicBezTo>
                    <a:pt x="91" y="121"/>
                    <a:pt x="93" y="120"/>
                    <a:pt x="95" y="119"/>
                  </a:cubicBezTo>
                  <a:cubicBezTo>
                    <a:pt x="98" y="115"/>
                    <a:pt x="98" y="109"/>
                    <a:pt x="95" y="106"/>
                  </a:cubicBezTo>
                  <a:cubicBezTo>
                    <a:pt x="94" y="105"/>
                    <a:pt x="94" y="105"/>
                    <a:pt x="94" y="104"/>
                  </a:cubicBezTo>
                  <a:cubicBezTo>
                    <a:pt x="94" y="104"/>
                    <a:pt x="94" y="103"/>
                    <a:pt x="95" y="103"/>
                  </a:cubicBezTo>
                  <a:cubicBezTo>
                    <a:pt x="96" y="102"/>
                    <a:pt x="97" y="102"/>
                    <a:pt x="98" y="103"/>
                  </a:cubicBezTo>
                  <a:cubicBezTo>
                    <a:pt x="100" y="104"/>
                    <a:pt x="102" y="105"/>
                    <a:pt x="104" y="105"/>
                  </a:cubicBezTo>
                  <a:cubicBezTo>
                    <a:pt x="107" y="105"/>
                    <a:pt x="109" y="104"/>
                    <a:pt x="111" y="103"/>
                  </a:cubicBezTo>
                  <a:cubicBezTo>
                    <a:pt x="113" y="101"/>
                    <a:pt x="113" y="99"/>
                    <a:pt x="113" y="96"/>
                  </a:cubicBezTo>
                  <a:cubicBezTo>
                    <a:pt x="113" y="94"/>
                    <a:pt x="113" y="91"/>
                    <a:pt x="111" y="90"/>
                  </a:cubicBezTo>
                  <a:cubicBezTo>
                    <a:pt x="110" y="89"/>
                    <a:pt x="110" y="89"/>
                    <a:pt x="110" y="88"/>
                  </a:cubicBezTo>
                  <a:cubicBezTo>
                    <a:pt x="110" y="87"/>
                    <a:pt x="110" y="87"/>
                    <a:pt x="111" y="86"/>
                  </a:cubicBezTo>
                  <a:cubicBezTo>
                    <a:pt x="112" y="86"/>
                    <a:pt x="113" y="86"/>
                    <a:pt x="114" y="86"/>
                  </a:cubicBezTo>
                  <a:cubicBezTo>
                    <a:pt x="116" y="88"/>
                    <a:pt x="118" y="89"/>
                    <a:pt x="120" y="89"/>
                  </a:cubicBezTo>
                  <a:cubicBezTo>
                    <a:pt x="123" y="89"/>
                    <a:pt x="125" y="88"/>
                    <a:pt x="127" y="86"/>
                  </a:cubicBezTo>
                  <a:cubicBezTo>
                    <a:pt x="129" y="85"/>
                    <a:pt x="130" y="82"/>
                    <a:pt x="130" y="80"/>
                  </a:cubicBezTo>
                  <a:cubicBezTo>
                    <a:pt x="130" y="78"/>
                    <a:pt x="129" y="75"/>
                    <a:pt x="127" y="74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9" y="59"/>
                    <a:pt x="75" y="61"/>
                    <a:pt x="71" y="61"/>
                  </a:cubicBezTo>
                  <a:cubicBezTo>
                    <a:pt x="68" y="61"/>
                    <a:pt x="64" y="59"/>
                    <a:pt x="62" y="57"/>
                  </a:cubicBezTo>
                  <a:cubicBezTo>
                    <a:pt x="56" y="52"/>
                    <a:pt x="56" y="43"/>
                    <a:pt x="62" y="38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8" y="15"/>
                    <a:pt x="66" y="14"/>
                    <a:pt x="63" y="14"/>
                  </a:cubicBezTo>
                  <a:cubicBezTo>
                    <a:pt x="61" y="14"/>
                    <a:pt x="59" y="15"/>
                    <a:pt x="57" y="16"/>
                  </a:cubicBezTo>
                  <a:cubicBezTo>
                    <a:pt x="56" y="17"/>
                    <a:pt x="55" y="17"/>
                    <a:pt x="54" y="16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5" y="42"/>
                  </a:lnTo>
                  <a:close/>
                  <a:moveTo>
                    <a:pt x="88" y="126"/>
                  </a:moveTo>
                  <a:cubicBezTo>
                    <a:pt x="85" y="126"/>
                    <a:pt x="81" y="125"/>
                    <a:pt x="78" y="122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1" y="4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0"/>
                    <a:pt x="44" y="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8" y="10"/>
                    <a:pt x="60" y="9"/>
                    <a:pt x="63" y="9"/>
                  </a:cubicBezTo>
                  <a:cubicBezTo>
                    <a:pt x="67" y="9"/>
                    <a:pt x="70" y="11"/>
                    <a:pt x="73" y="13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2" y="22"/>
                    <a:pt x="82" y="22"/>
                    <a:pt x="82" y="23"/>
                  </a:cubicBezTo>
                  <a:cubicBezTo>
                    <a:pt x="82" y="24"/>
                    <a:pt x="82" y="24"/>
                    <a:pt x="81" y="25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1" y="44"/>
                    <a:pt x="61" y="50"/>
                    <a:pt x="65" y="54"/>
                  </a:cubicBezTo>
                  <a:cubicBezTo>
                    <a:pt x="67" y="55"/>
                    <a:pt x="69" y="56"/>
                    <a:pt x="71" y="56"/>
                  </a:cubicBezTo>
                  <a:cubicBezTo>
                    <a:pt x="74" y="56"/>
                    <a:pt x="76" y="55"/>
                    <a:pt x="78" y="54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5" y="37"/>
                    <a:pt x="96" y="37"/>
                    <a:pt x="97" y="37"/>
                  </a:cubicBezTo>
                  <a:cubicBezTo>
                    <a:pt x="97" y="38"/>
                    <a:pt x="98" y="38"/>
                    <a:pt x="98" y="38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3" y="73"/>
                    <a:pt x="134" y="76"/>
                    <a:pt x="134" y="80"/>
                  </a:cubicBezTo>
                  <a:cubicBezTo>
                    <a:pt x="134" y="84"/>
                    <a:pt x="133" y="87"/>
                    <a:pt x="130" y="90"/>
                  </a:cubicBezTo>
                  <a:cubicBezTo>
                    <a:pt x="128" y="92"/>
                    <a:pt x="124" y="94"/>
                    <a:pt x="120" y="94"/>
                  </a:cubicBezTo>
                  <a:cubicBezTo>
                    <a:pt x="120" y="94"/>
                    <a:pt x="119" y="94"/>
                    <a:pt x="118" y="93"/>
                  </a:cubicBezTo>
                  <a:cubicBezTo>
                    <a:pt x="118" y="94"/>
                    <a:pt x="118" y="95"/>
                    <a:pt x="118" y="96"/>
                  </a:cubicBezTo>
                  <a:cubicBezTo>
                    <a:pt x="118" y="100"/>
                    <a:pt x="117" y="103"/>
                    <a:pt x="114" y="106"/>
                  </a:cubicBezTo>
                  <a:cubicBezTo>
                    <a:pt x="111" y="108"/>
                    <a:pt x="108" y="110"/>
                    <a:pt x="104" y="110"/>
                  </a:cubicBezTo>
                  <a:cubicBezTo>
                    <a:pt x="103" y="110"/>
                    <a:pt x="102" y="110"/>
                    <a:pt x="102" y="110"/>
                  </a:cubicBezTo>
                  <a:cubicBezTo>
                    <a:pt x="102" y="114"/>
                    <a:pt x="101" y="119"/>
                    <a:pt x="98" y="122"/>
                  </a:cubicBezTo>
                  <a:cubicBezTo>
                    <a:pt x="95" y="125"/>
                    <a:pt x="92" y="126"/>
                    <a:pt x="8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2" name="Freeform 291"/>
            <p:cNvSpPr>
              <a:spLocks noEditPoints="1"/>
            </p:cNvSpPr>
            <p:nvPr/>
          </p:nvSpPr>
          <p:spPr bwMode="auto">
            <a:xfrm>
              <a:off x="14752638" y="1292225"/>
              <a:ext cx="334963" cy="241300"/>
            </a:xfrm>
            <a:custGeom>
              <a:avLst/>
              <a:gdLst>
                <a:gd name="T0" fmla="*/ 40 w 103"/>
                <a:gd name="T1" fmla="*/ 37 h 74"/>
                <a:gd name="T2" fmla="*/ 41 w 103"/>
                <a:gd name="T3" fmla="*/ 37 h 74"/>
                <a:gd name="T4" fmla="*/ 42 w 103"/>
                <a:gd name="T5" fmla="*/ 38 h 74"/>
                <a:gd name="T6" fmla="*/ 72 w 103"/>
                <a:gd name="T7" fmla="*/ 68 h 74"/>
                <a:gd name="T8" fmla="*/ 97 w 103"/>
                <a:gd name="T9" fmla="*/ 43 h 74"/>
                <a:gd name="T10" fmla="*/ 60 w 103"/>
                <a:gd name="T11" fmla="*/ 6 h 74"/>
                <a:gd name="T12" fmla="*/ 49 w 103"/>
                <a:gd name="T13" fmla="*/ 17 h 74"/>
                <a:gd name="T14" fmla="*/ 46 w 103"/>
                <a:gd name="T15" fmla="*/ 17 h 74"/>
                <a:gd name="T16" fmla="*/ 39 w 103"/>
                <a:gd name="T17" fmla="*/ 14 h 74"/>
                <a:gd name="T18" fmla="*/ 33 w 103"/>
                <a:gd name="T19" fmla="*/ 17 h 74"/>
                <a:gd name="T20" fmla="*/ 9 w 103"/>
                <a:gd name="T21" fmla="*/ 41 h 74"/>
                <a:gd name="T22" fmla="*/ 9 w 103"/>
                <a:gd name="T23" fmla="*/ 54 h 74"/>
                <a:gd name="T24" fmla="*/ 15 w 103"/>
                <a:gd name="T25" fmla="*/ 56 h 74"/>
                <a:gd name="T26" fmla="*/ 22 w 103"/>
                <a:gd name="T27" fmla="*/ 54 h 74"/>
                <a:gd name="T28" fmla="*/ 38 w 103"/>
                <a:gd name="T29" fmla="*/ 38 h 74"/>
                <a:gd name="T30" fmla="*/ 40 w 103"/>
                <a:gd name="T31" fmla="*/ 37 h 74"/>
                <a:gd name="T32" fmla="*/ 72 w 103"/>
                <a:gd name="T33" fmla="*/ 74 h 74"/>
                <a:gd name="T34" fmla="*/ 72 w 103"/>
                <a:gd name="T35" fmla="*/ 74 h 74"/>
                <a:gd name="T36" fmla="*/ 70 w 103"/>
                <a:gd name="T37" fmla="*/ 73 h 74"/>
                <a:gd name="T38" fmla="*/ 40 w 103"/>
                <a:gd name="T39" fmla="*/ 42 h 74"/>
                <a:gd name="T40" fmla="*/ 25 w 103"/>
                <a:gd name="T41" fmla="*/ 57 h 74"/>
                <a:gd name="T42" fmla="*/ 15 w 103"/>
                <a:gd name="T43" fmla="*/ 61 h 74"/>
                <a:gd name="T44" fmla="*/ 6 w 103"/>
                <a:gd name="T45" fmla="*/ 57 h 74"/>
                <a:gd name="T46" fmla="*/ 6 w 103"/>
                <a:gd name="T47" fmla="*/ 38 h 74"/>
                <a:gd name="T48" fmla="*/ 30 w 103"/>
                <a:gd name="T49" fmla="*/ 14 h 74"/>
                <a:gd name="T50" fmla="*/ 39 w 103"/>
                <a:gd name="T51" fmla="*/ 10 h 74"/>
                <a:gd name="T52" fmla="*/ 47 w 103"/>
                <a:gd name="T53" fmla="*/ 12 h 74"/>
                <a:gd name="T54" fmla="*/ 58 w 103"/>
                <a:gd name="T55" fmla="*/ 1 h 74"/>
                <a:gd name="T56" fmla="*/ 62 w 103"/>
                <a:gd name="T57" fmla="*/ 1 h 74"/>
                <a:gd name="T58" fmla="*/ 102 w 103"/>
                <a:gd name="T59" fmla="*/ 41 h 74"/>
                <a:gd name="T60" fmla="*/ 103 w 103"/>
                <a:gd name="T61" fmla="*/ 43 h 74"/>
                <a:gd name="T62" fmla="*/ 102 w 103"/>
                <a:gd name="T63" fmla="*/ 45 h 74"/>
                <a:gd name="T64" fmla="*/ 74 w 103"/>
                <a:gd name="T65" fmla="*/ 73 h 74"/>
                <a:gd name="T66" fmla="*/ 72 w 103"/>
                <a:gd name="T6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74">
                  <a:moveTo>
                    <a:pt x="40" y="37"/>
                  </a:moveTo>
                  <a:cubicBezTo>
                    <a:pt x="40" y="37"/>
                    <a:pt x="41" y="37"/>
                    <a:pt x="41" y="37"/>
                  </a:cubicBezTo>
                  <a:cubicBezTo>
                    <a:pt x="41" y="38"/>
                    <a:pt x="42" y="38"/>
                    <a:pt x="42" y="3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8"/>
                    <a:pt x="47" y="18"/>
                    <a:pt x="46" y="17"/>
                  </a:cubicBezTo>
                  <a:cubicBezTo>
                    <a:pt x="44" y="15"/>
                    <a:pt x="42" y="14"/>
                    <a:pt x="39" y="14"/>
                  </a:cubicBezTo>
                  <a:cubicBezTo>
                    <a:pt x="37" y="14"/>
                    <a:pt x="35" y="15"/>
                    <a:pt x="33" y="17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5" y="44"/>
                    <a:pt x="5" y="50"/>
                    <a:pt x="9" y="54"/>
                  </a:cubicBezTo>
                  <a:cubicBezTo>
                    <a:pt x="11" y="55"/>
                    <a:pt x="13" y="56"/>
                    <a:pt x="15" y="56"/>
                  </a:cubicBezTo>
                  <a:cubicBezTo>
                    <a:pt x="18" y="56"/>
                    <a:pt x="20" y="55"/>
                    <a:pt x="22" y="5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40" y="37"/>
                  </a:cubicBezTo>
                  <a:moveTo>
                    <a:pt x="72" y="74"/>
                  </a:moveTo>
                  <a:cubicBezTo>
                    <a:pt x="72" y="74"/>
                    <a:pt x="72" y="74"/>
                    <a:pt x="72" y="74"/>
                  </a:cubicBezTo>
                  <a:cubicBezTo>
                    <a:pt x="71" y="74"/>
                    <a:pt x="71" y="73"/>
                    <a:pt x="70" y="7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3" y="59"/>
                    <a:pt x="19" y="61"/>
                    <a:pt x="15" y="61"/>
                  </a:cubicBezTo>
                  <a:cubicBezTo>
                    <a:pt x="12" y="61"/>
                    <a:pt x="8" y="59"/>
                    <a:pt x="6" y="57"/>
                  </a:cubicBezTo>
                  <a:cubicBezTo>
                    <a:pt x="0" y="52"/>
                    <a:pt x="0" y="43"/>
                    <a:pt x="6" y="38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2" y="11"/>
                    <a:pt x="36" y="10"/>
                    <a:pt x="39" y="10"/>
                  </a:cubicBezTo>
                  <a:cubicBezTo>
                    <a:pt x="42" y="10"/>
                    <a:pt x="45" y="11"/>
                    <a:pt x="47" y="12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9" y="0"/>
                    <a:pt x="61" y="0"/>
                    <a:pt x="62" y="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2"/>
                    <a:pt x="103" y="42"/>
                    <a:pt x="103" y="43"/>
                  </a:cubicBezTo>
                  <a:cubicBezTo>
                    <a:pt x="103" y="44"/>
                    <a:pt x="102" y="44"/>
                    <a:pt x="102" y="45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3" y="73"/>
                    <a:pt x="73" y="74"/>
                    <a:pt x="72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3" name="Freeform 292"/>
            <p:cNvSpPr>
              <a:spLocks noEditPoints="1"/>
            </p:cNvSpPr>
            <p:nvPr/>
          </p:nvSpPr>
          <p:spPr bwMode="auto">
            <a:xfrm>
              <a:off x="14646275" y="1516063"/>
              <a:ext cx="190500" cy="185738"/>
            </a:xfrm>
            <a:custGeom>
              <a:avLst/>
              <a:gdLst>
                <a:gd name="T0" fmla="*/ 8 w 59"/>
                <a:gd name="T1" fmla="*/ 6 h 57"/>
                <a:gd name="T2" fmla="*/ 9 w 59"/>
                <a:gd name="T3" fmla="*/ 18 h 57"/>
                <a:gd name="T4" fmla="*/ 15 w 59"/>
                <a:gd name="T5" fmla="*/ 21 h 57"/>
                <a:gd name="T6" fmla="*/ 21 w 59"/>
                <a:gd name="T7" fmla="*/ 19 h 57"/>
                <a:gd name="T8" fmla="*/ 8 w 59"/>
                <a:gd name="T9" fmla="*/ 6 h 57"/>
                <a:gd name="T10" fmla="*/ 24 w 59"/>
                <a:gd name="T11" fmla="*/ 22 h 57"/>
                <a:gd name="T12" fmla="*/ 25 w 59"/>
                <a:gd name="T13" fmla="*/ 34 h 57"/>
                <a:gd name="T14" fmla="*/ 31 w 59"/>
                <a:gd name="T15" fmla="*/ 37 h 57"/>
                <a:gd name="T16" fmla="*/ 37 w 59"/>
                <a:gd name="T17" fmla="*/ 35 h 57"/>
                <a:gd name="T18" fmla="*/ 24 w 59"/>
                <a:gd name="T19" fmla="*/ 22 h 57"/>
                <a:gd name="T20" fmla="*/ 40 w 59"/>
                <a:gd name="T21" fmla="*/ 38 h 57"/>
                <a:gd name="T22" fmla="*/ 41 w 59"/>
                <a:gd name="T23" fmla="*/ 50 h 57"/>
                <a:gd name="T24" fmla="*/ 47 w 59"/>
                <a:gd name="T25" fmla="*/ 53 h 57"/>
                <a:gd name="T26" fmla="*/ 53 w 59"/>
                <a:gd name="T27" fmla="*/ 51 h 57"/>
                <a:gd name="T28" fmla="*/ 40 w 59"/>
                <a:gd name="T29" fmla="*/ 38 h 57"/>
                <a:gd name="T30" fmla="*/ 47 w 59"/>
                <a:gd name="T31" fmla="*/ 57 h 57"/>
                <a:gd name="T32" fmla="*/ 38 w 59"/>
                <a:gd name="T33" fmla="*/ 53 h 57"/>
                <a:gd name="T34" fmla="*/ 34 w 59"/>
                <a:gd name="T35" fmla="*/ 41 h 57"/>
                <a:gd name="T36" fmla="*/ 31 w 59"/>
                <a:gd name="T37" fmla="*/ 41 h 57"/>
                <a:gd name="T38" fmla="*/ 22 w 59"/>
                <a:gd name="T39" fmla="*/ 37 h 57"/>
                <a:gd name="T40" fmla="*/ 18 w 59"/>
                <a:gd name="T41" fmla="*/ 25 h 57"/>
                <a:gd name="T42" fmla="*/ 15 w 59"/>
                <a:gd name="T43" fmla="*/ 25 h 57"/>
                <a:gd name="T44" fmla="*/ 5 w 59"/>
                <a:gd name="T45" fmla="*/ 21 h 57"/>
                <a:gd name="T46" fmla="*/ 5 w 59"/>
                <a:gd name="T47" fmla="*/ 2 h 57"/>
                <a:gd name="T48" fmla="*/ 7 w 59"/>
                <a:gd name="T49" fmla="*/ 1 h 57"/>
                <a:gd name="T50" fmla="*/ 10 w 59"/>
                <a:gd name="T51" fmla="*/ 1 h 57"/>
                <a:gd name="T52" fmla="*/ 58 w 59"/>
                <a:gd name="T53" fmla="*/ 49 h 57"/>
                <a:gd name="T54" fmla="*/ 59 w 59"/>
                <a:gd name="T55" fmla="*/ 51 h 57"/>
                <a:gd name="T56" fmla="*/ 58 w 59"/>
                <a:gd name="T57" fmla="*/ 52 h 57"/>
                <a:gd name="T58" fmla="*/ 57 w 59"/>
                <a:gd name="T59" fmla="*/ 53 h 57"/>
                <a:gd name="T60" fmla="*/ 47 w 59"/>
                <a:gd name="T6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57">
                  <a:moveTo>
                    <a:pt x="8" y="6"/>
                  </a:moveTo>
                  <a:cubicBezTo>
                    <a:pt x="5" y="9"/>
                    <a:pt x="5" y="15"/>
                    <a:pt x="9" y="18"/>
                  </a:cubicBezTo>
                  <a:cubicBezTo>
                    <a:pt x="10" y="20"/>
                    <a:pt x="13" y="21"/>
                    <a:pt x="15" y="21"/>
                  </a:cubicBezTo>
                  <a:cubicBezTo>
                    <a:pt x="17" y="21"/>
                    <a:pt x="19" y="20"/>
                    <a:pt x="21" y="19"/>
                  </a:cubicBezTo>
                  <a:lnTo>
                    <a:pt x="8" y="6"/>
                  </a:lnTo>
                  <a:close/>
                  <a:moveTo>
                    <a:pt x="24" y="22"/>
                  </a:moveTo>
                  <a:cubicBezTo>
                    <a:pt x="21" y="25"/>
                    <a:pt x="21" y="31"/>
                    <a:pt x="25" y="34"/>
                  </a:cubicBezTo>
                  <a:cubicBezTo>
                    <a:pt x="27" y="36"/>
                    <a:pt x="29" y="37"/>
                    <a:pt x="31" y="37"/>
                  </a:cubicBezTo>
                  <a:cubicBezTo>
                    <a:pt x="33" y="37"/>
                    <a:pt x="36" y="36"/>
                    <a:pt x="37" y="35"/>
                  </a:cubicBezTo>
                  <a:lnTo>
                    <a:pt x="24" y="22"/>
                  </a:lnTo>
                  <a:close/>
                  <a:moveTo>
                    <a:pt x="40" y="38"/>
                  </a:moveTo>
                  <a:cubicBezTo>
                    <a:pt x="37" y="41"/>
                    <a:pt x="38" y="47"/>
                    <a:pt x="41" y="50"/>
                  </a:cubicBezTo>
                  <a:cubicBezTo>
                    <a:pt x="43" y="52"/>
                    <a:pt x="45" y="53"/>
                    <a:pt x="47" y="53"/>
                  </a:cubicBezTo>
                  <a:cubicBezTo>
                    <a:pt x="50" y="53"/>
                    <a:pt x="52" y="52"/>
                    <a:pt x="53" y="51"/>
                  </a:cubicBezTo>
                  <a:lnTo>
                    <a:pt x="40" y="38"/>
                  </a:lnTo>
                  <a:close/>
                  <a:moveTo>
                    <a:pt x="47" y="57"/>
                  </a:moveTo>
                  <a:cubicBezTo>
                    <a:pt x="44" y="57"/>
                    <a:pt x="40" y="56"/>
                    <a:pt x="38" y="53"/>
                  </a:cubicBezTo>
                  <a:cubicBezTo>
                    <a:pt x="34" y="50"/>
                    <a:pt x="33" y="45"/>
                    <a:pt x="34" y="41"/>
                  </a:cubicBezTo>
                  <a:cubicBezTo>
                    <a:pt x="33" y="41"/>
                    <a:pt x="32" y="41"/>
                    <a:pt x="31" y="41"/>
                  </a:cubicBezTo>
                  <a:cubicBezTo>
                    <a:pt x="28" y="41"/>
                    <a:pt x="24" y="40"/>
                    <a:pt x="22" y="37"/>
                  </a:cubicBezTo>
                  <a:cubicBezTo>
                    <a:pt x="18" y="34"/>
                    <a:pt x="17" y="29"/>
                    <a:pt x="18" y="25"/>
                  </a:cubicBezTo>
                  <a:cubicBezTo>
                    <a:pt x="17" y="25"/>
                    <a:pt x="16" y="25"/>
                    <a:pt x="15" y="25"/>
                  </a:cubicBezTo>
                  <a:cubicBezTo>
                    <a:pt x="11" y="25"/>
                    <a:pt x="8" y="24"/>
                    <a:pt x="5" y="21"/>
                  </a:cubicBezTo>
                  <a:cubicBezTo>
                    <a:pt x="0" y="16"/>
                    <a:pt x="0" y="7"/>
                    <a:pt x="5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1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50"/>
                    <a:pt x="59" y="50"/>
                    <a:pt x="59" y="51"/>
                  </a:cubicBezTo>
                  <a:cubicBezTo>
                    <a:pt x="59" y="51"/>
                    <a:pt x="59" y="52"/>
                    <a:pt x="58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5" y="56"/>
                    <a:pt x="51" y="57"/>
                    <a:pt x="4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4" name="Freeform 293"/>
            <p:cNvSpPr>
              <a:spLocks noEditPoints="1"/>
            </p:cNvSpPr>
            <p:nvPr/>
          </p:nvSpPr>
          <p:spPr bwMode="auto">
            <a:xfrm>
              <a:off x="14932025" y="1233488"/>
              <a:ext cx="214313" cy="214313"/>
            </a:xfrm>
            <a:custGeom>
              <a:avLst/>
              <a:gdLst>
                <a:gd name="T0" fmla="*/ 5 w 66"/>
                <a:gd name="T1" fmla="*/ 18 h 66"/>
                <a:gd name="T2" fmla="*/ 48 w 66"/>
                <a:gd name="T3" fmla="*/ 61 h 66"/>
                <a:gd name="T4" fmla="*/ 61 w 66"/>
                <a:gd name="T5" fmla="*/ 48 h 66"/>
                <a:gd name="T6" fmla="*/ 18 w 66"/>
                <a:gd name="T7" fmla="*/ 5 h 66"/>
                <a:gd name="T8" fmla="*/ 5 w 66"/>
                <a:gd name="T9" fmla="*/ 18 h 66"/>
                <a:gd name="T10" fmla="*/ 48 w 66"/>
                <a:gd name="T11" fmla="*/ 66 h 66"/>
                <a:gd name="T12" fmla="*/ 47 w 66"/>
                <a:gd name="T13" fmla="*/ 65 h 66"/>
                <a:gd name="T14" fmla="*/ 1 w 66"/>
                <a:gd name="T15" fmla="*/ 19 h 66"/>
                <a:gd name="T16" fmla="*/ 0 w 66"/>
                <a:gd name="T17" fmla="*/ 18 h 66"/>
                <a:gd name="T18" fmla="*/ 1 w 66"/>
                <a:gd name="T19" fmla="*/ 16 h 66"/>
                <a:gd name="T20" fmla="*/ 16 w 66"/>
                <a:gd name="T21" fmla="*/ 1 h 66"/>
                <a:gd name="T22" fmla="*/ 19 w 66"/>
                <a:gd name="T23" fmla="*/ 1 h 66"/>
                <a:gd name="T24" fmla="*/ 65 w 66"/>
                <a:gd name="T25" fmla="*/ 47 h 66"/>
                <a:gd name="T26" fmla="*/ 66 w 66"/>
                <a:gd name="T27" fmla="*/ 48 h 66"/>
                <a:gd name="T28" fmla="*/ 65 w 66"/>
                <a:gd name="T29" fmla="*/ 50 h 66"/>
                <a:gd name="T30" fmla="*/ 50 w 66"/>
                <a:gd name="T31" fmla="*/ 65 h 66"/>
                <a:gd name="T32" fmla="*/ 48 w 66"/>
                <a:gd name="T3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6">
                  <a:moveTo>
                    <a:pt x="5" y="18"/>
                  </a:moveTo>
                  <a:cubicBezTo>
                    <a:pt x="48" y="61"/>
                    <a:pt x="48" y="61"/>
                    <a:pt x="48" y="61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5" y="18"/>
                  </a:lnTo>
                  <a:close/>
                  <a:moveTo>
                    <a:pt x="48" y="66"/>
                  </a:moveTo>
                  <a:cubicBezTo>
                    <a:pt x="48" y="66"/>
                    <a:pt x="47" y="66"/>
                    <a:pt x="47" y="6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8"/>
                    <a:pt x="66" y="48"/>
                  </a:cubicBezTo>
                  <a:cubicBezTo>
                    <a:pt x="66" y="49"/>
                    <a:pt x="66" y="49"/>
                    <a:pt x="65" y="50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9" y="66"/>
                    <a:pt x="49" y="66"/>
                    <a:pt x="4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5" name="Freeform 294"/>
            <p:cNvSpPr>
              <a:spLocks noEditPoints="1"/>
            </p:cNvSpPr>
            <p:nvPr/>
          </p:nvSpPr>
          <p:spPr bwMode="auto">
            <a:xfrm>
              <a:off x="14512925" y="1230313"/>
              <a:ext cx="214313" cy="217488"/>
            </a:xfrm>
            <a:custGeom>
              <a:avLst/>
              <a:gdLst>
                <a:gd name="T0" fmla="*/ 5 w 66"/>
                <a:gd name="T1" fmla="*/ 49 h 67"/>
                <a:gd name="T2" fmla="*/ 18 w 66"/>
                <a:gd name="T3" fmla="*/ 61 h 67"/>
                <a:gd name="T4" fmla="*/ 60 w 66"/>
                <a:gd name="T5" fmla="*/ 18 h 67"/>
                <a:gd name="T6" fmla="*/ 48 w 66"/>
                <a:gd name="T7" fmla="*/ 6 h 67"/>
                <a:gd name="T8" fmla="*/ 5 w 66"/>
                <a:gd name="T9" fmla="*/ 49 h 67"/>
                <a:gd name="T10" fmla="*/ 18 w 66"/>
                <a:gd name="T11" fmla="*/ 67 h 67"/>
                <a:gd name="T12" fmla="*/ 16 w 66"/>
                <a:gd name="T13" fmla="*/ 66 h 67"/>
                <a:gd name="T14" fmla="*/ 0 w 66"/>
                <a:gd name="T15" fmla="*/ 51 h 67"/>
                <a:gd name="T16" fmla="*/ 0 w 66"/>
                <a:gd name="T17" fmla="*/ 47 h 67"/>
                <a:gd name="T18" fmla="*/ 47 w 66"/>
                <a:gd name="T19" fmla="*/ 1 h 67"/>
                <a:gd name="T20" fmla="*/ 50 w 66"/>
                <a:gd name="T21" fmla="*/ 1 h 67"/>
                <a:gd name="T22" fmla="*/ 65 w 66"/>
                <a:gd name="T23" fmla="*/ 17 h 67"/>
                <a:gd name="T24" fmla="*/ 66 w 66"/>
                <a:gd name="T25" fmla="*/ 18 h 67"/>
                <a:gd name="T26" fmla="*/ 65 w 66"/>
                <a:gd name="T27" fmla="*/ 20 h 67"/>
                <a:gd name="T28" fmla="*/ 19 w 66"/>
                <a:gd name="T29" fmla="*/ 66 h 67"/>
                <a:gd name="T30" fmla="*/ 18 w 66"/>
                <a:gd name="T3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67">
                  <a:moveTo>
                    <a:pt x="5" y="49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48" y="6"/>
                    <a:pt x="48" y="6"/>
                    <a:pt x="48" y="6"/>
                  </a:cubicBezTo>
                  <a:lnTo>
                    <a:pt x="5" y="49"/>
                  </a:lnTo>
                  <a:close/>
                  <a:moveTo>
                    <a:pt x="18" y="67"/>
                  </a:moveTo>
                  <a:cubicBezTo>
                    <a:pt x="17" y="67"/>
                    <a:pt x="16" y="67"/>
                    <a:pt x="16" y="6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0"/>
                    <a:pt x="0" y="48"/>
                    <a:pt x="0" y="4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9" y="0"/>
                    <a:pt x="50" y="1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8"/>
                    <a:pt x="66" y="18"/>
                  </a:cubicBezTo>
                  <a:cubicBezTo>
                    <a:pt x="66" y="19"/>
                    <a:pt x="66" y="20"/>
                    <a:pt x="65" y="2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7"/>
                    <a:pt x="18" y="67"/>
                    <a:pt x="1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6" name="Freeform 295"/>
            <p:cNvSpPr>
              <a:spLocks/>
            </p:cNvSpPr>
            <p:nvPr/>
          </p:nvSpPr>
          <p:spPr bwMode="auto">
            <a:xfrm>
              <a:off x="14535150" y="1350963"/>
              <a:ext cx="68263" cy="68263"/>
            </a:xfrm>
            <a:custGeom>
              <a:avLst/>
              <a:gdLst>
                <a:gd name="T0" fmla="*/ 6 w 43"/>
                <a:gd name="T1" fmla="*/ 43 h 43"/>
                <a:gd name="T2" fmla="*/ 0 w 43"/>
                <a:gd name="T3" fmla="*/ 35 h 43"/>
                <a:gd name="T4" fmla="*/ 35 w 43"/>
                <a:gd name="T5" fmla="*/ 0 h 43"/>
                <a:gd name="T6" fmla="*/ 43 w 43"/>
                <a:gd name="T7" fmla="*/ 6 h 43"/>
                <a:gd name="T8" fmla="*/ 6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6" y="43"/>
                  </a:moveTo>
                  <a:lnTo>
                    <a:pt x="0" y="35"/>
                  </a:lnTo>
                  <a:lnTo>
                    <a:pt x="35" y="0"/>
                  </a:lnTo>
                  <a:lnTo>
                    <a:pt x="43" y="6"/>
                  </a:lnTo>
                  <a:lnTo>
                    <a:pt x="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7" name="Freeform 296"/>
            <p:cNvSpPr>
              <a:spLocks/>
            </p:cNvSpPr>
            <p:nvPr/>
          </p:nvSpPr>
          <p:spPr bwMode="auto">
            <a:xfrm>
              <a:off x="15054263" y="1350963"/>
              <a:ext cx="65088" cy="68263"/>
            </a:xfrm>
            <a:custGeom>
              <a:avLst/>
              <a:gdLst>
                <a:gd name="T0" fmla="*/ 35 w 41"/>
                <a:gd name="T1" fmla="*/ 43 h 43"/>
                <a:gd name="T2" fmla="*/ 0 w 41"/>
                <a:gd name="T3" fmla="*/ 6 h 43"/>
                <a:gd name="T4" fmla="*/ 6 w 41"/>
                <a:gd name="T5" fmla="*/ 0 h 43"/>
                <a:gd name="T6" fmla="*/ 41 w 41"/>
                <a:gd name="T7" fmla="*/ 35 h 43"/>
                <a:gd name="T8" fmla="*/ 35 w 41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3">
                  <a:moveTo>
                    <a:pt x="35" y="43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1" y="35"/>
                  </a:lnTo>
                  <a:lnTo>
                    <a:pt x="3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8" name="Freeform 297"/>
            <p:cNvSpPr>
              <a:spLocks noEditPoints="1"/>
            </p:cNvSpPr>
            <p:nvPr/>
          </p:nvSpPr>
          <p:spPr bwMode="auto">
            <a:xfrm>
              <a:off x="14571663" y="1292225"/>
              <a:ext cx="434975" cy="409575"/>
            </a:xfrm>
            <a:custGeom>
              <a:avLst/>
              <a:gdLst>
                <a:gd name="T0" fmla="*/ 5 w 134"/>
                <a:gd name="T1" fmla="*/ 42 h 126"/>
                <a:gd name="T2" fmla="*/ 82 w 134"/>
                <a:gd name="T3" fmla="*/ 119 h 126"/>
                <a:gd name="T4" fmla="*/ 88 w 134"/>
                <a:gd name="T5" fmla="*/ 121 h 126"/>
                <a:gd name="T6" fmla="*/ 95 w 134"/>
                <a:gd name="T7" fmla="*/ 119 h 126"/>
                <a:gd name="T8" fmla="*/ 95 w 134"/>
                <a:gd name="T9" fmla="*/ 106 h 126"/>
                <a:gd name="T10" fmla="*/ 94 w 134"/>
                <a:gd name="T11" fmla="*/ 104 h 126"/>
                <a:gd name="T12" fmla="*/ 95 w 134"/>
                <a:gd name="T13" fmla="*/ 103 h 126"/>
                <a:gd name="T14" fmla="*/ 98 w 134"/>
                <a:gd name="T15" fmla="*/ 103 h 126"/>
                <a:gd name="T16" fmla="*/ 104 w 134"/>
                <a:gd name="T17" fmla="*/ 105 h 126"/>
                <a:gd name="T18" fmla="*/ 111 w 134"/>
                <a:gd name="T19" fmla="*/ 103 h 126"/>
                <a:gd name="T20" fmla="*/ 113 w 134"/>
                <a:gd name="T21" fmla="*/ 96 h 126"/>
                <a:gd name="T22" fmla="*/ 111 w 134"/>
                <a:gd name="T23" fmla="*/ 90 h 126"/>
                <a:gd name="T24" fmla="*/ 110 w 134"/>
                <a:gd name="T25" fmla="*/ 88 h 126"/>
                <a:gd name="T26" fmla="*/ 111 w 134"/>
                <a:gd name="T27" fmla="*/ 86 h 126"/>
                <a:gd name="T28" fmla="*/ 114 w 134"/>
                <a:gd name="T29" fmla="*/ 86 h 126"/>
                <a:gd name="T30" fmla="*/ 120 w 134"/>
                <a:gd name="T31" fmla="*/ 89 h 126"/>
                <a:gd name="T32" fmla="*/ 127 w 134"/>
                <a:gd name="T33" fmla="*/ 86 h 126"/>
                <a:gd name="T34" fmla="*/ 130 w 134"/>
                <a:gd name="T35" fmla="*/ 80 h 126"/>
                <a:gd name="T36" fmla="*/ 127 w 134"/>
                <a:gd name="T37" fmla="*/ 74 h 126"/>
                <a:gd name="T38" fmla="*/ 96 w 134"/>
                <a:gd name="T39" fmla="*/ 42 h 126"/>
                <a:gd name="T40" fmla="*/ 81 w 134"/>
                <a:gd name="T41" fmla="*/ 57 h 126"/>
                <a:gd name="T42" fmla="*/ 71 w 134"/>
                <a:gd name="T43" fmla="*/ 61 h 126"/>
                <a:gd name="T44" fmla="*/ 62 w 134"/>
                <a:gd name="T45" fmla="*/ 57 h 126"/>
                <a:gd name="T46" fmla="*/ 62 w 134"/>
                <a:gd name="T47" fmla="*/ 38 h 126"/>
                <a:gd name="T48" fmla="*/ 76 w 134"/>
                <a:gd name="T49" fmla="*/ 23 h 126"/>
                <a:gd name="T50" fmla="*/ 70 w 134"/>
                <a:gd name="T51" fmla="*/ 16 h 126"/>
                <a:gd name="T52" fmla="*/ 63 w 134"/>
                <a:gd name="T53" fmla="*/ 14 h 126"/>
                <a:gd name="T54" fmla="*/ 57 w 134"/>
                <a:gd name="T55" fmla="*/ 16 h 126"/>
                <a:gd name="T56" fmla="*/ 54 w 134"/>
                <a:gd name="T57" fmla="*/ 16 h 126"/>
                <a:gd name="T58" fmla="*/ 42 w 134"/>
                <a:gd name="T59" fmla="*/ 5 h 126"/>
                <a:gd name="T60" fmla="*/ 5 w 134"/>
                <a:gd name="T61" fmla="*/ 42 h 126"/>
                <a:gd name="T62" fmla="*/ 88 w 134"/>
                <a:gd name="T63" fmla="*/ 126 h 126"/>
                <a:gd name="T64" fmla="*/ 78 w 134"/>
                <a:gd name="T65" fmla="*/ 122 h 126"/>
                <a:gd name="T66" fmla="*/ 1 w 134"/>
                <a:gd name="T67" fmla="*/ 44 h 126"/>
                <a:gd name="T68" fmla="*/ 0 w 134"/>
                <a:gd name="T69" fmla="*/ 42 h 126"/>
                <a:gd name="T70" fmla="*/ 1 w 134"/>
                <a:gd name="T71" fmla="*/ 41 h 126"/>
                <a:gd name="T72" fmla="*/ 41 w 134"/>
                <a:gd name="T73" fmla="*/ 0 h 126"/>
                <a:gd name="T74" fmla="*/ 44 w 134"/>
                <a:gd name="T75" fmla="*/ 0 h 126"/>
                <a:gd name="T76" fmla="*/ 55 w 134"/>
                <a:gd name="T77" fmla="*/ 12 h 126"/>
                <a:gd name="T78" fmla="*/ 63 w 134"/>
                <a:gd name="T79" fmla="*/ 9 h 126"/>
                <a:gd name="T80" fmla="*/ 73 w 134"/>
                <a:gd name="T81" fmla="*/ 13 h 126"/>
                <a:gd name="T82" fmla="*/ 81 w 134"/>
                <a:gd name="T83" fmla="*/ 21 h 126"/>
                <a:gd name="T84" fmla="*/ 82 w 134"/>
                <a:gd name="T85" fmla="*/ 23 h 126"/>
                <a:gd name="T86" fmla="*/ 81 w 134"/>
                <a:gd name="T87" fmla="*/ 25 h 126"/>
                <a:gd name="T88" fmla="*/ 65 w 134"/>
                <a:gd name="T89" fmla="*/ 41 h 126"/>
                <a:gd name="T90" fmla="*/ 65 w 134"/>
                <a:gd name="T91" fmla="*/ 54 h 126"/>
                <a:gd name="T92" fmla="*/ 71 w 134"/>
                <a:gd name="T93" fmla="*/ 56 h 126"/>
                <a:gd name="T94" fmla="*/ 78 w 134"/>
                <a:gd name="T95" fmla="*/ 54 h 126"/>
                <a:gd name="T96" fmla="*/ 94 w 134"/>
                <a:gd name="T97" fmla="*/ 38 h 126"/>
                <a:gd name="T98" fmla="*/ 97 w 134"/>
                <a:gd name="T99" fmla="*/ 37 h 126"/>
                <a:gd name="T100" fmla="*/ 98 w 134"/>
                <a:gd name="T101" fmla="*/ 38 h 126"/>
                <a:gd name="T102" fmla="*/ 130 w 134"/>
                <a:gd name="T103" fmla="*/ 70 h 126"/>
                <a:gd name="T104" fmla="*/ 134 w 134"/>
                <a:gd name="T105" fmla="*/ 80 h 126"/>
                <a:gd name="T106" fmla="*/ 130 w 134"/>
                <a:gd name="T107" fmla="*/ 90 h 126"/>
                <a:gd name="T108" fmla="*/ 120 w 134"/>
                <a:gd name="T109" fmla="*/ 94 h 126"/>
                <a:gd name="T110" fmla="*/ 118 w 134"/>
                <a:gd name="T111" fmla="*/ 93 h 126"/>
                <a:gd name="T112" fmla="*/ 118 w 134"/>
                <a:gd name="T113" fmla="*/ 96 h 126"/>
                <a:gd name="T114" fmla="*/ 114 w 134"/>
                <a:gd name="T115" fmla="*/ 106 h 126"/>
                <a:gd name="T116" fmla="*/ 104 w 134"/>
                <a:gd name="T117" fmla="*/ 110 h 126"/>
                <a:gd name="T118" fmla="*/ 102 w 134"/>
                <a:gd name="T119" fmla="*/ 110 h 126"/>
                <a:gd name="T120" fmla="*/ 98 w 134"/>
                <a:gd name="T121" fmla="*/ 122 h 126"/>
                <a:gd name="T122" fmla="*/ 88 w 134"/>
                <a:gd name="T1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" h="126">
                  <a:moveTo>
                    <a:pt x="5" y="42"/>
                  </a:moveTo>
                  <a:cubicBezTo>
                    <a:pt x="82" y="119"/>
                    <a:pt x="82" y="119"/>
                    <a:pt x="82" y="119"/>
                  </a:cubicBezTo>
                  <a:cubicBezTo>
                    <a:pt x="83" y="120"/>
                    <a:pt x="86" y="121"/>
                    <a:pt x="88" y="121"/>
                  </a:cubicBezTo>
                  <a:cubicBezTo>
                    <a:pt x="91" y="121"/>
                    <a:pt x="93" y="120"/>
                    <a:pt x="95" y="119"/>
                  </a:cubicBezTo>
                  <a:cubicBezTo>
                    <a:pt x="98" y="115"/>
                    <a:pt x="98" y="109"/>
                    <a:pt x="95" y="106"/>
                  </a:cubicBezTo>
                  <a:cubicBezTo>
                    <a:pt x="94" y="105"/>
                    <a:pt x="94" y="105"/>
                    <a:pt x="94" y="104"/>
                  </a:cubicBezTo>
                  <a:cubicBezTo>
                    <a:pt x="94" y="104"/>
                    <a:pt x="94" y="103"/>
                    <a:pt x="95" y="103"/>
                  </a:cubicBezTo>
                  <a:cubicBezTo>
                    <a:pt x="96" y="102"/>
                    <a:pt x="97" y="102"/>
                    <a:pt x="98" y="103"/>
                  </a:cubicBezTo>
                  <a:cubicBezTo>
                    <a:pt x="100" y="104"/>
                    <a:pt x="102" y="105"/>
                    <a:pt x="104" y="105"/>
                  </a:cubicBezTo>
                  <a:cubicBezTo>
                    <a:pt x="107" y="105"/>
                    <a:pt x="109" y="104"/>
                    <a:pt x="111" y="103"/>
                  </a:cubicBezTo>
                  <a:cubicBezTo>
                    <a:pt x="113" y="101"/>
                    <a:pt x="113" y="99"/>
                    <a:pt x="113" y="96"/>
                  </a:cubicBezTo>
                  <a:cubicBezTo>
                    <a:pt x="113" y="94"/>
                    <a:pt x="113" y="91"/>
                    <a:pt x="111" y="90"/>
                  </a:cubicBezTo>
                  <a:cubicBezTo>
                    <a:pt x="110" y="89"/>
                    <a:pt x="110" y="89"/>
                    <a:pt x="110" y="88"/>
                  </a:cubicBezTo>
                  <a:cubicBezTo>
                    <a:pt x="110" y="87"/>
                    <a:pt x="110" y="87"/>
                    <a:pt x="111" y="86"/>
                  </a:cubicBezTo>
                  <a:cubicBezTo>
                    <a:pt x="112" y="86"/>
                    <a:pt x="113" y="86"/>
                    <a:pt x="114" y="86"/>
                  </a:cubicBezTo>
                  <a:cubicBezTo>
                    <a:pt x="116" y="88"/>
                    <a:pt x="118" y="89"/>
                    <a:pt x="120" y="89"/>
                  </a:cubicBezTo>
                  <a:cubicBezTo>
                    <a:pt x="123" y="89"/>
                    <a:pt x="125" y="88"/>
                    <a:pt x="127" y="86"/>
                  </a:cubicBezTo>
                  <a:cubicBezTo>
                    <a:pt x="129" y="85"/>
                    <a:pt x="130" y="82"/>
                    <a:pt x="130" y="80"/>
                  </a:cubicBezTo>
                  <a:cubicBezTo>
                    <a:pt x="130" y="78"/>
                    <a:pt x="129" y="75"/>
                    <a:pt x="127" y="74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79" y="59"/>
                    <a:pt x="75" y="61"/>
                    <a:pt x="71" y="61"/>
                  </a:cubicBezTo>
                  <a:cubicBezTo>
                    <a:pt x="68" y="61"/>
                    <a:pt x="64" y="59"/>
                    <a:pt x="62" y="57"/>
                  </a:cubicBezTo>
                  <a:cubicBezTo>
                    <a:pt x="56" y="52"/>
                    <a:pt x="56" y="43"/>
                    <a:pt x="62" y="38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8" y="15"/>
                    <a:pt x="66" y="14"/>
                    <a:pt x="63" y="14"/>
                  </a:cubicBezTo>
                  <a:cubicBezTo>
                    <a:pt x="61" y="14"/>
                    <a:pt x="59" y="15"/>
                    <a:pt x="57" y="16"/>
                  </a:cubicBezTo>
                  <a:cubicBezTo>
                    <a:pt x="56" y="17"/>
                    <a:pt x="55" y="17"/>
                    <a:pt x="54" y="16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5" y="42"/>
                  </a:lnTo>
                  <a:close/>
                  <a:moveTo>
                    <a:pt x="88" y="126"/>
                  </a:moveTo>
                  <a:cubicBezTo>
                    <a:pt x="85" y="126"/>
                    <a:pt x="81" y="125"/>
                    <a:pt x="78" y="122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42"/>
                    <a:pt x="0" y="41"/>
                    <a:pt x="1" y="4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0"/>
                    <a:pt x="44" y="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8" y="10"/>
                    <a:pt x="60" y="9"/>
                    <a:pt x="63" y="9"/>
                  </a:cubicBezTo>
                  <a:cubicBezTo>
                    <a:pt x="67" y="9"/>
                    <a:pt x="70" y="11"/>
                    <a:pt x="73" y="13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2" y="22"/>
                    <a:pt x="82" y="22"/>
                    <a:pt x="82" y="23"/>
                  </a:cubicBezTo>
                  <a:cubicBezTo>
                    <a:pt x="82" y="24"/>
                    <a:pt x="82" y="24"/>
                    <a:pt x="81" y="25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1" y="44"/>
                    <a:pt x="61" y="50"/>
                    <a:pt x="65" y="54"/>
                  </a:cubicBezTo>
                  <a:cubicBezTo>
                    <a:pt x="67" y="55"/>
                    <a:pt x="69" y="56"/>
                    <a:pt x="71" y="56"/>
                  </a:cubicBezTo>
                  <a:cubicBezTo>
                    <a:pt x="74" y="56"/>
                    <a:pt x="76" y="55"/>
                    <a:pt x="78" y="54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5" y="37"/>
                    <a:pt x="96" y="37"/>
                    <a:pt x="97" y="37"/>
                  </a:cubicBezTo>
                  <a:cubicBezTo>
                    <a:pt x="97" y="38"/>
                    <a:pt x="98" y="38"/>
                    <a:pt x="98" y="38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3" y="73"/>
                    <a:pt x="134" y="76"/>
                    <a:pt x="134" y="80"/>
                  </a:cubicBezTo>
                  <a:cubicBezTo>
                    <a:pt x="134" y="84"/>
                    <a:pt x="133" y="87"/>
                    <a:pt x="130" y="90"/>
                  </a:cubicBezTo>
                  <a:cubicBezTo>
                    <a:pt x="128" y="92"/>
                    <a:pt x="124" y="94"/>
                    <a:pt x="120" y="94"/>
                  </a:cubicBezTo>
                  <a:cubicBezTo>
                    <a:pt x="120" y="94"/>
                    <a:pt x="119" y="94"/>
                    <a:pt x="118" y="93"/>
                  </a:cubicBezTo>
                  <a:cubicBezTo>
                    <a:pt x="118" y="94"/>
                    <a:pt x="118" y="95"/>
                    <a:pt x="118" y="96"/>
                  </a:cubicBezTo>
                  <a:cubicBezTo>
                    <a:pt x="118" y="100"/>
                    <a:pt x="117" y="103"/>
                    <a:pt x="114" y="106"/>
                  </a:cubicBezTo>
                  <a:cubicBezTo>
                    <a:pt x="111" y="108"/>
                    <a:pt x="108" y="110"/>
                    <a:pt x="104" y="110"/>
                  </a:cubicBezTo>
                  <a:cubicBezTo>
                    <a:pt x="103" y="110"/>
                    <a:pt x="102" y="110"/>
                    <a:pt x="102" y="110"/>
                  </a:cubicBezTo>
                  <a:cubicBezTo>
                    <a:pt x="102" y="114"/>
                    <a:pt x="101" y="119"/>
                    <a:pt x="98" y="122"/>
                  </a:cubicBezTo>
                  <a:cubicBezTo>
                    <a:pt x="95" y="125"/>
                    <a:pt x="92" y="126"/>
                    <a:pt x="8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63" name="Group 462"/>
          <p:cNvGrpSpPr>
            <a:grpSpLocks noChangeAspect="1"/>
          </p:cNvGrpSpPr>
          <p:nvPr/>
        </p:nvGrpSpPr>
        <p:grpSpPr>
          <a:xfrm>
            <a:off x="9075774" y="699848"/>
            <a:ext cx="627063" cy="341313"/>
            <a:chOff x="18503900" y="3328988"/>
            <a:chExt cx="627063" cy="341313"/>
          </a:xfrm>
          <a:solidFill>
            <a:schemeClr val="tx1"/>
          </a:solidFill>
        </p:grpSpPr>
        <p:sp>
          <p:nvSpPr>
            <p:cNvPr id="139" name="Freeform 298"/>
            <p:cNvSpPr>
              <a:spLocks noEditPoints="1"/>
            </p:cNvSpPr>
            <p:nvPr/>
          </p:nvSpPr>
          <p:spPr bwMode="auto">
            <a:xfrm>
              <a:off x="18503900" y="3328988"/>
              <a:ext cx="627063" cy="341313"/>
            </a:xfrm>
            <a:custGeom>
              <a:avLst/>
              <a:gdLst>
                <a:gd name="T0" fmla="*/ 40 w 193"/>
                <a:gd name="T1" fmla="*/ 29 h 105"/>
                <a:gd name="T2" fmla="*/ 4 w 193"/>
                <a:gd name="T3" fmla="*/ 65 h 105"/>
                <a:gd name="T4" fmla="*/ 40 w 193"/>
                <a:gd name="T5" fmla="*/ 100 h 105"/>
                <a:gd name="T6" fmla="*/ 162 w 193"/>
                <a:gd name="T7" fmla="*/ 100 h 105"/>
                <a:gd name="T8" fmla="*/ 189 w 193"/>
                <a:gd name="T9" fmla="*/ 74 h 105"/>
                <a:gd name="T10" fmla="*/ 162 w 193"/>
                <a:gd name="T11" fmla="*/ 47 h 105"/>
                <a:gd name="T12" fmla="*/ 153 w 193"/>
                <a:gd name="T13" fmla="*/ 49 h 105"/>
                <a:gd name="T14" fmla="*/ 150 w 193"/>
                <a:gd name="T15" fmla="*/ 50 h 105"/>
                <a:gd name="T16" fmla="*/ 150 w 193"/>
                <a:gd name="T17" fmla="*/ 47 h 105"/>
                <a:gd name="T18" fmla="*/ 102 w 193"/>
                <a:gd name="T19" fmla="*/ 5 h 105"/>
                <a:gd name="T20" fmla="*/ 60 w 193"/>
                <a:gd name="T21" fmla="*/ 31 h 105"/>
                <a:gd name="T22" fmla="*/ 58 w 193"/>
                <a:gd name="T23" fmla="*/ 33 h 105"/>
                <a:gd name="T24" fmla="*/ 56 w 193"/>
                <a:gd name="T25" fmla="*/ 32 h 105"/>
                <a:gd name="T26" fmla="*/ 40 w 193"/>
                <a:gd name="T27" fmla="*/ 29 h 105"/>
                <a:gd name="T28" fmla="*/ 162 w 193"/>
                <a:gd name="T29" fmla="*/ 105 h 105"/>
                <a:gd name="T30" fmla="*/ 40 w 193"/>
                <a:gd name="T31" fmla="*/ 105 h 105"/>
                <a:gd name="T32" fmla="*/ 0 w 193"/>
                <a:gd name="T33" fmla="*/ 65 h 105"/>
                <a:gd name="T34" fmla="*/ 40 w 193"/>
                <a:gd name="T35" fmla="*/ 24 h 105"/>
                <a:gd name="T36" fmla="*/ 56 w 193"/>
                <a:gd name="T37" fmla="*/ 27 h 105"/>
                <a:gd name="T38" fmla="*/ 102 w 193"/>
                <a:gd name="T39" fmla="*/ 0 h 105"/>
                <a:gd name="T40" fmla="*/ 154 w 193"/>
                <a:gd name="T41" fmla="*/ 44 h 105"/>
                <a:gd name="T42" fmla="*/ 162 w 193"/>
                <a:gd name="T43" fmla="*/ 42 h 105"/>
                <a:gd name="T44" fmla="*/ 193 w 193"/>
                <a:gd name="T45" fmla="*/ 74 h 105"/>
                <a:gd name="T46" fmla="*/ 162 w 193"/>
                <a:gd name="T4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105">
                  <a:moveTo>
                    <a:pt x="40" y="29"/>
                  </a:moveTo>
                  <a:cubicBezTo>
                    <a:pt x="21" y="29"/>
                    <a:pt x="4" y="45"/>
                    <a:pt x="4" y="65"/>
                  </a:cubicBezTo>
                  <a:cubicBezTo>
                    <a:pt x="4" y="84"/>
                    <a:pt x="21" y="100"/>
                    <a:pt x="40" y="10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77" y="100"/>
                    <a:pt x="189" y="88"/>
                    <a:pt x="189" y="74"/>
                  </a:cubicBezTo>
                  <a:cubicBezTo>
                    <a:pt x="189" y="59"/>
                    <a:pt x="177" y="47"/>
                    <a:pt x="162" y="47"/>
                  </a:cubicBezTo>
                  <a:cubicBezTo>
                    <a:pt x="159" y="47"/>
                    <a:pt x="156" y="48"/>
                    <a:pt x="153" y="49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7" y="23"/>
                    <a:pt x="126" y="5"/>
                    <a:pt x="102" y="5"/>
                  </a:cubicBezTo>
                  <a:cubicBezTo>
                    <a:pt x="84" y="5"/>
                    <a:pt x="68" y="15"/>
                    <a:pt x="60" y="31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1" y="30"/>
                    <a:pt x="46" y="29"/>
                    <a:pt x="40" y="29"/>
                  </a:cubicBezTo>
                  <a:moveTo>
                    <a:pt x="162" y="105"/>
                  </a:moveTo>
                  <a:cubicBezTo>
                    <a:pt x="40" y="105"/>
                    <a:pt x="40" y="105"/>
                    <a:pt x="40" y="105"/>
                  </a:cubicBezTo>
                  <a:cubicBezTo>
                    <a:pt x="18" y="105"/>
                    <a:pt x="0" y="87"/>
                    <a:pt x="0" y="65"/>
                  </a:cubicBezTo>
                  <a:cubicBezTo>
                    <a:pt x="0" y="42"/>
                    <a:pt x="18" y="24"/>
                    <a:pt x="40" y="24"/>
                  </a:cubicBezTo>
                  <a:cubicBezTo>
                    <a:pt x="46" y="24"/>
                    <a:pt x="51" y="25"/>
                    <a:pt x="56" y="27"/>
                  </a:cubicBezTo>
                  <a:cubicBezTo>
                    <a:pt x="66" y="11"/>
                    <a:pt x="83" y="0"/>
                    <a:pt x="102" y="0"/>
                  </a:cubicBezTo>
                  <a:cubicBezTo>
                    <a:pt x="128" y="0"/>
                    <a:pt x="150" y="19"/>
                    <a:pt x="154" y="44"/>
                  </a:cubicBezTo>
                  <a:cubicBezTo>
                    <a:pt x="157" y="43"/>
                    <a:pt x="159" y="42"/>
                    <a:pt x="162" y="42"/>
                  </a:cubicBezTo>
                  <a:cubicBezTo>
                    <a:pt x="179" y="42"/>
                    <a:pt x="193" y="57"/>
                    <a:pt x="193" y="74"/>
                  </a:cubicBezTo>
                  <a:cubicBezTo>
                    <a:pt x="193" y="91"/>
                    <a:pt x="179" y="105"/>
                    <a:pt x="162" y="10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0" name="Freeform 299"/>
            <p:cNvSpPr>
              <a:spLocks/>
            </p:cNvSpPr>
            <p:nvPr/>
          </p:nvSpPr>
          <p:spPr bwMode="auto">
            <a:xfrm>
              <a:off x="18556288" y="3449638"/>
              <a:ext cx="87313" cy="87313"/>
            </a:xfrm>
            <a:custGeom>
              <a:avLst/>
              <a:gdLst>
                <a:gd name="T0" fmla="*/ 4 w 27"/>
                <a:gd name="T1" fmla="*/ 27 h 27"/>
                <a:gd name="T2" fmla="*/ 0 w 27"/>
                <a:gd name="T3" fmla="*/ 27 h 27"/>
                <a:gd name="T4" fmla="*/ 27 w 27"/>
                <a:gd name="T5" fmla="*/ 0 h 27"/>
                <a:gd name="T6" fmla="*/ 27 w 27"/>
                <a:gd name="T7" fmla="*/ 4 h 27"/>
                <a:gd name="T8" fmla="*/ 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14" y="4"/>
                    <a:pt x="4" y="14"/>
                    <a:pt x="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1" name="Freeform 300"/>
            <p:cNvSpPr>
              <a:spLocks/>
            </p:cNvSpPr>
            <p:nvPr/>
          </p:nvSpPr>
          <p:spPr bwMode="auto">
            <a:xfrm>
              <a:off x="18745200" y="3375025"/>
              <a:ext cx="128588" cy="52388"/>
            </a:xfrm>
            <a:custGeom>
              <a:avLst/>
              <a:gdLst>
                <a:gd name="T0" fmla="*/ 3 w 40"/>
                <a:gd name="T1" fmla="*/ 16 h 16"/>
                <a:gd name="T2" fmla="*/ 0 w 40"/>
                <a:gd name="T3" fmla="*/ 13 h 16"/>
                <a:gd name="T4" fmla="*/ 28 w 40"/>
                <a:gd name="T5" fmla="*/ 0 h 16"/>
                <a:gd name="T6" fmla="*/ 40 w 40"/>
                <a:gd name="T7" fmla="*/ 2 h 16"/>
                <a:gd name="T8" fmla="*/ 38 w 40"/>
                <a:gd name="T9" fmla="*/ 6 h 16"/>
                <a:gd name="T10" fmla="*/ 28 w 40"/>
                <a:gd name="T11" fmla="*/ 5 h 16"/>
                <a:gd name="T12" fmla="*/ 3 w 4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">
                  <a:moveTo>
                    <a:pt x="3" y="1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7" y="5"/>
                    <a:pt x="17" y="0"/>
                    <a:pt x="28" y="0"/>
                  </a:cubicBezTo>
                  <a:cubicBezTo>
                    <a:pt x="32" y="0"/>
                    <a:pt x="36" y="1"/>
                    <a:pt x="40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5" y="5"/>
                    <a:pt x="31" y="5"/>
                    <a:pt x="28" y="5"/>
                  </a:cubicBezTo>
                  <a:cubicBezTo>
                    <a:pt x="18" y="5"/>
                    <a:pt x="9" y="9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89" name="Group 488"/>
          <p:cNvGrpSpPr>
            <a:grpSpLocks noChangeAspect="1"/>
          </p:cNvGrpSpPr>
          <p:nvPr/>
        </p:nvGrpSpPr>
        <p:grpSpPr>
          <a:xfrm>
            <a:off x="6714816" y="5647652"/>
            <a:ext cx="635000" cy="636588"/>
            <a:chOff x="11183030" y="1149350"/>
            <a:chExt cx="635000" cy="636588"/>
          </a:xfrm>
          <a:solidFill>
            <a:schemeClr val="tx1"/>
          </a:solidFill>
        </p:grpSpPr>
        <p:sp>
          <p:nvSpPr>
            <p:cNvPr id="142" name="Rectangle 301"/>
            <p:cNvSpPr>
              <a:spLocks noChangeArrowheads="1"/>
            </p:cNvSpPr>
            <p:nvPr/>
          </p:nvSpPr>
          <p:spPr bwMode="auto">
            <a:xfrm>
              <a:off x="11238592" y="1204913"/>
              <a:ext cx="381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3" name="Rectangle 302"/>
            <p:cNvSpPr>
              <a:spLocks noChangeArrowheads="1"/>
            </p:cNvSpPr>
            <p:nvPr/>
          </p:nvSpPr>
          <p:spPr bwMode="auto">
            <a:xfrm>
              <a:off x="11238592" y="1279525"/>
              <a:ext cx="381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4" name="Rectangle 303"/>
            <p:cNvSpPr>
              <a:spLocks noChangeArrowheads="1"/>
            </p:cNvSpPr>
            <p:nvPr/>
          </p:nvSpPr>
          <p:spPr bwMode="auto">
            <a:xfrm>
              <a:off x="11238592" y="1357313"/>
              <a:ext cx="381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5" name="Rectangle 304"/>
            <p:cNvSpPr>
              <a:spLocks noChangeArrowheads="1"/>
            </p:cNvSpPr>
            <p:nvPr/>
          </p:nvSpPr>
          <p:spPr bwMode="auto">
            <a:xfrm>
              <a:off x="11238592" y="1431925"/>
              <a:ext cx="381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6" name="Rectangle 305"/>
            <p:cNvSpPr>
              <a:spLocks noChangeArrowheads="1"/>
            </p:cNvSpPr>
            <p:nvPr/>
          </p:nvSpPr>
          <p:spPr bwMode="auto">
            <a:xfrm>
              <a:off x="11238592" y="1506538"/>
              <a:ext cx="381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7" name="Rectangle 306"/>
            <p:cNvSpPr>
              <a:spLocks noChangeArrowheads="1"/>
            </p:cNvSpPr>
            <p:nvPr/>
          </p:nvSpPr>
          <p:spPr bwMode="auto">
            <a:xfrm>
              <a:off x="11238592" y="1581150"/>
              <a:ext cx="381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8" name="Rectangle 307"/>
            <p:cNvSpPr>
              <a:spLocks noChangeArrowheads="1"/>
            </p:cNvSpPr>
            <p:nvPr/>
          </p:nvSpPr>
          <p:spPr bwMode="auto">
            <a:xfrm>
              <a:off x="11238592" y="1658938"/>
              <a:ext cx="3810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9" name="Rectangle 308"/>
            <p:cNvSpPr>
              <a:spLocks noChangeArrowheads="1"/>
            </p:cNvSpPr>
            <p:nvPr/>
          </p:nvSpPr>
          <p:spPr bwMode="auto">
            <a:xfrm>
              <a:off x="11230655" y="1149350"/>
              <a:ext cx="17463" cy="636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0" name="Rectangle 309"/>
            <p:cNvSpPr>
              <a:spLocks noChangeArrowheads="1"/>
            </p:cNvSpPr>
            <p:nvPr/>
          </p:nvSpPr>
          <p:spPr bwMode="auto">
            <a:xfrm>
              <a:off x="11183030" y="1720850"/>
              <a:ext cx="63500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1" name="Freeform 310"/>
            <p:cNvSpPr>
              <a:spLocks noEditPoints="1"/>
            </p:cNvSpPr>
            <p:nvPr/>
          </p:nvSpPr>
          <p:spPr bwMode="auto">
            <a:xfrm>
              <a:off x="11295742" y="1422400"/>
              <a:ext cx="152400" cy="319088"/>
            </a:xfrm>
            <a:custGeom>
              <a:avLst/>
              <a:gdLst>
                <a:gd name="T0" fmla="*/ 6 w 47"/>
                <a:gd name="T1" fmla="*/ 92 h 98"/>
                <a:gd name="T2" fmla="*/ 25 w 47"/>
                <a:gd name="T3" fmla="*/ 92 h 98"/>
                <a:gd name="T4" fmla="*/ 41 w 47"/>
                <a:gd name="T5" fmla="*/ 35 h 98"/>
                <a:gd name="T6" fmla="*/ 33 w 47"/>
                <a:gd name="T7" fmla="*/ 11 h 98"/>
                <a:gd name="T8" fmla="*/ 6 w 47"/>
                <a:gd name="T9" fmla="*/ 92 h 98"/>
                <a:gd name="T10" fmla="*/ 28 w 47"/>
                <a:gd name="T11" fmla="*/ 98 h 98"/>
                <a:gd name="T12" fmla="*/ 2 w 47"/>
                <a:gd name="T13" fmla="*/ 98 h 98"/>
                <a:gd name="T14" fmla="*/ 0 w 47"/>
                <a:gd name="T15" fmla="*/ 96 h 98"/>
                <a:gd name="T16" fmla="*/ 0 w 47"/>
                <a:gd name="T17" fmla="*/ 94 h 98"/>
                <a:gd name="T18" fmla="*/ 31 w 47"/>
                <a:gd name="T19" fmla="*/ 2 h 98"/>
                <a:gd name="T20" fmla="*/ 33 w 47"/>
                <a:gd name="T21" fmla="*/ 0 h 98"/>
                <a:gd name="T22" fmla="*/ 36 w 47"/>
                <a:gd name="T23" fmla="*/ 2 h 98"/>
                <a:gd name="T24" fmla="*/ 46 w 47"/>
                <a:gd name="T25" fmla="*/ 34 h 98"/>
                <a:gd name="T26" fmla="*/ 46 w 47"/>
                <a:gd name="T27" fmla="*/ 35 h 98"/>
                <a:gd name="T28" fmla="*/ 30 w 47"/>
                <a:gd name="T29" fmla="*/ 96 h 98"/>
                <a:gd name="T30" fmla="*/ 28 w 47"/>
                <a:gd name="T3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98">
                  <a:moveTo>
                    <a:pt x="6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33" y="11"/>
                    <a:pt x="33" y="11"/>
                    <a:pt x="33" y="11"/>
                  </a:cubicBezTo>
                  <a:lnTo>
                    <a:pt x="6" y="92"/>
                  </a:lnTo>
                  <a:close/>
                  <a:moveTo>
                    <a:pt x="28" y="98"/>
                  </a:move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1" y="97"/>
                    <a:pt x="0" y="96"/>
                  </a:cubicBezTo>
                  <a:cubicBezTo>
                    <a:pt x="0" y="96"/>
                    <a:pt x="0" y="95"/>
                    <a:pt x="0" y="9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4" y="0"/>
                    <a:pt x="35" y="1"/>
                    <a:pt x="36" y="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5"/>
                    <a:pt x="46" y="3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7"/>
                    <a:pt x="29" y="98"/>
                    <a:pt x="28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2" name="Freeform 311"/>
            <p:cNvSpPr>
              <a:spLocks noEditPoints="1"/>
            </p:cNvSpPr>
            <p:nvPr/>
          </p:nvSpPr>
          <p:spPr bwMode="auto">
            <a:xfrm>
              <a:off x="11429092" y="1171575"/>
              <a:ext cx="179388" cy="569913"/>
            </a:xfrm>
            <a:custGeom>
              <a:avLst/>
              <a:gdLst>
                <a:gd name="T0" fmla="*/ 6 w 55"/>
                <a:gd name="T1" fmla="*/ 112 h 175"/>
                <a:gd name="T2" fmla="*/ 23 w 55"/>
                <a:gd name="T3" fmla="*/ 165 h 175"/>
                <a:gd name="T4" fmla="*/ 49 w 55"/>
                <a:gd name="T5" fmla="*/ 75 h 175"/>
                <a:gd name="T6" fmla="*/ 32 w 55"/>
                <a:gd name="T7" fmla="*/ 12 h 175"/>
                <a:gd name="T8" fmla="*/ 6 w 55"/>
                <a:gd name="T9" fmla="*/ 112 h 175"/>
                <a:gd name="T10" fmla="*/ 24 w 55"/>
                <a:gd name="T11" fmla="*/ 175 h 175"/>
                <a:gd name="T12" fmla="*/ 23 w 55"/>
                <a:gd name="T13" fmla="*/ 175 h 175"/>
                <a:gd name="T14" fmla="*/ 20 w 55"/>
                <a:gd name="T15" fmla="*/ 173 h 175"/>
                <a:gd name="T16" fmla="*/ 0 w 55"/>
                <a:gd name="T17" fmla="*/ 112 h 175"/>
                <a:gd name="T18" fmla="*/ 0 w 55"/>
                <a:gd name="T19" fmla="*/ 111 h 175"/>
                <a:gd name="T20" fmla="*/ 30 w 55"/>
                <a:gd name="T21" fmla="*/ 2 h 175"/>
                <a:gd name="T22" fmla="*/ 32 w 55"/>
                <a:gd name="T23" fmla="*/ 0 h 175"/>
                <a:gd name="T24" fmla="*/ 35 w 55"/>
                <a:gd name="T25" fmla="*/ 2 h 175"/>
                <a:gd name="T26" fmla="*/ 55 w 55"/>
                <a:gd name="T27" fmla="*/ 75 h 175"/>
                <a:gd name="T28" fmla="*/ 55 w 55"/>
                <a:gd name="T29" fmla="*/ 76 h 175"/>
                <a:gd name="T30" fmla="*/ 27 w 55"/>
                <a:gd name="T31" fmla="*/ 173 h 175"/>
                <a:gd name="T32" fmla="*/ 24 w 55"/>
                <a:gd name="T3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175">
                  <a:moveTo>
                    <a:pt x="6" y="112"/>
                  </a:moveTo>
                  <a:cubicBezTo>
                    <a:pt x="23" y="165"/>
                    <a:pt x="23" y="165"/>
                    <a:pt x="23" y="16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6" y="112"/>
                  </a:lnTo>
                  <a:close/>
                  <a:moveTo>
                    <a:pt x="24" y="175"/>
                  </a:moveTo>
                  <a:cubicBezTo>
                    <a:pt x="23" y="175"/>
                    <a:pt x="23" y="175"/>
                    <a:pt x="23" y="175"/>
                  </a:cubicBezTo>
                  <a:cubicBezTo>
                    <a:pt x="22" y="175"/>
                    <a:pt x="21" y="174"/>
                    <a:pt x="20" y="17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1"/>
                    <a:pt x="0" y="11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4" y="0"/>
                    <a:pt x="35" y="0"/>
                    <a:pt x="35" y="2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5"/>
                    <a:pt x="55" y="75"/>
                    <a:pt x="55" y="7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4"/>
                    <a:pt x="25" y="175"/>
                    <a:pt x="24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3" name="Freeform 312"/>
            <p:cNvSpPr>
              <a:spLocks noEditPoints="1"/>
            </p:cNvSpPr>
            <p:nvPr/>
          </p:nvSpPr>
          <p:spPr bwMode="auto">
            <a:xfrm>
              <a:off x="11376705" y="1525588"/>
              <a:ext cx="136525" cy="215900"/>
            </a:xfrm>
            <a:custGeom>
              <a:avLst/>
              <a:gdLst>
                <a:gd name="T0" fmla="*/ 6 w 42"/>
                <a:gd name="T1" fmla="*/ 60 h 66"/>
                <a:gd name="T2" fmla="*/ 35 w 42"/>
                <a:gd name="T3" fmla="*/ 60 h 66"/>
                <a:gd name="T4" fmla="*/ 19 w 42"/>
                <a:gd name="T5" fmla="*/ 12 h 66"/>
                <a:gd name="T6" fmla="*/ 6 w 42"/>
                <a:gd name="T7" fmla="*/ 60 h 66"/>
                <a:gd name="T8" fmla="*/ 39 w 42"/>
                <a:gd name="T9" fmla="*/ 66 h 66"/>
                <a:gd name="T10" fmla="*/ 3 w 42"/>
                <a:gd name="T11" fmla="*/ 66 h 66"/>
                <a:gd name="T12" fmla="*/ 0 w 42"/>
                <a:gd name="T13" fmla="*/ 64 h 66"/>
                <a:gd name="T14" fmla="*/ 0 w 42"/>
                <a:gd name="T15" fmla="*/ 62 h 66"/>
                <a:gd name="T16" fmla="*/ 16 w 42"/>
                <a:gd name="T17" fmla="*/ 2 h 66"/>
                <a:gd name="T18" fmla="*/ 19 w 42"/>
                <a:gd name="T19" fmla="*/ 0 h 66"/>
                <a:gd name="T20" fmla="*/ 21 w 42"/>
                <a:gd name="T21" fmla="*/ 2 h 66"/>
                <a:gd name="T22" fmla="*/ 41 w 42"/>
                <a:gd name="T23" fmla="*/ 62 h 66"/>
                <a:gd name="T24" fmla="*/ 41 w 42"/>
                <a:gd name="T25" fmla="*/ 64 h 66"/>
                <a:gd name="T26" fmla="*/ 39 w 42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66">
                  <a:moveTo>
                    <a:pt x="6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19" y="12"/>
                    <a:pt x="19" y="12"/>
                    <a:pt x="19" y="12"/>
                  </a:cubicBezTo>
                  <a:lnTo>
                    <a:pt x="6" y="60"/>
                  </a:lnTo>
                  <a:close/>
                  <a:moveTo>
                    <a:pt x="39" y="66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2" y="66"/>
                    <a:pt x="1" y="65"/>
                    <a:pt x="0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3"/>
                    <a:pt x="41" y="64"/>
                    <a:pt x="41" y="64"/>
                  </a:cubicBezTo>
                  <a:cubicBezTo>
                    <a:pt x="40" y="65"/>
                    <a:pt x="40" y="66"/>
                    <a:pt x="3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4" name="Freeform 313"/>
            <p:cNvSpPr>
              <a:spLocks noEditPoints="1"/>
            </p:cNvSpPr>
            <p:nvPr/>
          </p:nvSpPr>
          <p:spPr bwMode="auto">
            <a:xfrm>
              <a:off x="11591017" y="1260475"/>
              <a:ext cx="192088" cy="481013"/>
            </a:xfrm>
            <a:custGeom>
              <a:avLst/>
              <a:gdLst>
                <a:gd name="T0" fmla="*/ 30 w 59"/>
                <a:gd name="T1" fmla="*/ 142 h 148"/>
                <a:gd name="T2" fmla="*/ 53 w 59"/>
                <a:gd name="T3" fmla="*/ 142 h 148"/>
                <a:gd name="T4" fmla="*/ 15 w 59"/>
                <a:gd name="T5" fmla="*/ 12 h 148"/>
                <a:gd name="T6" fmla="*/ 5 w 59"/>
                <a:gd name="T7" fmla="*/ 48 h 148"/>
                <a:gd name="T8" fmla="*/ 30 w 59"/>
                <a:gd name="T9" fmla="*/ 142 h 148"/>
                <a:gd name="T10" fmla="*/ 57 w 59"/>
                <a:gd name="T11" fmla="*/ 148 h 148"/>
                <a:gd name="T12" fmla="*/ 28 w 59"/>
                <a:gd name="T13" fmla="*/ 148 h 148"/>
                <a:gd name="T14" fmla="*/ 26 w 59"/>
                <a:gd name="T15" fmla="*/ 146 h 148"/>
                <a:gd name="T16" fmla="*/ 0 w 59"/>
                <a:gd name="T17" fmla="*/ 49 h 148"/>
                <a:gd name="T18" fmla="*/ 0 w 59"/>
                <a:gd name="T19" fmla="*/ 47 h 148"/>
                <a:gd name="T20" fmla="*/ 13 w 59"/>
                <a:gd name="T21" fmla="*/ 2 h 148"/>
                <a:gd name="T22" fmla="*/ 15 w 59"/>
                <a:gd name="T23" fmla="*/ 0 h 148"/>
                <a:gd name="T24" fmla="*/ 18 w 59"/>
                <a:gd name="T25" fmla="*/ 2 h 148"/>
                <a:gd name="T26" fmla="*/ 59 w 59"/>
                <a:gd name="T27" fmla="*/ 144 h 148"/>
                <a:gd name="T28" fmla="*/ 59 w 59"/>
                <a:gd name="T29" fmla="*/ 146 h 148"/>
                <a:gd name="T30" fmla="*/ 57 w 59"/>
                <a:gd name="T3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148">
                  <a:moveTo>
                    <a:pt x="30" y="142"/>
                  </a:moveTo>
                  <a:cubicBezTo>
                    <a:pt x="53" y="142"/>
                    <a:pt x="53" y="142"/>
                    <a:pt x="53" y="14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5" y="48"/>
                    <a:pt x="5" y="48"/>
                    <a:pt x="5" y="48"/>
                  </a:cubicBezTo>
                  <a:lnTo>
                    <a:pt x="30" y="142"/>
                  </a:lnTo>
                  <a:close/>
                  <a:moveTo>
                    <a:pt x="57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8"/>
                    <a:pt x="26" y="147"/>
                    <a:pt x="26" y="14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59" y="144"/>
                    <a:pt x="59" y="144"/>
                    <a:pt x="59" y="144"/>
                  </a:cubicBezTo>
                  <a:cubicBezTo>
                    <a:pt x="59" y="145"/>
                    <a:pt x="59" y="146"/>
                    <a:pt x="59" y="146"/>
                  </a:cubicBezTo>
                  <a:cubicBezTo>
                    <a:pt x="58" y="147"/>
                    <a:pt x="57" y="148"/>
                    <a:pt x="5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5" name="Freeform 314"/>
            <p:cNvSpPr>
              <a:spLocks noEditPoints="1"/>
            </p:cNvSpPr>
            <p:nvPr/>
          </p:nvSpPr>
          <p:spPr bwMode="auto">
            <a:xfrm>
              <a:off x="11500530" y="1409700"/>
              <a:ext cx="192088" cy="331788"/>
            </a:xfrm>
            <a:custGeom>
              <a:avLst/>
              <a:gdLst>
                <a:gd name="T0" fmla="*/ 6 w 59"/>
                <a:gd name="T1" fmla="*/ 96 h 102"/>
                <a:gd name="T2" fmla="*/ 53 w 59"/>
                <a:gd name="T3" fmla="*/ 96 h 102"/>
                <a:gd name="T4" fmla="*/ 30 w 59"/>
                <a:gd name="T5" fmla="*/ 12 h 102"/>
                <a:gd name="T6" fmla="*/ 6 w 59"/>
                <a:gd name="T7" fmla="*/ 96 h 102"/>
                <a:gd name="T8" fmla="*/ 56 w 59"/>
                <a:gd name="T9" fmla="*/ 102 h 102"/>
                <a:gd name="T10" fmla="*/ 2 w 59"/>
                <a:gd name="T11" fmla="*/ 102 h 102"/>
                <a:gd name="T12" fmla="*/ 0 w 59"/>
                <a:gd name="T13" fmla="*/ 100 h 102"/>
                <a:gd name="T14" fmla="*/ 0 w 59"/>
                <a:gd name="T15" fmla="*/ 98 h 102"/>
                <a:gd name="T16" fmla="*/ 28 w 59"/>
                <a:gd name="T17" fmla="*/ 1 h 102"/>
                <a:gd name="T18" fmla="*/ 30 w 59"/>
                <a:gd name="T19" fmla="*/ 0 h 102"/>
                <a:gd name="T20" fmla="*/ 30 w 59"/>
                <a:gd name="T21" fmla="*/ 0 h 102"/>
                <a:gd name="T22" fmla="*/ 33 w 59"/>
                <a:gd name="T23" fmla="*/ 2 h 102"/>
                <a:gd name="T24" fmla="*/ 59 w 59"/>
                <a:gd name="T25" fmla="*/ 98 h 102"/>
                <a:gd name="T26" fmla="*/ 58 w 59"/>
                <a:gd name="T27" fmla="*/ 100 h 102"/>
                <a:gd name="T28" fmla="*/ 56 w 59"/>
                <a:gd name="T2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02">
                  <a:moveTo>
                    <a:pt x="6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30" y="12"/>
                    <a:pt x="30" y="12"/>
                    <a:pt x="30" y="12"/>
                  </a:cubicBezTo>
                  <a:lnTo>
                    <a:pt x="6" y="96"/>
                  </a:lnTo>
                  <a:close/>
                  <a:moveTo>
                    <a:pt x="56" y="102"/>
                  </a:moveTo>
                  <a:cubicBezTo>
                    <a:pt x="2" y="102"/>
                    <a:pt x="2" y="102"/>
                    <a:pt x="2" y="102"/>
                  </a:cubicBezTo>
                  <a:cubicBezTo>
                    <a:pt x="1" y="102"/>
                    <a:pt x="1" y="101"/>
                    <a:pt x="0" y="100"/>
                  </a:cubicBezTo>
                  <a:cubicBezTo>
                    <a:pt x="0" y="100"/>
                    <a:pt x="0" y="99"/>
                    <a:pt x="0" y="98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0"/>
                    <a:pt x="33" y="2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99"/>
                    <a:pt x="59" y="100"/>
                    <a:pt x="58" y="100"/>
                  </a:cubicBezTo>
                  <a:cubicBezTo>
                    <a:pt x="58" y="101"/>
                    <a:pt x="57" y="102"/>
                    <a:pt x="5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87" name="Group 486"/>
          <p:cNvGrpSpPr>
            <a:grpSpLocks noChangeAspect="1"/>
          </p:cNvGrpSpPr>
          <p:nvPr/>
        </p:nvGrpSpPr>
        <p:grpSpPr>
          <a:xfrm>
            <a:off x="7907201" y="5561448"/>
            <a:ext cx="565150" cy="636588"/>
            <a:chOff x="19226892" y="2160588"/>
            <a:chExt cx="565150" cy="636588"/>
          </a:xfrm>
          <a:solidFill>
            <a:schemeClr val="tx1"/>
          </a:solidFill>
        </p:grpSpPr>
        <p:sp>
          <p:nvSpPr>
            <p:cNvPr id="156" name="Freeform 315"/>
            <p:cNvSpPr>
              <a:spLocks noEditPoints="1"/>
            </p:cNvSpPr>
            <p:nvPr/>
          </p:nvSpPr>
          <p:spPr bwMode="auto">
            <a:xfrm>
              <a:off x="19236417" y="2555875"/>
              <a:ext cx="127000" cy="241300"/>
            </a:xfrm>
            <a:custGeom>
              <a:avLst/>
              <a:gdLst>
                <a:gd name="T0" fmla="*/ 6 w 39"/>
                <a:gd name="T1" fmla="*/ 68 h 74"/>
                <a:gd name="T2" fmla="*/ 33 w 39"/>
                <a:gd name="T3" fmla="*/ 68 h 74"/>
                <a:gd name="T4" fmla="*/ 33 w 39"/>
                <a:gd name="T5" fmla="*/ 6 h 74"/>
                <a:gd name="T6" fmla="*/ 6 w 39"/>
                <a:gd name="T7" fmla="*/ 6 h 74"/>
                <a:gd name="T8" fmla="*/ 6 w 39"/>
                <a:gd name="T9" fmla="*/ 68 h 74"/>
                <a:gd name="T10" fmla="*/ 36 w 39"/>
                <a:gd name="T11" fmla="*/ 74 h 74"/>
                <a:gd name="T12" fmla="*/ 3 w 39"/>
                <a:gd name="T13" fmla="*/ 74 h 74"/>
                <a:gd name="T14" fmla="*/ 0 w 39"/>
                <a:gd name="T15" fmla="*/ 71 h 74"/>
                <a:gd name="T16" fmla="*/ 0 w 39"/>
                <a:gd name="T17" fmla="*/ 3 h 74"/>
                <a:gd name="T18" fmla="*/ 3 w 39"/>
                <a:gd name="T19" fmla="*/ 0 h 74"/>
                <a:gd name="T20" fmla="*/ 36 w 39"/>
                <a:gd name="T21" fmla="*/ 0 h 74"/>
                <a:gd name="T22" fmla="*/ 39 w 39"/>
                <a:gd name="T23" fmla="*/ 3 h 74"/>
                <a:gd name="T24" fmla="*/ 39 w 39"/>
                <a:gd name="T25" fmla="*/ 71 h 74"/>
                <a:gd name="T26" fmla="*/ 36 w 39"/>
                <a:gd name="T2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74">
                  <a:moveTo>
                    <a:pt x="6" y="68"/>
                  </a:moveTo>
                  <a:cubicBezTo>
                    <a:pt x="33" y="68"/>
                    <a:pt x="33" y="68"/>
                    <a:pt x="33" y="68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68"/>
                  </a:lnTo>
                  <a:close/>
                  <a:moveTo>
                    <a:pt x="36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0" y="72"/>
                    <a:pt x="0" y="7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9" y="2"/>
                    <a:pt x="39" y="3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7" y="74"/>
                    <a:pt x="36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7" name="Freeform 316"/>
            <p:cNvSpPr>
              <a:spLocks noEditPoints="1"/>
            </p:cNvSpPr>
            <p:nvPr/>
          </p:nvSpPr>
          <p:spPr bwMode="auto">
            <a:xfrm>
              <a:off x="19450730" y="2446338"/>
              <a:ext cx="127000" cy="350838"/>
            </a:xfrm>
            <a:custGeom>
              <a:avLst/>
              <a:gdLst>
                <a:gd name="T0" fmla="*/ 6 w 39"/>
                <a:gd name="T1" fmla="*/ 102 h 108"/>
                <a:gd name="T2" fmla="*/ 33 w 39"/>
                <a:gd name="T3" fmla="*/ 102 h 108"/>
                <a:gd name="T4" fmla="*/ 33 w 39"/>
                <a:gd name="T5" fmla="*/ 6 h 108"/>
                <a:gd name="T6" fmla="*/ 6 w 39"/>
                <a:gd name="T7" fmla="*/ 6 h 108"/>
                <a:gd name="T8" fmla="*/ 6 w 39"/>
                <a:gd name="T9" fmla="*/ 102 h 108"/>
                <a:gd name="T10" fmla="*/ 36 w 39"/>
                <a:gd name="T11" fmla="*/ 108 h 108"/>
                <a:gd name="T12" fmla="*/ 3 w 39"/>
                <a:gd name="T13" fmla="*/ 108 h 108"/>
                <a:gd name="T14" fmla="*/ 0 w 39"/>
                <a:gd name="T15" fmla="*/ 105 h 108"/>
                <a:gd name="T16" fmla="*/ 0 w 39"/>
                <a:gd name="T17" fmla="*/ 3 h 108"/>
                <a:gd name="T18" fmla="*/ 3 w 39"/>
                <a:gd name="T19" fmla="*/ 0 h 108"/>
                <a:gd name="T20" fmla="*/ 36 w 39"/>
                <a:gd name="T21" fmla="*/ 0 h 108"/>
                <a:gd name="T22" fmla="*/ 39 w 39"/>
                <a:gd name="T23" fmla="*/ 3 h 108"/>
                <a:gd name="T24" fmla="*/ 39 w 39"/>
                <a:gd name="T25" fmla="*/ 105 h 108"/>
                <a:gd name="T26" fmla="*/ 36 w 39"/>
                <a:gd name="T2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08">
                  <a:moveTo>
                    <a:pt x="6" y="102"/>
                  </a:moveTo>
                  <a:cubicBezTo>
                    <a:pt x="33" y="102"/>
                    <a:pt x="33" y="102"/>
                    <a:pt x="33" y="102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102"/>
                  </a:lnTo>
                  <a:close/>
                  <a:moveTo>
                    <a:pt x="36" y="108"/>
                  </a:moveTo>
                  <a:cubicBezTo>
                    <a:pt x="3" y="108"/>
                    <a:pt x="3" y="108"/>
                    <a:pt x="3" y="108"/>
                  </a:cubicBezTo>
                  <a:cubicBezTo>
                    <a:pt x="2" y="108"/>
                    <a:pt x="0" y="106"/>
                    <a:pt x="0" y="10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39" y="2"/>
                    <a:pt x="39" y="3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6"/>
                    <a:pt x="38" y="108"/>
                    <a:pt x="3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8" name="Freeform 317"/>
            <p:cNvSpPr>
              <a:spLocks noEditPoints="1"/>
            </p:cNvSpPr>
            <p:nvPr/>
          </p:nvSpPr>
          <p:spPr bwMode="auto">
            <a:xfrm>
              <a:off x="19668217" y="2335213"/>
              <a:ext cx="123825" cy="461963"/>
            </a:xfrm>
            <a:custGeom>
              <a:avLst/>
              <a:gdLst>
                <a:gd name="T0" fmla="*/ 5 w 38"/>
                <a:gd name="T1" fmla="*/ 136 h 142"/>
                <a:gd name="T2" fmla="*/ 33 w 38"/>
                <a:gd name="T3" fmla="*/ 136 h 142"/>
                <a:gd name="T4" fmla="*/ 33 w 38"/>
                <a:gd name="T5" fmla="*/ 6 h 142"/>
                <a:gd name="T6" fmla="*/ 5 w 38"/>
                <a:gd name="T7" fmla="*/ 6 h 142"/>
                <a:gd name="T8" fmla="*/ 5 w 38"/>
                <a:gd name="T9" fmla="*/ 136 h 142"/>
                <a:gd name="T10" fmla="*/ 35 w 38"/>
                <a:gd name="T11" fmla="*/ 142 h 142"/>
                <a:gd name="T12" fmla="*/ 2 w 38"/>
                <a:gd name="T13" fmla="*/ 142 h 142"/>
                <a:gd name="T14" fmla="*/ 0 w 38"/>
                <a:gd name="T15" fmla="*/ 139 h 142"/>
                <a:gd name="T16" fmla="*/ 0 w 38"/>
                <a:gd name="T17" fmla="*/ 3 h 142"/>
                <a:gd name="T18" fmla="*/ 2 w 38"/>
                <a:gd name="T19" fmla="*/ 0 h 142"/>
                <a:gd name="T20" fmla="*/ 35 w 38"/>
                <a:gd name="T21" fmla="*/ 0 h 142"/>
                <a:gd name="T22" fmla="*/ 38 w 38"/>
                <a:gd name="T23" fmla="*/ 3 h 142"/>
                <a:gd name="T24" fmla="*/ 38 w 38"/>
                <a:gd name="T25" fmla="*/ 139 h 142"/>
                <a:gd name="T26" fmla="*/ 35 w 38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42">
                  <a:moveTo>
                    <a:pt x="5" y="136"/>
                  </a:moveTo>
                  <a:cubicBezTo>
                    <a:pt x="33" y="136"/>
                    <a:pt x="33" y="136"/>
                    <a:pt x="33" y="13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136"/>
                  </a:lnTo>
                  <a:close/>
                  <a:moveTo>
                    <a:pt x="35" y="142"/>
                  </a:moveTo>
                  <a:cubicBezTo>
                    <a:pt x="2" y="142"/>
                    <a:pt x="2" y="142"/>
                    <a:pt x="2" y="142"/>
                  </a:cubicBezTo>
                  <a:cubicBezTo>
                    <a:pt x="1" y="142"/>
                    <a:pt x="0" y="140"/>
                    <a:pt x="0" y="13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2"/>
                    <a:pt x="38" y="3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8" y="140"/>
                    <a:pt x="37" y="142"/>
                    <a:pt x="3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9" name="Freeform 318"/>
            <p:cNvSpPr>
              <a:spLocks/>
            </p:cNvSpPr>
            <p:nvPr/>
          </p:nvSpPr>
          <p:spPr bwMode="auto">
            <a:xfrm>
              <a:off x="19226892" y="2176463"/>
              <a:ext cx="549275" cy="285750"/>
            </a:xfrm>
            <a:custGeom>
              <a:avLst/>
              <a:gdLst>
                <a:gd name="T0" fmla="*/ 6 w 346"/>
                <a:gd name="T1" fmla="*/ 180 h 180"/>
                <a:gd name="T2" fmla="*/ 0 w 346"/>
                <a:gd name="T3" fmla="*/ 172 h 180"/>
                <a:gd name="T4" fmla="*/ 342 w 346"/>
                <a:gd name="T5" fmla="*/ 0 h 180"/>
                <a:gd name="T6" fmla="*/ 346 w 346"/>
                <a:gd name="T7" fmla="*/ 10 h 180"/>
                <a:gd name="T8" fmla="*/ 6 w 346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80">
                  <a:moveTo>
                    <a:pt x="6" y="180"/>
                  </a:moveTo>
                  <a:lnTo>
                    <a:pt x="0" y="172"/>
                  </a:lnTo>
                  <a:lnTo>
                    <a:pt x="342" y="0"/>
                  </a:lnTo>
                  <a:lnTo>
                    <a:pt x="346" y="10"/>
                  </a:lnTo>
                  <a:lnTo>
                    <a:pt x="6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0" name="Freeform 319"/>
            <p:cNvSpPr>
              <a:spLocks/>
            </p:cNvSpPr>
            <p:nvPr/>
          </p:nvSpPr>
          <p:spPr bwMode="auto">
            <a:xfrm>
              <a:off x="19707905" y="2160588"/>
              <a:ext cx="74613" cy="90488"/>
            </a:xfrm>
            <a:custGeom>
              <a:avLst/>
              <a:gdLst>
                <a:gd name="T0" fmla="*/ 17 w 23"/>
                <a:gd name="T1" fmla="*/ 28 h 28"/>
                <a:gd name="T2" fmla="*/ 12 w 23"/>
                <a:gd name="T3" fmla="*/ 26 h 28"/>
                <a:gd name="T4" fmla="*/ 16 w 23"/>
                <a:gd name="T5" fmla="*/ 10 h 28"/>
                <a:gd name="T6" fmla="*/ 0 w 23"/>
                <a:gd name="T7" fmla="*/ 5 h 28"/>
                <a:gd name="T8" fmla="*/ 1 w 23"/>
                <a:gd name="T9" fmla="*/ 0 h 28"/>
                <a:gd name="T10" fmla="*/ 20 w 23"/>
                <a:gd name="T11" fmla="*/ 5 h 28"/>
                <a:gd name="T12" fmla="*/ 22 w 23"/>
                <a:gd name="T13" fmla="*/ 9 h 28"/>
                <a:gd name="T14" fmla="*/ 17 w 23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8">
                  <a:moveTo>
                    <a:pt x="17" y="28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6"/>
                    <a:pt x="23" y="7"/>
                    <a:pt x="22" y="9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91" name="Group 490"/>
          <p:cNvGrpSpPr>
            <a:grpSpLocks noChangeAspect="1"/>
          </p:cNvGrpSpPr>
          <p:nvPr/>
        </p:nvGrpSpPr>
        <p:grpSpPr>
          <a:xfrm>
            <a:off x="6664016" y="3259175"/>
            <a:ext cx="628650" cy="593726"/>
            <a:chOff x="11183030" y="3203575"/>
            <a:chExt cx="628650" cy="593726"/>
          </a:xfrm>
          <a:solidFill>
            <a:schemeClr val="tx1"/>
          </a:solidFill>
        </p:grpSpPr>
        <p:sp>
          <p:nvSpPr>
            <p:cNvPr id="161" name="Freeform 320"/>
            <p:cNvSpPr>
              <a:spLocks noEditPoints="1"/>
            </p:cNvSpPr>
            <p:nvPr/>
          </p:nvSpPr>
          <p:spPr bwMode="auto">
            <a:xfrm>
              <a:off x="11354480" y="3343275"/>
              <a:ext cx="260350" cy="22225"/>
            </a:xfrm>
            <a:custGeom>
              <a:avLst/>
              <a:gdLst>
                <a:gd name="T0" fmla="*/ 3 w 80"/>
                <a:gd name="T1" fmla="*/ 6 h 7"/>
                <a:gd name="T2" fmla="*/ 3 w 80"/>
                <a:gd name="T3" fmla="*/ 2 h 7"/>
                <a:gd name="T4" fmla="*/ 6 w 80"/>
                <a:gd name="T5" fmla="*/ 2 h 7"/>
                <a:gd name="T6" fmla="*/ 0 w 80"/>
                <a:gd name="T7" fmla="*/ 4 h 7"/>
                <a:gd name="T8" fmla="*/ 6 w 80"/>
                <a:gd name="T9" fmla="*/ 6 h 7"/>
                <a:gd name="T10" fmla="*/ 14 w 80"/>
                <a:gd name="T11" fmla="*/ 2 h 7"/>
                <a:gd name="T12" fmla="*/ 9 w 80"/>
                <a:gd name="T13" fmla="*/ 1 h 7"/>
                <a:gd name="T14" fmla="*/ 14 w 80"/>
                <a:gd name="T15" fmla="*/ 7 h 7"/>
                <a:gd name="T16" fmla="*/ 10 w 80"/>
                <a:gd name="T17" fmla="*/ 6 h 7"/>
                <a:gd name="T18" fmla="*/ 13 w 80"/>
                <a:gd name="T19" fmla="*/ 4 h 7"/>
                <a:gd name="T20" fmla="*/ 10 w 80"/>
                <a:gd name="T21" fmla="*/ 3 h 7"/>
                <a:gd name="T22" fmla="*/ 14 w 80"/>
                <a:gd name="T23" fmla="*/ 2 h 7"/>
                <a:gd name="T24" fmla="*/ 21 w 80"/>
                <a:gd name="T25" fmla="*/ 5 h 7"/>
                <a:gd name="T26" fmla="*/ 20 w 80"/>
                <a:gd name="T27" fmla="*/ 1 h 7"/>
                <a:gd name="T28" fmla="*/ 17 w 80"/>
                <a:gd name="T29" fmla="*/ 7 h 7"/>
                <a:gd name="T30" fmla="*/ 18 w 80"/>
                <a:gd name="T31" fmla="*/ 5 h 7"/>
                <a:gd name="T32" fmla="*/ 20 w 80"/>
                <a:gd name="T33" fmla="*/ 7 h 7"/>
                <a:gd name="T34" fmla="*/ 18 w 80"/>
                <a:gd name="T35" fmla="*/ 2 h 7"/>
                <a:gd name="T36" fmla="*/ 21 w 80"/>
                <a:gd name="T37" fmla="*/ 3 h 7"/>
                <a:gd name="T38" fmla="*/ 18 w 80"/>
                <a:gd name="T39" fmla="*/ 4 h 7"/>
                <a:gd name="T40" fmla="*/ 31 w 80"/>
                <a:gd name="T41" fmla="*/ 1 h 7"/>
                <a:gd name="T42" fmla="*/ 24 w 80"/>
                <a:gd name="T43" fmla="*/ 2 h 7"/>
                <a:gd name="T44" fmla="*/ 27 w 80"/>
                <a:gd name="T45" fmla="*/ 7 h 7"/>
                <a:gd name="T46" fmla="*/ 28 w 80"/>
                <a:gd name="T47" fmla="*/ 2 h 7"/>
                <a:gd name="T48" fmla="*/ 31 w 80"/>
                <a:gd name="T49" fmla="*/ 1 h 7"/>
                <a:gd name="T50" fmla="*/ 34 w 80"/>
                <a:gd name="T51" fmla="*/ 7 h 7"/>
                <a:gd name="T52" fmla="*/ 35 w 80"/>
                <a:gd name="T53" fmla="*/ 1 h 7"/>
                <a:gd name="T54" fmla="*/ 43 w 80"/>
                <a:gd name="T55" fmla="*/ 2 h 7"/>
                <a:gd name="T56" fmla="*/ 38 w 80"/>
                <a:gd name="T57" fmla="*/ 1 h 7"/>
                <a:gd name="T58" fmla="*/ 38 w 80"/>
                <a:gd name="T59" fmla="*/ 7 h 7"/>
                <a:gd name="T60" fmla="*/ 40 w 80"/>
                <a:gd name="T61" fmla="*/ 5 h 7"/>
                <a:gd name="T62" fmla="*/ 42 w 80"/>
                <a:gd name="T63" fmla="*/ 3 h 7"/>
                <a:gd name="T64" fmla="*/ 40 w 80"/>
                <a:gd name="T65" fmla="*/ 2 h 7"/>
                <a:gd name="T66" fmla="*/ 46 w 80"/>
                <a:gd name="T67" fmla="*/ 1 h 7"/>
                <a:gd name="T68" fmla="*/ 47 w 80"/>
                <a:gd name="T69" fmla="*/ 7 h 7"/>
                <a:gd name="T70" fmla="*/ 46 w 80"/>
                <a:gd name="T71" fmla="*/ 1 h 7"/>
                <a:gd name="T72" fmla="*/ 53 w 80"/>
                <a:gd name="T73" fmla="*/ 6 h 7"/>
                <a:gd name="T74" fmla="*/ 53 w 80"/>
                <a:gd name="T75" fmla="*/ 2 h 7"/>
                <a:gd name="T76" fmla="*/ 56 w 80"/>
                <a:gd name="T77" fmla="*/ 2 h 7"/>
                <a:gd name="T78" fmla="*/ 50 w 80"/>
                <a:gd name="T79" fmla="*/ 4 h 7"/>
                <a:gd name="T80" fmla="*/ 56 w 80"/>
                <a:gd name="T81" fmla="*/ 6 h 7"/>
                <a:gd name="T82" fmla="*/ 64 w 80"/>
                <a:gd name="T83" fmla="*/ 7 h 7"/>
                <a:gd name="T84" fmla="*/ 63 w 80"/>
                <a:gd name="T85" fmla="*/ 1 h 7"/>
                <a:gd name="T86" fmla="*/ 58 w 80"/>
                <a:gd name="T87" fmla="*/ 7 h 7"/>
                <a:gd name="T88" fmla="*/ 60 w 80"/>
                <a:gd name="T89" fmla="*/ 6 h 7"/>
                <a:gd name="T90" fmla="*/ 64 w 80"/>
                <a:gd name="T91" fmla="*/ 7 h 7"/>
                <a:gd name="T92" fmla="*/ 62 w 80"/>
                <a:gd name="T93" fmla="*/ 3 h 7"/>
                <a:gd name="T94" fmla="*/ 61 w 80"/>
                <a:gd name="T95" fmla="*/ 5 h 7"/>
                <a:gd name="T96" fmla="*/ 66 w 80"/>
                <a:gd name="T97" fmla="*/ 1 h 7"/>
                <a:gd name="T98" fmla="*/ 69 w 80"/>
                <a:gd name="T99" fmla="*/ 2 h 7"/>
                <a:gd name="T100" fmla="*/ 70 w 80"/>
                <a:gd name="T101" fmla="*/ 7 h 7"/>
                <a:gd name="T102" fmla="*/ 73 w 80"/>
                <a:gd name="T103" fmla="*/ 2 h 7"/>
                <a:gd name="T104" fmla="*/ 80 w 80"/>
                <a:gd name="T105" fmla="*/ 2 h 7"/>
                <a:gd name="T106" fmla="*/ 75 w 80"/>
                <a:gd name="T107" fmla="*/ 1 h 7"/>
                <a:gd name="T108" fmla="*/ 80 w 80"/>
                <a:gd name="T109" fmla="*/ 7 h 7"/>
                <a:gd name="T110" fmla="*/ 77 w 80"/>
                <a:gd name="T111" fmla="*/ 6 h 7"/>
                <a:gd name="T112" fmla="*/ 80 w 80"/>
                <a:gd name="T113" fmla="*/ 4 h 7"/>
                <a:gd name="T114" fmla="*/ 77 w 80"/>
                <a:gd name="T115" fmla="*/ 3 h 7"/>
                <a:gd name="T116" fmla="*/ 80 w 80"/>
                <a:gd name="T1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7">
                  <a:moveTo>
                    <a:pt x="5" y="5"/>
                  </a:moveTo>
                  <a:cubicBezTo>
                    <a:pt x="4" y="6"/>
                    <a:pt x="4" y="6"/>
                    <a:pt x="3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6" y="7"/>
                    <a:pt x="6" y="6"/>
                  </a:cubicBezTo>
                  <a:lnTo>
                    <a:pt x="5" y="5"/>
                  </a:lnTo>
                  <a:close/>
                  <a:moveTo>
                    <a:pt x="14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14" y="2"/>
                  </a:lnTo>
                  <a:close/>
                  <a:moveTo>
                    <a:pt x="22" y="7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2"/>
                    <a:pt x="21" y="1"/>
                    <a:pt x="2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7"/>
                    <a:pt x="20" y="7"/>
                    <a:pt x="20" y="7"/>
                  </a:cubicBezTo>
                  <a:lnTo>
                    <a:pt x="22" y="7"/>
                  </a:lnTo>
                  <a:close/>
                  <a:moveTo>
                    <a:pt x="18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1" y="3"/>
                    <a:pt x="21" y="3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8" y="2"/>
                  </a:lnTo>
                  <a:close/>
                  <a:moveTo>
                    <a:pt x="31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31" y="1"/>
                  </a:lnTo>
                  <a:close/>
                  <a:moveTo>
                    <a:pt x="34" y="1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4" y="1"/>
                  </a:lnTo>
                  <a:close/>
                  <a:moveTo>
                    <a:pt x="43" y="2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43" y="2"/>
                  </a:lnTo>
                  <a:close/>
                  <a:moveTo>
                    <a:pt x="46" y="1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1"/>
                    <a:pt x="47" y="1"/>
                    <a:pt x="47" y="1"/>
                  </a:cubicBezTo>
                  <a:lnTo>
                    <a:pt x="46" y="1"/>
                  </a:lnTo>
                  <a:close/>
                  <a:moveTo>
                    <a:pt x="55" y="5"/>
                  </a:moveTo>
                  <a:cubicBezTo>
                    <a:pt x="55" y="6"/>
                    <a:pt x="54" y="6"/>
                    <a:pt x="53" y="6"/>
                  </a:cubicBezTo>
                  <a:cubicBezTo>
                    <a:pt x="52" y="6"/>
                    <a:pt x="52" y="5"/>
                    <a:pt x="52" y="4"/>
                  </a:cubicBezTo>
                  <a:cubicBezTo>
                    <a:pt x="52" y="3"/>
                    <a:pt x="52" y="2"/>
                    <a:pt x="53" y="2"/>
                  </a:cubicBezTo>
                  <a:cubicBezTo>
                    <a:pt x="54" y="2"/>
                    <a:pt x="55" y="2"/>
                    <a:pt x="55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5" y="0"/>
                    <a:pt x="53" y="0"/>
                  </a:cubicBezTo>
                  <a:cubicBezTo>
                    <a:pt x="52" y="0"/>
                    <a:pt x="50" y="2"/>
                    <a:pt x="50" y="4"/>
                  </a:cubicBezTo>
                  <a:cubicBezTo>
                    <a:pt x="50" y="6"/>
                    <a:pt x="52" y="7"/>
                    <a:pt x="53" y="7"/>
                  </a:cubicBezTo>
                  <a:cubicBezTo>
                    <a:pt x="55" y="7"/>
                    <a:pt x="56" y="7"/>
                    <a:pt x="56" y="6"/>
                  </a:cubicBezTo>
                  <a:lnTo>
                    <a:pt x="55" y="5"/>
                  </a:lnTo>
                  <a:close/>
                  <a:moveTo>
                    <a:pt x="64" y="7"/>
                  </a:moveTo>
                  <a:cubicBezTo>
                    <a:pt x="66" y="7"/>
                    <a:pt x="66" y="7"/>
                    <a:pt x="66" y="7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4" y="7"/>
                  </a:lnTo>
                  <a:close/>
                  <a:moveTo>
                    <a:pt x="61" y="5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3" y="5"/>
                    <a:pt x="63" y="5"/>
                    <a:pt x="63" y="5"/>
                  </a:cubicBezTo>
                  <a:lnTo>
                    <a:pt x="61" y="5"/>
                  </a:lnTo>
                  <a:close/>
                  <a:moveTo>
                    <a:pt x="73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3" y="2"/>
                    <a:pt x="73" y="2"/>
                    <a:pt x="73" y="2"/>
                  </a:cubicBezTo>
                  <a:lnTo>
                    <a:pt x="73" y="1"/>
                  </a:lnTo>
                  <a:close/>
                  <a:moveTo>
                    <a:pt x="80" y="2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2"/>
                    <a:pt x="77" y="2"/>
                    <a:pt x="77" y="2"/>
                  </a:cubicBezTo>
                  <a:lnTo>
                    <a:pt x="8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2" name="Freeform 321"/>
            <p:cNvSpPr>
              <a:spLocks noEditPoints="1"/>
            </p:cNvSpPr>
            <p:nvPr/>
          </p:nvSpPr>
          <p:spPr bwMode="auto">
            <a:xfrm>
              <a:off x="11183030" y="3203575"/>
              <a:ext cx="434975" cy="84138"/>
            </a:xfrm>
            <a:custGeom>
              <a:avLst/>
              <a:gdLst>
                <a:gd name="T0" fmla="*/ 6 w 134"/>
                <a:gd name="T1" fmla="*/ 20 h 26"/>
                <a:gd name="T2" fmla="*/ 109 w 134"/>
                <a:gd name="T3" fmla="*/ 20 h 26"/>
                <a:gd name="T4" fmla="*/ 117 w 134"/>
                <a:gd name="T5" fmla="*/ 6 h 26"/>
                <a:gd name="T6" fmla="*/ 23 w 134"/>
                <a:gd name="T7" fmla="*/ 6 h 26"/>
                <a:gd name="T8" fmla="*/ 6 w 134"/>
                <a:gd name="T9" fmla="*/ 20 h 26"/>
                <a:gd name="T10" fmla="*/ 111 w 134"/>
                <a:gd name="T11" fmla="*/ 26 h 26"/>
                <a:gd name="T12" fmla="*/ 3 w 134"/>
                <a:gd name="T13" fmla="*/ 26 h 26"/>
                <a:gd name="T14" fmla="*/ 0 w 134"/>
                <a:gd name="T15" fmla="*/ 23 h 26"/>
                <a:gd name="T16" fmla="*/ 23 w 134"/>
                <a:gd name="T17" fmla="*/ 0 h 26"/>
                <a:gd name="T18" fmla="*/ 131 w 134"/>
                <a:gd name="T19" fmla="*/ 0 h 26"/>
                <a:gd name="T20" fmla="*/ 134 w 134"/>
                <a:gd name="T21" fmla="*/ 3 h 26"/>
                <a:gd name="T22" fmla="*/ 131 w 134"/>
                <a:gd name="T23" fmla="*/ 6 h 26"/>
                <a:gd name="T24" fmla="*/ 114 w 134"/>
                <a:gd name="T25" fmla="*/ 23 h 26"/>
                <a:gd name="T26" fmla="*/ 111 w 134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26">
                  <a:moveTo>
                    <a:pt x="6" y="20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0" y="15"/>
                    <a:pt x="113" y="9"/>
                    <a:pt x="117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14" y="6"/>
                    <a:pt x="7" y="12"/>
                    <a:pt x="6" y="20"/>
                  </a:cubicBezTo>
                  <a:close/>
                  <a:moveTo>
                    <a:pt x="111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0" y="25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3" y="0"/>
                    <a:pt x="134" y="2"/>
                    <a:pt x="134" y="3"/>
                  </a:cubicBezTo>
                  <a:cubicBezTo>
                    <a:pt x="134" y="4"/>
                    <a:pt x="133" y="6"/>
                    <a:pt x="131" y="6"/>
                  </a:cubicBezTo>
                  <a:cubicBezTo>
                    <a:pt x="122" y="6"/>
                    <a:pt x="114" y="13"/>
                    <a:pt x="114" y="23"/>
                  </a:cubicBezTo>
                  <a:cubicBezTo>
                    <a:pt x="114" y="25"/>
                    <a:pt x="113" y="26"/>
                    <a:pt x="11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3" name="Freeform 322"/>
            <p:cNvSpPr>
              <a:spLocks noEditPoints="1"/>
            </p:cNvSpPr>
            <p:nvPr/>
          </p:nvSpPr>
          <p:spPr bwMode="auto">
            <a:xfrm>
              <a:off x="11665630" y="3716338"/>
              <a:ext cx="146050" cy="80963"/>
            </a:xfrm>
            <a:custGeom>
              <a:avLst/>
              <a:gdLst>
                <a:gd name="T0" fmla="*/ 5 w 45"/>
                <a:gd name="T1" fmla="*/ 5 h 25"/>
                <a:gd name="T2" fmla="*/ 10 w 45"/>
                <a:gd name="T3" fmla="*/ 14 h 25"/>
                <a:gd name="T4" fmla="*/ 22 w 45"/>
                <a:gd name="T5" fmla="*/ 20 h 25"/>
                <a:gd name="T6" fmla="*/ 40 w 45"/>
                <a:gd name="T7" fmla="*/ 5 h 25"/>
                <a:gd name="T8" fmla="*/ 5 w 45"/>
                <a:gd name="T9" fmla="*/ 5 h 25"/>
                <a:gd name="T10" fmla="*/ 22 w 45"/>
                <a:gd name="T11" fmla="*/ 25 h 25"/>
                <a:gd name="T12" fmla="*/ 6 w 45"/>
                <a:gd name="T13" fmla="*/ 18 h 25"/>
                <a:gd name="T14" fmla="*/ 0 w 45"/>
                <a:gd name="T15" fmla="*/ 2 h 25"/>
                <a:gd name="T16" fmla="*/ 3 w 45"/>
                <a:gd name="T17" fmla="*/ 0 h 25"/>
                <a:gd name="T18" fmla="*/ 43 w 45"/>
                <a:gd name="T19" fmla="*/ 0 h 25"/>
                <a:gd name="T20" fmla="*/ 45 w 45"/>
                <a:gd name="T21" fmla="*/ 0 h 25"/>
                <a:gd name="T22" fmla="*/ 45 w 45"/>
                <a:gd name="T23" fmla="*/ 2 h 25"/>
                <a:gd name="T24" fmla="*/ 22 w 45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25">
                  <a:moveTo>
                    <a:pt x="5" y="5"/>
                  </a:moveTo>
                  <a:cubicBezTo>
                    <a:pt x="6" y="8"/>
                    <a:pt x="7" y="12"/>
                    <a:pt x="10" y="14"/>
                  </a:cubicBezTo>
                  <a:cubicBezTo>
                    <a:pt x="13" y="18"/>
                    <a:pt x="17" y="20"/>
                    <a:pt x="22" y="20"/>
                  </a:cubicBezTo>
                  <a:cubicBezTo>
                    <a:pt x="31" y="20"/>
                    <a:pt x="38" y="13"/>
                    <a:pt x="40" y="5"/>
                  </a:cubicBezTo>
                  <a:lnTo>
                    <a:pt x="5" y="5"/>
                  </a:lnTo>
                  <a:close/>
                  <a:moveTo>
                    <a:pt x="22" y="25"/>
                  </a:moveTo>
                  <a:cubicBezTo>
                    <a:pt x="16" y="25"/>
                    <a:pt x="10" y="22"/>
                    <a:pt x="6" y="18"/>
                  </a:cubicBezTo>
                  <a:cubicBezTo>
                    <a:pt x="2" y="14"/>
                    <a:pt x="0" y="8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4" y="0"/>
                    <a:pt x="45" y="0"/>
                  </a:cubicBezTo>
                  <a:cubicBezTo>
                    <a:pt x="45" y="1"/>
                    <a:pt x="45" y="2"/>
                    <a:pt x="45" y="2"/>
                  </a:cubicBezTo>
                  <a:cubicBezTo>
                    <a:pt x="45" y="15"/>
                    <a:pt x="34" y="25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4" name="Freeform 323"/>
            <p:cNvSpPr>
              <a:spLocks noEditPoints="1"/>
            </p:cNvSpPr>
            <p:nvPr/>
          </p:nvSpPr>
          <p:spPr bwMode="auto">
            <a:xfrm>
              <a:off x="11286217" y="3203575"/>
              <a:ext cx="461963" cy="593725"/>
            </a:xfrm>
            <a:custGeom>
              <a:avLst/>
              <a:gdLst>
                <a:gd name="T0" fmla="*/ 5 w 142"/>
                <a:gd name="T1" fmla="*/ 26 h 183"/>
                <a:gd name="T2" fmla="*/ 5 w 142"/>
                <a:gd name="T3" fmla="*/ 160 h 183"/>
                <a:gd name="T4" fmla="*/ 22 w 142"/>
                <a:gd name="T5" fmla="*/ 178 h 183"/>
                <a:gd name="T6" fmla="*/ 125 w 142"/>
                <a:gd name="T7" fmla="*/ 178 h 183"/>
                <a:gd name="T8" fmla="*/ 123 w 142"/>
                <a:gd name="T9" fmla="*/ 176 h 183"/>
                <a:gd name="T10" fmla="*/ 117 w 142"/>
                <a:gd name="T11" fmla="*/ 160 h 183"/>
                <a:gd name="T12" fmla="*/ 117 w 142"/>
                <a:gd name="T13" fmla="*/ 23 h 183"/>
                <a:gd name="T14" fmla="*/ 99 w 142"/>
                <a:gd name="T15" fmla="*/ 6 h 183"/>
                <a:gd name="T16" fmla="*/ 82 w 142"/>
                <a:gd name="T17" fmla="*/ 23 h 183"/>
                <a:gd name="T18" fmla="*/ 79 w 142"/>
                <a:gd name="T19" fmla="*/ 26 h 183"/>
                <a:gd name="T20" fmla="*/ 5 w 142"/>
                <a:gd name="T21" fmla="*/ 26 h 183"/>
                <a:gd name="T22" fmla="*/ 139 w 142"/>
                <a:gd name="T23" fmla="*/ 183 h 183"/>
                <a:gd name="T24" fmla="*/ 22 w 142"/>
                <a:gd name="T25" fmla="*/ 183 h 183"/>
                <a:gd name="T26" fmla="*/ 0 w 142"/>
                <a:gd name="T27" fmla="*/ 160 h 183"/>
                <a:gd name="T28" fmla="*/ 0 w 142"/>
                <a:gd name="T29" fmla="*/ 23 h 183"/>
                <a:gd name="T30" fmla="*/ 2 w 142"/>
                <a:gd name="T31" fmla="*/ 20 h 183"/>
                <a:gd name="T32" fmla="*/ 77 w 142"/>
                <a:gd name="T33" fmla="*/ 20 h 183"/>
                <a:gd name="T34" fmla="*/ 99 w 142"/>
                <a:gd name="T35" fmla="*/ 0 h 183"/>
                <a:gd name="T36" fmla="*/ 122 w 142"/>
                <a:gd name="T37" fmla="*/ 23 h 183"/>
                <a:gd name="T38" fmla="*/ 122 w 142"/>
                <a:gd name="T39" fmla="*/ 160 h 183"/>
                <a:gd name="T40" fmla="*/ 122 w 142"/>
                <a:gd name="T41" fmla="*/ 160 h 183"/>
                <a:gd name="T42" fmla="*/ 127 w 142"/>
                <a:gd name="T43" fmla="*/ 172 h 183"/>
                <a:gd name="T44" fmla="*/ 139 w 142"/>
                <a:gd name="T45" fmla="*/ 178 h 183"/>
                <a:gd name="T46" fmla="*/ 142 w 142"/>
                <a:gd name="T47" fmla="*/ 180 h 183"/>
                <a:gd name="T48" fmla="*/ 139 w 142"/>
                <a:gd name="T4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83">
                  <a:moveTo>
                    <a:pt x="5" y="26"/>
                  </a:moveTo>
                  <a:cubicBezTo>
                    <a:pt x="5" y="160"/>
                    <a:pt x="5" y="160"/>
                    <a:pt x="5" y="160"/>
                  </a:cubicBezTo>
                  <a:cubicBezTo>
                    <a:pt x="5" y="170"/>
                    <a:pt x="13" y="178"/>
                    <a:pt x="22" y="178"/>
                  </a:cubicBezTo>
                  <a:cubicBezTo>
                    <a:pt x="125" y="178"/>
                    <a:pt x="125" y="178"/>
                    <a:pt x="125" y="178"/>
                  </a:cubicBezTo>
                  <a:cubicBezTo>
                    <a:pt x="124" y="177"/>
                    <a:pt x="123" y="176"/>
                    <a:pt x="123" y="176"/>
                  </a:cubicBezTo>
                  <a:cubicBezTo>
                    <a:pt x="119" y="172"/>
                    <a:pt x="117" y="166"/>
                    <a:pt x="117" y="160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13"/>
                    <a:pt x="109" y="6"/>
                    <a:pt x="99" y="6"/>
                  </a:cubicBezTo>
                  <a:cubicBezTo>
                    <a:pt x="90" y="6"/>
                    <a:pt x="82" y="13"/>
                    <a:pt x="82" y="23"/>
                  </a:cubicBezTo>
                  <a:cubicBezTo>
                    <a:pt x="82" y="25"/>
                    <a:pt x="81" y="26"/>
                    <a:pt x="79" y="26"/>
                  </a:cubicBezTo>
                  <a:lnTo>
                    <a:pt x="5" y="26"/>
                  </a:lnTo>
                  <a:close/>
                  <a:moveTo>
                    <a:pt x="139" y="183"/>
                  </a:moveTo>
                  <a:cubicBezTo>
                    <a:pt x="22" y="183"/>
                    <a:pt x="22" y="183"/>
                    <a:pt x="22" y="183"/>
                  </a:cubicBezTo>
                  <a:cubicBezTo>
                    <a:pt x="10" y="183"/>
                    <a:pt x="0" y="173"/>
                    <a:pt x="0" y="16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0"/>
                    <a:pt x="2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8" y="9"/>
                    <a:pt x="88" y="0"/>
                    <a:pt x="99" y="0"/>
                  </a:cubicBezTo>
                  <a:cubicBezTo>
                    <a:pt x="112" y="0"/>
                    <a:pt x="122" y="11"/>
                    <a:pt x="122" y="23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5"/>
                    <a:pt x="124" y="169"/>
                    <a:pt x="127" y="172"/>
                  </a:cubicBezTo>
                  <a:cubicBezTo>
                    <a:pt x="130" y="176"/>
                    <a:pt x="134" y="178"/>
                    <a:pt x="139" y="178"/>
                  </a:cubicBezTo>
                  <a:cubicBezTo>
                    <a:pt x="140" y="178"/>
                    <a:pt x="142" y="179"/>
                    <a:pt x="142" y="180"/>
                  </a:cubicBezTo>
                  <a:cubicBezTo>
                    <a:pt x="142" y="182"/>
                    <a:pt x="140" y="183"/>
                    <a:pt x="139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5" name="Rectangle 324"/>
            <p:cNvSpPr>
              <a:spLocks noChangeArrowheads="1"/>
            </p:cNvSpPr>
            <p:nvPr/>
          </p:nvSpPr>
          <p:spPr bwMode="auto">
            <a:xfrm>
              <a:off x="11354480" y="3394075"/>
              <a:ext cx="2635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6" name="Rectangle 325"/>
            <p:cNvSpPr>
              <a:spLocks noChangeArrowheads="1"/>
            </p:cNvSpPr>
            <p:nvPr/>
          </p:nvSpPr>
          <p:spPr bwMode="auto">
            <a:xfrm>
              <a:off x="11354480" y="3443288"/>
              <a:ext cx="2635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7" name="Rectangle 326"/>
            <p:cNvSpPr>
              <a:spLocks noChangeArrowheads="1"/>
            </p:cNvSpPr>
            <p:nvPr/>
          </p:nvSpPr>
          <p:spPr bwMode="auto">
            <a:xfrm>
              <a:off x="11354480" y="3495675"/>
              <a:ext cx="2635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8" name="Rectangle 327"/>
            <p:cNvSpPr>
              <a:spLocks noChangeArrowheads="1"/>
            </p:cNvSpPr>
            <p:nvPr/>
          </p:nvSpPr>
          <p:spPr bwMode="auto">
            <a:xfrm>
              <a:off x="11354480" y="3543300"/>
              <a:ext cx="2635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9" name="Freeform 328"/>
            <p:cNvSpPr>
              <a:spLocks noEditPoints="1"/>
            </p:cNvSpPr>
            <p:nvPr/>
          </p:nvSpPr>
          <p:spPr bwMode="auto">
            <a:xfrm>
              <a:off x="11506880" y="3625850"/>
              <a:ext cx="107950" cy="106363"/>
            </a:xfrm>
            <a:custGeom>
              <a:avLst/>
              <a:gdLst>
                <a:gd name="T0" fmla="*/ 16 w 33"/>
                <a:gd name="T1" fmla="*/ 5 h 33"/>
                <a:gd name="T2" fmla="*/ 5 w 33"/>
                <a:gd name="T3" fmla="*/ 16 h 33"/>
                <a:gd name="T4" fmla="*/ 16 w 33"/>
                <a:gd name="T5" fmla="*/ 28 h 33"/>
                <a:gd name="T6" fmla="*/ 28 w 33"/>
                <a:gd name="T7" fmla="*/ 16 h 33"/>
                <a:gd name="T8" fmla="*/ 16 w 33"/>
                <a:gd name="T9" fmla="*/ 5 h 33"/>
                <a:gd name="T10" fmla="*/ 16 w 33"/>
                <a:gd name="T11" fmla="*/ 33 h 33"/>
                <a:gd name="T12" fmla="*/ 0 w 33"/>
                <a:gd name="T13" fmla="*/ 16 h 33"/>
                <a:gd name="T14" fmla="*/ 16 w 33"/>
                <a:gd name="T15" fmla="*/ 0 h 33"/>
                <a:gd name="T16" fmla="*/ 33 w 33"/>
                <a:gd name="T17" fmla="*/ 16 h 33"/>
                <a:gd name="T18" fmla="*/ 16 w 33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6" y="5"/>
                  </a:moveTo>
                  <a:cubicBezTo>
                    <a:pt x="10" y="5"/>
                    <a:pt x="5" y="10"/>
                    <a:pt x="5" y="16"/>
                  </a:cubicBezTo>
                  <a:cubicBezTo>
                    <a:pt x="5" y="23"/>
                    <a:pt x="10" y="28"/>
                    <a:pt x="16" y="28"/>
                  </a:cubicBezTo>
                  <a:cubicBezTo>
                    <a:pt x="23" y="28"/>
                    <a:pt x="28" y="23"/>
                    <a:pt x="28" y="16"/>
                  </a:cubicBezTo>
                  <a:cubicBezTo>
                    <a:pt x="28" y="10"/>
                    <a:pt x="23" y="5"/>
                    <a:pt x="16" y="5"/>
                  </a:cubicBezTo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5" y="33"/>
                    <a:pt x="16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0" name="Rectangle 329"/>
            <p:cNvSpPr>
              <a:spLocks noChangeArrowheads="1"/>
            </p:cNvSpPr>
            <p:nvPr/>
          </p:nvSpPr>
          <p:spPr bwMode="auto">
            <a:xfrm>
              <a:off x="11354480" y="3700463"/>
              <a:ext cx="1079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45" name="Group 444"/>
          <p:cNvGrpSpPr>
            <a:grpSpLocks noChangeAspect="1"/>
          </p:cNvGrpSpPr>
          <p:nvPr/>
        </p:nvGrpSpPr>
        <p:grpSpPr>
          <a:xfrm>
            <a:off x="5534338" y="3340138"/>
            <a:ext cx="631825" cy="431800"/>
            <a:chOff x="10521950" y="3284538"/>
            <a:chExt cx="631825" cy="431800"/>
          </a:xfrm>
          <a:solidFill>
            <a:schemeClr val="tx1"/>
          </a:solidFill>
        </p:grpSpPr>
        <p:sp>
          <p:nvSpPr>
            <p:cNvPr id="171" name="Freeform 330"/>
            <p:cNvSpPr>
              <a:spLocks noEditPoints="1"/>
            </p:cNvSpPr>
            <p:nvPr/>
          </p:nvSpPr>
          <p:spPr bwMode="auto">
            <a:xfrm>
              <a:off x="10661650" y="3362325"/>
              <a:ext cx="352425" cy="354013"/>
            </a:xfrm>
            <a:custGeom>
              <a:avLst/>
              <a:gdLst>
                <a:gd name="T0" fmla="*/ 55 w 109"/>
                <a:gd name="T1" fmla="*/ 5 h 109"/>
                <a:gd name="T2" fmla="*/ 5 w 109"/>
                <a:gd name="T3" fmla="*/ 54 h 109"/>
                <a:gd name="T4" fmla="*/ 55 w 109"/>
                <a:gd name="T5" fmla="*/ 104 h 109"/>
                <a:gd name="T6" fmla="*/ 104 w 109"/>
                <a:gd name="T7" fmla="*/ 54 h 109"/>
                <a:gd name="T8" fmla="*/ 55 w 109"/>
                <a:gd name="T9" fmla="*/ 5 h 109"/>
                <a:gd name="T10" fmla="*/ 55 w 109"/>
                <a:gd name="T11" fmla="*/ 109 h 109"/>
                <a:gd name="T12" fmla="*/ 0 w 109"/>
                <a:gd name="T13" fmla="*/ 54 h 109"/>
                <a:gd name="T14" fmla="*/ 55 w 109"/>
                <a:gd name="T15" fmla="*/ 0 h 109"/>
                <a:gd name="T16" fmla="*/ 109 w 109"/>
                <a:gd name="T17" fmla="*/ 54 h 109"/>
                <a:gd name="T18" fmla="*/ 55 w 109"/>
                <a:gd name="T1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55" y="5"/>
                  </a:moveTo>
                  <a:cubicBezTo>
                    <a:pt x="27" y="5"/>
                    <a:pt x="5" y="27"/>
                    <a:pt x="5" y="54"/>
                  </a:cubicBezTo>
                  <a:cubicBezTo>
                    <a:pt x="5" y="82"/>
                    <a:pt x="27" y="104"/>
                    <a:pt x="55" y="104"/>
                  </a:cubicBezTo>
                  <a:cubicBezTo>
                    <a:pt x="82" y="104"/>
                    <a:pt x="104" y="82"/>
                    <a:pt x="104" y="54"/>
                  </a:cubicBezTo>
                  <a:cubicBezTo>
                    <a:pt x="104" y="27"/>
                    <a:pt x="82" y="5"/>
                    <a:pt x="55" y="5"/>
                  </a:cubicBezTo>
                  <a:moveTo>
                    <a:pt x="55" y="109"/>
                  </a:moveTo>
                  <a:cubicBezTo>
                    <a:pt x="25" y="109"/>
                    <a:pt x="0" y="85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09" y="24"/>
                    <a:pt x="109" y="54"/>
                  </a:cubicBezTo>
                  <a:cubicBezTo>
                    <a:pt x="109" y="85"/>
                    <a:pt x="85" y="109"/>
                    <a:pt x="55" y="10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2" name="Freeform 331"/>
            <p:cNvSpPr>
              <a:spLocks noEditPoints="1"/>
            </p:cNvSpPr>
            <p:nvPr/>
          </p:nvSpPr>
          <p:spPr bwMode="auto">
            <a:xfrm>
              <a:off x="10709275" y="3411538"/>
              <a:ext cx="257175" cy="255588"/>
            </a:xfrm>
            <a:custGeom>
              <a:avLst/>
              <a:gdLst>
                <a:gd name="T0" fmla="*/ 40 w 79"/>
                <a:gd name="T1" fmla="*/ 5 h 79"/>
                <a:gd name="T2" fmla="*/ 5 w 79"/>
                <a:gd name="T3" fmla="*/ 39 h 79"/>
                <a:gd name="T4" fmla="*/ 40 w 79"/>
                <a:gd name="T5" fmla="*/ 74 h 79"/>
                <a:gd name="T6" fmla="*/ 74 w 79"/>
                <a:gd name="T7" fmla="*/ 39 h 79"/>
                <a:gd name="T8" fmla="*/ 40 w 79"/>
                <a:gd name="T9" fmla="*/ 5 h 79"/>
                <a:gd name="T10" fmla="*/ 40 w 79"/>
                <a:gd name="T11" fmla="*/ 79 h 79"/>
                <a:gd name="T12" fmla="*/ 0 w 79"/>
                <a:gd name="T13" fmla="*/ 39 h 79"/>
                <a:gd name="T14" fmla="*/ 40 w 79"/>
                <a:gd name="T15" fmla="*/ 0 h 79"/>
                <a:gd name="T16" fmla="*/ 79 w 79"/>
                <a:gd name="T17" fmla="*/ 39 h 79"/>
                <a:gd name="T18" fmla="*/ 40 w 79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79">
                  <a:moveTo>
                    <a:pt x="40" y="5"/>
                  </a:moveTo>
                  <a:cubicBezTo>
                    <a:pt x="21" y="5"/>
                    <a:pt x="5" y="21"/>
                    <a:pt x="5" y="39"/>
                  </a:cubicBezTo>
                  <a:cubicBezTo>
                    <a:pt x="5" y="58"/>
                    <a:pt x="21" y="74"/>
                    <a:pt x="40" y="74"/>
                  </a:cubicBezTo>
                  <a:cubicBezTo>
                    <a:pt x="58" y="74"/>
                    <a:pt x="74" y="58"/>
                    <a:pt x="74" y="39"/>
                  </a:cubicBezTo>
                  <a:cubicBezTo>
                    <a:pt x="74" y="21"/>
                    <a:pt x="58" y="5"/>
                    <a:pt x="40" y="5"/>
                  </a:cubicBezTo>
                  <a:moveTo>
                    <a:pt x="40" y="79"/>
                  </a:moveTo>
                  <a:cubicBezTo>
                    <a:pt x="18" y="79"/>
                    <a:pt x="0" y="61"/>
                    <a:pt x="0" y="39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1" y="0"/>
                    <a:pt x="79" y="18"/>
                    <a:pt x="79" y="39"/>
                  </a:cubicBezTo>
                  <a:cubicBezTo>
                    <a:pt x="79" y="61"/>
                    <a:pt x="61" y="79"/>
                    <a:pt x="40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3" name="Freeform 332"/>
            <p:cNvSpPr>
              <a:spLocks/>
            </p:cNvSpPr>
            <p:nvPr/>
          </p:nvSpPr>
          <p:spPr bwMode="auto">
            <a:xfrm>
              <a:off x="10793413" y="3449638"/>
              <a:ext cx="20638" cy="22225"/>
            </a:xfrm>
            <a:custGeom>
              <a:avLst/>
              <a:gdLst>
                <a:gd name="T0" fmla="*/ 3 w 6"/>
                <a:gd name="T1" fmla="*/ 7 h 7"/>
                <a:gd name="T2" fmla="*/ 0 w 6"/>
                <a:gd name="T3" fmla="*/ 2 h 7"/>
                <a:gd name="T4" fmla="*/ 5 w 6"/>
                <a:gd name="T5" fmla="*/ 0 h 7"/>
                <a:gd name="T6" fmla="*/ 6 w 6"/>
                <a:gd name="T7" fmla="*/ 5 h 7"/>
                <a:gd name="T8" fmla="*/ 3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4" y="6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4" name="Freeform 333"/>
            <p:cNvSpPr>
              <a:spLocks/>
            </p:cNvSpPr>
            <p:nvPr/>
          </p:nvSpPr>
          <p:spPr bwMode="auto">
            <a:xfrm>
              <a:off x="10745788" y="3468688"/>
              <a:ext cx="93663" cy="163513"/>
            </a:xfrm>
            <a:custGeom>
              <a:avLst/>
              <a:gdLst>
                <a:gd name="T0" fmla="*/ 29 w 29"/>
                <a:gd name="T1" fmla="*/ 50 h 50"/>
                <a:gd name="T2" fmla="*/ 0 w 29"/>
                <a:gd name="T3" fmla="*/ 21 h 50"/>
                <a:gd name="T4" fmla="*/ 10 w 29"/>
                <a:gd name="T5" fmla="*/ 0 h 50"/>
                <a:gd name="T6" fmla="*/ 14 w 29"/>
                <a:gd name="T7" fmla="*/ 4 h 50"/>
                <a:gd name="T8" fmla="*/ 5 w 29"/>
                <a:gd name="T9" fmla="*/ 21 h 50"/>
                <a:gd name="T10" fmla="*/ 29 w 29"/>
                <a:gd name="T11" fmla="*/ 45 h 50"/>
                <a:gd name="T12" fmla="*/ 29 w 29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0">
                  <a:moveTo>
                    <a:pt x="29" y="50"/>
                  </a:moveTo>
                  <a:cubicBezTo>
                    <a:pt x="13" y="50"/>
                    <a:pt x="0" y="37"/>
                    <a:pt x="0" y="21"/>
                  </a:cubicBezTo>
                  <a:cubicBezTo>
                    <a:pt x="0" y="13"/>
                    <a:pt x="4" y="5"/>
                    <a:pt x="10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8" y="8"/>
                    <a:pt x="5" y="15"/>
                    <a:pt x="5" y="21"/>
                  </a:cubicBezTo>
                  <a:cubicBezTo>
                    <a:pt x="5" y="34"/>
                    <a:pt x="16" y="45"/>
                    <a:pt x="29" y="45"/>
                  </a:cubicBezTo>
                  <a:lnTo>
                    <a:pt x="29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5" name="Freeform 334"/>
            <p:cNvSpPr>
              <a:spLocks noEditPoints="1"/>
            </p:cNvSpPr>
            <p:nvPr/>
          </p:nvSpPr>
          <p:spPr bwMode="auto">
            <a:xfrm>
              <a:off x="10521950" y="3362325"/>
              <a:ext cx="631825" cy="354013"/>
            </a:xfrm>
            <a:custGeom>
              <a:avLst/>
              <a:gdLst>
                <a:gd name="T0" fmla="*/ 5 w 195"/>
                <a:gd name="T1" fmla="*/ 104 h 109"/>
                <a:gd name="T2" fmla="*/ 190 w 195"/>
                <a:gd name="T3" fmla="*/ 104 h 109"/>
                <a:gd name="T4" fmla="*/ 190 w 195"/>
                <a:gd name="T5" fmla="*/ 5 h 109"/>
                <a:gd name="T6" fmla="*/ 5 w 195"/>
                <a:gd name="T7" fmla="*/ 5 h 109"/>
                <a:gd name="T8" fmla="*/ 5 w 195"/>
                <a:gd name="T9" fmla="*/ 104 h 109"/>
                <a:gd name="T10" fmla="*/ 192 w 195"/>
                <a:gd name="T11" fmla="*/ 109 h 109"/>
                <a:gd name="T12" fmla="*/ 3 w 195"/>
                <a:gd name="T13" fmla="*/ 109 h 109"/>
                <a:gd name="T14" fmla="*/ 0 w 195"/>
                <a:gd name="T15" fmla="*/ 107 h 109"/>
                <a:gd name="T16" fmla="*/ 0 w 195"/>
                <a:gd name="T17" fmla="*/ 2 h 109"/>
                <a:gd name="T18" fmla="*/ 3 w 195"/>
                <a:gd name="T19" fmla="*/ 0 h 109"/>
                <a:gd name="T20" fmla="*/ 192 w 195"/>
                <a:gd name="T21" fmla="*/ 0 h 109"/>
                <a:gd name="T22" fmla="*/ 195 w 195"/>
                <a:gd name="T23" fmla="*/ 2 h 109"/>
                <a:gd name="T24" fmla="*/ 195 w 195"/>
                <a:gd name="T25" fmla="*/ 107 h 109"/>
                <a:gd name="T26" fmla="*/ 192 w 195"/>
                <a:gd name="T2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109">
                  <a:moveTo>
                    <a:pt x="5" y="104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4"/>
                  </a:lnTo>
                  <a:close/>
                  <a:moveTo>
                    <a:pt x="192" y="109"/>
                  </a:moveTo>
                  <a:cubicBezTo>
                    <a:pt x="3" y="109"/>
                    <a:pt x="3" y="109"/>
                    <a:pt x="3" y="109"/>
                  </a:cubicBezTo>
                  <a:cubicBezTo>
                    <a:pt x="2" y="109"/>
                    <a:pt x="0" y="108"/>
                    <a:pt x="0" y="10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4" y="0"/>
                    <a:pt x="195" y="1"/>
                    <a:pt x="195" y="2"/>
                  </a:cubicBezTo>
                  <a:cubicBezTo>
                    <a:pt x="195" y="107"/>
                    <a:pt x="195" y="107"/>
                    <a:pt x="195" y="107"/>
                  </a:cubicBezTo>
                  <a:cubicBezTo>
                    <a:pt x="195" y="108"/>
                    <a:pt x="194" y="109"/>
                    <a:pt x="192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6" name="Rectangle 335"/>
            <p:cNvSpPr>
              <a:spLocks noChangeArrowheads="1"/>
            </p:cNvSpPr>
            <p:nvPr/>
          </p:nvSpPr>
          <p:spPr bwMode="auto">
            <a:xfrm>
              <a:off x="10579100" y="3654425"/>
              <a:ext cx="619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7" name="Rectangle 336"/>
            <p:cNvSpPr>
              <a:spLocks noChangeArrowheads="1"/>
            </p:cNvSpPr>
            <p:nvPr/>
          </p:nvSpPr>
          <p:spPr bwMode="auto">
            <a:xfrm>
              <a:off x="11020425" y="3424238"/>
              <a:ext cx="793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8" name="Freeform 337"/>
            <p:cNvSpPr>
              <a:spLocks noEditPoints="1"/>
            </p:cNvSpPr>
            <p:nvPr/>
          </p:nvSpPr>
          <p:spPr bwMode="auto">
            <a:xfrm>
              <a:off x="10563225" y="3400425"/>
              <a:ext cx="92075" cy="61913"/>
            </a:xfrm>
            <a:custGeom>
              <a:avLst/>
              <a:gdLst>
                <a:gd name="T0" fmla="*/ 5 w 28"/>
                <a:gd name="T1" fmla="*/ 14 h 19"/>
                <a:gd name="T2" fmla="*/ 23 w 28"/>
                <a:gd name="T3" fmla="*/ 14 h 19"/>
                <a:gd name="T4" fmla="*/ 23 w 28"/>
                <a:gd name="T5" fmla="*/ 5 h 19"/>
                <a:gd name="T6" fmla="*/ 5 w 28"/>
                <a:gd name="T7" fmla="*/ 5 h 19"/>
                <a:gd name="T8" fmla="*/ 5 w 28"/>
                <a:gd name="T9" fmla="*/ 14 h 19"/>
                <a:gd name="T10" fmla="*/ 26 w 28"/>
                <a:gd name="T11" fmla="*/ 19 h 19"/>
                <a:gd name="T12" fmla="*/ 3 w 28"/>
                <a:gd name="T13" fmla="*/ 19 h 19"/>
                <a:gd name="T14" fmla="*/ 0 w 28"/>
                <a:gd name="T15" fmla="*/ 16 h 19"/>
                <a:gd name="T16" fmla="*/ 0 w 28"/>
                <a:gd name="T17" fmla="*/ 2 h 19"/>
                <a:gd name="T18" fmla="*/ 3 w 28"/>
                <a:gd name="T19" fmla="*/ 0 h 19"/>
                <a:gd name="T20" fmla="*/ 26 w 28"/>
                <a:gd name="T21" fmla="*/ 0 h 19"/>
                <a:gd name="T22" fmla="*/ 28 w 28"/>
                <a:gd name="T23" fmla="*/ 2 h 19"/>
                <a:gd name="T24" fmla="*/ 28 w 28"/>
                <a:gd name="T25" fmla="*/ 16 h 19"/>
                <a:gd name="T26" fmla="*/ 26 w 28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19">
                  <a:moveTo>
                    <a:pt x="5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4"/>
                  </a:lnTo>
                  <a:close/>
                  <a:moveTo>
                    <a:pt x="26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8"/>
                    <a:pt x="27" y="19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9" name="Rectangle 338"/>
            <p:cNvSpPr>
              <a:spLocks noChangeArrowheads="1"/>
            </p:cNvSpPr>
            <p:nvPr/>
          </p:nvSpPr>
          <p:spPr bwMode="auto">
            <a:xfrm>
              <a:off x="10531475" y="3482975"/>
              <a:ext cx="146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0" name="Rectangle 339"/>
            <p:cNvSpPr>
              <a:spLocks noChangeArrowheads="1"/>
            </p:cNvSpPr>
            <p:nvPr/>
          </p:nvSpPr>
          <p:spPr bwMode="auto">
            <a:xfrm>
              <a:off x="10998200" y="3482975"/>
              <a:ext cx="1460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1" name="Freeform 340"/>
            <p:cNvSpPr>
              <a:spLocks noEditPoints="1"/>
            </p:cNvSpPr>
            <p:nvPr/>
          </p:nvSpPr>
          <p:spPr bwMode="auto">
            <a:xfrm>
              <a:off x="10587038" y="3325813"/>
              <a:ext cx="106363" cy="52388"/>
            </a:xfrm>
            <a:custGeom>
              <a:avLst/>
              <a:gdLst>
                <a:gd name="T0" fmla="*/ 5 w 33"/>
                <a:gd name="T1" fmla="*/ 11 h 16"/>
                <a:gd name="T2" fmla="*/ 28 w 33"/>
                <a:gd name="T3" fmla="*/ 11 h 16"/>
                <a:gd name="T4" fmla="*/ 28 w 33"/>
                <a:gd name="T5" fmla="*/ 5 h 16"/>
                <a:gd name="T6" fmla="*/ 5 w 33"/>
                <a:gd name="T7" fmla="*/ 5 h 16"/>
                <a:gd name="T8" fmla="*/ 5 w 33"/>
                <a:gd name="T9" fmla="*/ 11 h 16"/>
                <a:gd name="T10" fmla="*/ 30 w 33"/>
                <a:gd name="T11" fmla="*/ 16 h 16"/>
                <a:gd name="T12" fmla="*/ 2 w 33"/>
                <a:gd name="T13" fmla="*/ 16 h 16"/>
                <a:gd name="T14" fmla="*/ 0 w 33"/>
                <a:gd name="T15" fmla="*/ 13 h 16"/>
                <a:gd name="T16" fmla="*/ 0 w 33"/>
                <a:gd name="T17" fmla="*/ 3 h 16"/>
                <a:gd name="T18" fmla="*/ 2 w 33"/>
                <a:gd name="T19" fmla="*/ 0 h 16"/>
                <a:gd name="T20" fmla="*/ 30 w 33"/>
                <a:gd name="T21" fmla="*/ 0 h 16"/>
                <a:gd name="T22" fmla="*/ 33 w 33"/>
                <a:gd name="T23" fmla="*/ 3 h 16"/>
                <a:gd name="T24" fmla="*/ 33 w 33"/>
                <a:gd name="T25" fmla="*/ 13 h 16"/>
                <a:gd name="T26" fmla="*/ 30 w 33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6">
                  <a:moveTo>
                    <a:pt x="5" y="11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1"/>
                  </a:lnTo>
                  <a:close/>
                  <a:moveTo>
                    <a:pt x="30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5"/>
                    <a:pt x="32" y="16"/>
                    <a:pt x="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2" name="Freeform 341"/>
            <p:cNvSpPr>
              <a:spLocks noEditPoints="1"/>
            </p:cNvSpPr>
            <p:nvPr/>
          </p:nvSpPr>
          <p:spPr bwMode="auto">
            <a:xfrm>
              <a:off x="10721975" y="3284538"/>
              <a:ext cx="234950" cy="93663"/>
            </a:xfrm>
            <a:custGeom>
              <a:avLst/>
              <a:gdLst>
                <a:gd name="T0" fmla="*/ 6 w 72"/>
                <a:gd name="T1" fmla="*/ 24 h 29"/>
                <a:gd name="T2" fmla="*/ 65 w 72"/>
                <a:gd name="T3" fmla="*/ 24 h 29"/>
                <a:gd name="T4" fmla="*/ 57 w 72"/>
                <a:gd name="T5" fmla="*/ 5 h 29"/>
                <a:gd name="T6" fmla="*/ 14 w 72"/>
                <a:gd name="T7" fmla="*/ 5 h 29"/>
                <a:gd name="T8" fmla="*/ 6 w 72"/>
                <a:gd name="T9" fmla="*/ 24 h 29"/>
                <a:gd name="T10" fmla="*/ 69 w 72"/>
                <a:gd name="T11" fmla="*/ 29 h 29"/>
                <a:gd name="T12" fmla="*/ 2 w 72"/>
                <a:gd name="T13" fmla="*/ 29 h 29"/>
                <a:gd name="T14" fmla="*/ 0 w 72"/>
                <a:gd name="T15" fmla="*/ 28 h 29"/>
                <a:gd name="T16" fmla="*/ 0 w 72"/>
                <a:gd name="T17" fmla="*/ 25 h 29"/>
                <a:gd name="T18" fmla="*/ 11 w 72"/>
                <a:gd name="T19" fmla="*/ 2 h 29"/>
                <a:gd name="T20" fmla="*/ 13 w 72"/>
                <a:gd name="T21" fmla="*/ 0 h 29"/>
                <a:gd name="T22" fmla="*/ 58 w 72"/>
                <a:gd name="T23" fmla="*/ 0 h 29"/>
                <a:gd name="T24" fmla="*/ 61 w 72"/>
                <a:gd name="T25" fmla="*/ 2 h 29"/>
                <a:gd name="T26" fmla="*/ 71 w 72"/>
                <a:gd name="T27" fmla="*/ 25 h 29"/>
                <a:gd name="T28" fmla="*/ 71 w 72"/>
                <a:gd name="T29" fmla="*/ 28 h 29"/>
                <a:gd name="T30" fmla="*/ 69 w 72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29">
                  <a:moveTo>
                    <a:pt x="6" y="24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6" y="24"/>
                  </a:lnTo>
                  <a:close/>
                  <a:moveTo>
                    <a:pt x="69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28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1" y="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2" y="26"/>
                    <a:pt x="72" y="27"/>
                    <a:pt x="71" y="28"/>
                  </a:cubicBezTo>
                  <a:cubicBezTo>
                    <a:pt x="71" y="28"/>
                    <a:pt x="70" y="29"/>
                    <a:pt x="6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3" name="Freeform 342"/>
            <p:cNvSpPr>
              <a:spLocks noEditPoints="1"/>
            </p:cNvSpPr>
            <p:nvPr/>
          </p:nvSpPr>
          <p:spPr bwMode="auto">
            <a:xfrm>
              <a:off x="11007725" y="3325813"/>
              <a:ext cx="61913" cy="52388"/>
            </a:xfrm>
            <a:custGeom>
              <a:avLst/>
              <a:gdLst>
                <a:gd name="T0" fmla="*/ 5 w 19"/>
                <a:gd name="T1" fmla="*/ 11 h 16"/>
                <a:gd name="T2" fmla="*/ 14 w 19"/>
                <a:gd name="T3" fmla="*/ 11 h 16"/>
                <a:gd name="T4" fmla="*/ 14 w 19"/>
                <a:gd name="T5" fmla="*/ 5 h 16"/>
                <a:gd name="T6" fmla="*/ 5 w 19"/>
                <a:gd name="T7" fmla="*/ 5 h 16"/>
                <a:gd name="T8" fmla="*/ 5 w 19"/>
                <a:gd name="T9" fmla="*/ 11 h 16"/>
                <a:gd name="T10" fmla="*/ 16 w 19"/>
                <a:gd name="T11" fmla="*/ 16 h 16"/>
                <a:gd name="T12" fmla="*/ 2 w 19"/>
                <a:gd name="T13" fmla="*/ 16 h 16"/>
                <a:gd name="T14" fmla="*/ 0 w 19"/>
                <a:gd name="T15" fmla="*/ 13 h 16"/>
                <a:gd name="T16" fmla="*/ 0 w 19"/>
                <a:gd name="T17" fmla="*/ 3 h 16"/>
                <a:gd name="T18" fmla="*/ 2 w 19"/>
                <a:gd name="T19" fmla="*/ 0 h 16"/>
                <a:gd name="T20" fmla="*/ 16 w 19"/>
                <a:gd name="T21" fmla="*/ 0 h 16"/>
                <a:gd name="T22" fmla="*/ 19 w 19"/>
                <a:gd name="T23" fmla="*/ 3 h 16"/>
                <a:gd name="T24" fmla="*/ 19 w 19"/>
                <a:gd name="T25" fmla="*/ 13 h 16"/>
                <a:gd name="T26" fmla="*/ 16 w 19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6">
                  <a:moveTo>
                    <a:pt x="5" y="11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1"/>
                  </a:lnTo>
                  <a:close/>
                  <a:moveTo>
                    <a:pt x="16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5"/>
                    <a:pt x="17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21" name="Group 420"/>
          <p:cNvGrpSpPr>
            <a:grpSpLocks noChangeAspect="1"/>
          </p:cNvGrpSpPr>
          <p:nvPr/>
        </p:nvGrpSpPr>
        <p:grpSpPr>
          <a:xfrm>
            <a:off x="3102215" y="548241"/>
            <a:ext cx="636588" cy="558800"/>
            <a:chOff x="6535738" y="1189038"/>
            <a:chExt cx="636588" cy="558800"/>
          </a:xfrm>
          <a:solidFill>
            <a:schemeClr val="tx1"/>
          </a:solidFill>
        </p:grpSpPr>
        <p:sp>
          <p:nvSpPr>
            <p:cNvPr id="184" name="Freeform 343"/>
            <p:cNvSpPr>
              <a:spLocks noEditPoints="1"/>
            </p:cNvSpPr>
            <p:nvPr/>
          </p:nvSpPr>
          <p:spPr bwMode="auto">
            <a:xfrm>
              <a:off x="6740525" y="1273175"/>
              <a:ext cx="227013" cy="74613"/>
            </a:xfrm>
            <a:custGeom>
              <a:avLst/>
              <a:gdLst>
                <a:gd name="T0" fmla="*/ 4 w 70"/>
                <a:gd name="T1" fmla="*/ 19 h 23"/>
                <a:gd name="T2" fmla="*/ 66 w 70"/>
                <a:gd name="T3" fmla="*/ 19 h 23"/>
                <a:gd name="T4" fmla="*/ 66 w 70"/>
                <a:gd name="T5" fmla="*/ 4 h 23"/>
                <a:gd name="T6" fmla="*/ 4 w 70"/>
                <a:gd name="T7" fmla="*/ 4 h 23"/>
                <a:gd name="T8" fmla="*/ 4 w 70"/>
                <a:gd name="T9" fmla="*/ 19 h 23"/>
                <a:gd name="T10" fmla="*/ 68 w 70"/>
                <a:gd name="T11" fmla="*/ 23 h 23"/>
                <a:gd name="T12" fmla="*/ 2 w 70"/>
                <a:gd name="T13" fmla="*/ 23 h 23"/>
                <a:gd name="T14" fmla="*/ 0 w 70"/>
                <a:gd name="T15" fmla="*/ 21 h 23"/>
                <a:gd name="T16" fmla="*/ 0 w 70"/>
                <a:gd name="T17" fmla="*/ 2 h 23"/>
                <a:gd name="T18" fmla="*/ 2 w 70"/>
                <a:gd name="T19" fmla="*/ 0 h 23"/>
                <a:gd name="T20" fmla="*/ 68 w 70"/>
                <a:gd name="T21" fmla="*/ 0 h 23"/>
                <a:gd name="T22" fmla="*/ 70 w 70"/>
                <a:gd name="T23" fmla="*/ 2 h 23"/>
                <a:gd name="T24" fmla="*/ 70 w 70"/>
                <a:gd name="T25" fmla="*/ 21 h 23"/>
                <a:gd name="T26" fmla="*/ 68 w 70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23">
                  <a:moveTo>
                    <a:pt x="4" y="19"/>
                  </a:moveTo>
                  <a:cubicBezTo>
                    <a:pt x="66" y="19"/>
                    <a:pt x="66" y="19"/>
                    <a:pt x="66" y="19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9"/>
                  </a:lnTo>
                  <a:close/>
                  <a:moveTo>
                    <a:pt x="68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9" y="0"/>
                    <a:pt x="70" y="1"/>
                    <a:pt x="70" y="2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0" y="22"/>
                    <a:pt x="69" y="23"/>
                    <a:pt x="6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5" name="Freeform 344"/>
            <p:cNvSpPr>
              <a:spLocks noEditPoints="1"/>
            </p:cNvSpPr>
            <p:nvPr/>
          </p:nvSpPr>
          <p:spPr bwMode="auto">
            <a:xfrm>
              <a:off x="6821488" y="1189038"/>
              <a:ext cx="65088" cy="96838"/>
            </a:xfrm>
            <a:custGeom>
              <a:avLst/>
              <a:gdLst>
                <a:gd name="T0" fmla="*/ 5 w 20"/>
                <a:gd name="T1" fmla="*/ 26 h 30"/>
                <a:gd name="T2" fmla="*/ 15 w 20"/>
                <a:gd name="T3" fmla="*/ 26 h 30"/>
                <a:gd name="T4" fmla="*/ 15 w 20"/>
                <a:gd name="T5" fmla="*/ 4 h 30"/>
                <a:gd name="T6" fmla="*/ 5 w 20"/>
                <a:gd name="T7" fmla="*/ 4 h 30"/>
                <a:gd name="T8" fmla="*/ 5 w 20"/>
                <a:gd name="T9" fmla="*/ 26 h 30"/>
                <a:gd name="T10" fmla="*/ 18 w 20"/>
                <a:gd name="T11" fmla="*/ 30 h 30"/>
                <a:gd name="T12" fmla="*/ 2 w 20"/>
                <a:gd name="T13" fmla="*/ 30 h 30"/>
                <a:gd name="T14" fmla="*/ 0 w 20"/>
                <a:gd name="T15" fmla="*/ 28 h 30"/>
                <a:gd name="T16" fmla="*/ 0 w 20"/>
                <a:gd name="T17" fmla="*/ 2 h 30"/>
                <a:gd name="T18" fmla="*/ 2 w 20"/>
                <a:gd name="T19" fmla="*/ 0 h 30"/>
                <a:gd name="T20" fmla="*/ 18 w 20"/>
                <a:gd name="T21" fmla="*/ 0 h 30"/>
                <a:gd name="T22" fmla="*/ 20 w 20"/>
                <a:gd name="T23" fmla="*/ 2 h 30"/>
                <a:gd name="T24" fmla="*/ 20 w 20"/>
                <a:gd name="T25" fmla="*/ 28 h 30"/>
                <a:gd name="T26" fmla="*/ 18 w 20"/>
                <a:gd name="T2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0">
                  <a:moveTo>
                    <a:pt x="5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6"/>
                  </a:lnTo>
                  <a:close/>
                  <a:moveTo>
                    <a:pt x="18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19" y="30"/>
                    <a:pt x="1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6" name="Freeform 345"/>
            <p:cNvSpPr>
              <a:spLocks noEditPoints="1"/>
            </p:cNvSpPr>
            <p:nvPr/>
          </p:nvSpPr>
          <p:spPr bwMode="auto">
            <a:xfrm>
              <a:off x="6659563" y="1335088"/>
              <a:ext cx="388938" cy="109538"/>
            </a:xfrm>
            <a:custGeom>
              <a:avLst/>
              <a:gdLst>
                <a:gd name="T0" fmla="*/ 60 w 120"/>
                <a:gd name="T1" fmla="*/ 12 h 34"/>
                <a:gd name="T2" fmla="*/ 116 w 120"/>
                <a:gd name="T3" fmla="*/ 28 h 34"/>
                <a:gd name="T4" fmla="*/ 116 w 120"/>
                <a:gd name="T5" fmla="*/ 4 h 34"/>
                <a:gd name="T6" fmla="*/ 5 w 120"/>
                <a:gd name="T7" fmla="*/ 4 h 34"/>
                <a:gd name="T8" fmla="*/ 5 w 120"/>
                <a:gd name="T9" fmla="*/ 28 h 34"/>
                <a:gd name="T10" fmla="*/ 60 w 120"/>
                <a:gd name="T11" fmla="*/ 12 h 34"/>
                <a:gd name="T12" fmla="*/ 118 w 120"/>
                <a:gd name="T13" fmla="*/ 34 h 34"/>
                <a:gd name="T14" fmla="*/ 117 w 120"/>
                <a:gd name="T15" fmla="*/ 34 h 34"/>
                <a:gd name="T16" fmla="*/ 60 w 120"/>
                <a:gd name="T17" fmla="*/ 17 h 34"/>
                <a:gd name="T18" fmla="*/ 3 w 120"/>
                <a:gd name="T19" fmla="*/ 34 h 34"/>
                <a:gd name="T20" fmla="*/ 1 w 120"/>
                <a:gd name="T21" fmla="*/ 33 h 34"/>
                <a:gd name="T22" fmla="*/ 0 w 120"/>
                <a:gd name="T23" fmla="*/ 31 h 34"/>
                <a:gd name="T24" fmla="*/ 0 w 120"/>
                <a:gd name="T25" fmla="*/ 2 h 34"/>
                <a:gd name="T26" fmla="*/ 2 w 120"/>
                <a:gd name="T27" fmla="*/ 0 h 34"/>
                <a:gd name="T28" fmla="*/ 118 w 120"/>
                <a:gd name="T29" fmla="*/ 0 h 34"/>
                <a:gd name="T30" fmla="*/ 120 w 120"/>
                <a:gd name="T31" fmla="*/ 2 h 34"/>
                <a:gd name="T32" fmla="*/ 120 w 120"/>
                <a:gd name="T33" fmla="*/ 31 h 34"/>
                <a:gd name="T34" fmla="*/ 119 w 120"/>
                <a:gd name="T35" fmla="*/ 33 h 34"/>
                <a:gd name="T36" fmla="*/ 118 w 120"/>
                <a:gd name="T3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34">
                  <a:moveTo>
                    <a:pt x="60" y="12"/>
                  </a:moveTo>
                  <a:cubicBezTo>
                    <a:pt x="72" y="12"/>
                    <a:pt x="96" y="21"/>
                    <a:pt x="116" y="28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4" y="21"/>
                    <a:pt x="48" y="12"/>
                    <a:pt x="60" y="12"/>
                  </a:cubicBezTo>
                  <a:moveTo>
                    <a:pt x="118" y="34"/>
                  </a:moveTo>
                  <a:cubicBezTo>
                    <a:pt x="118" y="34"/>
                    <a:pt x="117" y="34"/>
                    <a:pt x="117" y="34"/>
                  </a:cubicBezTo>
                  <a:cubicBezTo>
                    <a:pt x="90" y="23"/>
                    <a:pt x="69" y="17"/>
                    <a:pt x="60" y="17"/>
                  </a:cubicBezTo>
                  <a:cubicBezTo>
                    <a:pt x="51" y="17"/>
                    <a:pt x="31" y="23"/>
                    <a:pt x="3" y="34"/>
                  </a:cubicBezTo>
                  <a:cubicBezTo>
                    <a:pt x="2" y="34"/>
                    <a:pt x="2" y="34"/>
                    <a:pt x="1" y="33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20" y="2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2"/>
                    <a:pt x="120" y="33"/>
                    <a:pt x="119" y="33"/>
                  </a:cubicBezTo>
                  <a:cubicBezTo>
                    <a:pt x="119" y="34"/>
                    <a:pt x="118" y="34"/>
                    <a:pt x="118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7" name="Freeform 346"/>
            <p:cNvSpPr>
              <a:spLocks/>
            </p:cNvSpPr>
            <p:nvPr/>
          </p:nvSpPr>
          <p:spPr bwMode="auto">
            <a:xfrm>
              <a:off x="6535738" y="1649413"/>
              <a:ext cx="636588" cy="42863"/>
            </a:xfrm>
            <a:custGeom>
              <a:avLst/>
              <a:gdLst>
                <a:gd name="T0" fmla="*/ 180 w 196"/>
                <a:gd name="T1" fmla="*/ 13 h 13"/>
                <a:gd name="T2" fmla="*/ 170 w 196"/>
                <a:gd name="T3" fmla="*/ 8 h 13"/>
                <a:gd name="T4" fmla="*/ 163 w 196"/>
                <a:gd name="T5" fmla="*/ 5 h 13"/>
                <a:gd name="T6" fmla="*/ 157 w 196"/>
                <a:gd name="T7" fmla="*/ 8 h 13"/>
                <a:gd name="T8" fmla="*/ 147 w 196"/>
                <a:gd name="T9" fmla="*/ 13 h 13"/>
                <a:gd name="T10" fmla="*/ 137 w 196"/>
                <a:gd name="T11" fmla="*/ 8 h 13"/>
                <a:gd name="T12" fmla="*/ 131 w 196"/>
                <a:gd name="T13" fmla="*/ 5 h 13"/>
                <a:gd name="T14" fmla="*/ 124 w 196"/>
                <a:gd name="T15" fmla="*/ 8 h 13"/>
                <a:gd name="T16" fmla="*/ 114 w 196"/>
                <a:gd name="T17" fmla="*/ 13 h 13"/>
                <a:gd name="T18" fmla="*/ 105 w 196"/>
                <a:gd name="T19" fmla="*/ 8 h 13"/>
                <a:gd name="T20" fmla="*/ 98 w 196"/>
                <a:gd name="T21" fmla="*/ 5 h 13"/>
                <a:gd name="T22" fmla="*/ 91 w 196"/>
                <a:gd name="T23" fmla="*/ 8 h 13"/>
                <a:gd name="T24" fmla="*/ 82 w 196"/>
                <a:gd name="T25" fmla="*/ 13 h 13"/>
                <a:gd name="T26" fmla="*/ 72 w 196"/>
                <a:gd name="T27" fmla="*/ 8 h 13"/>
                <a:gd name="T28" fmla="*/ 65 w 196"/>
                <a:gd name="T29" fmla="*/ 5 h 13"/>
                <a:gd name="T30" fmla="*/ 59 w 196"/>
                <a:gd name="T31" fmla="*/ 8 h 13"/>
                <a:gd name="T32" fmla="*/ 49 w 196"/>
                <a:gd name="T33" fmla="*/ 13 h 13"/>
                <a:gd name="T34" fmla="*/ 39 w 196"/>
                <a:gd name="T35" fmla="*/ 8 h 13"/>
                <a:gd name="T36" fmla="*/ 33 w 196"/>
                <a:gd name="T37" fmla="*/ 5 h 13"/>
                <a:gd name="T38" fmla="*/ 26 w 196"/>
                <a:gd name="T39" fmla="*/ 8 h 13"/>
                <a:gd name="T40" fmla="*/ 16 w 196"/>
                <a:gd name="T41" fmla="*/ 13 h 13"/>
                <a:gd name="T42" fmla="*/ 7 w 196"/>
                <a:gd name="T43" fmla="*/ 8 h 13"/>
                <a:gd name="T44" fmla="*/ 0 w 196"/>
                <a:gd name="T45" fmla="*/ 5 h 13"/>
                <a:gd name="T46" fmla="*/ 0 w 196"/>
                <a:gd name="T47" fmla="*/ 0 h 13"/>
                <a:gd name="T48" fmla="*/ 10 w 196"/>
                <a:gd name="T49" fmla="*/ 5 h 13"/>
                <a:gd name="T50" fmla="*/ 16 w 196"/>
                <a:gd name="T51" fmla="*/ 8 h 13"/>
                <a:gd name="T52" fmla="*/ 23 w 196"/>
                <a:gd name="T53" fmla="*/ 5 h 13"/>
                <a:gd name="T54" fmla="*/ 33 w 196"/>
                <a:gd name="T55" fmla="*/ 0 h 13"/>
                <a:gd name="T56" fmla="*/ 42 w 196"/>
                <a:gd name="T57" fmla="*/ 5 h 13"/>
                <a:gd name="T58" fmla="*/ 49 w 196"/>
                <a:gd name="T59" fmla="*/ 8 h 13"/>
                <a:gd name="T60" fmla="*/ 56 w 196"/>
                <a:gd name="T61" fmla="*/ 5 h 13"/>
                <a:gd name="T62" fmla="*/ 65 w 196"/>
                <a:gd name="T63" fmla="*/ 0 h 13"/>
                <a:gd name="T64" fmla="*/ 75 w 196"/>
                <a:gd name="T65" fmla="*/ 5 h 13"/>
                <a:gd name="T66" fmla="*/ 82 w 196"/>
                <a:gd name="T67" fmla="*/ 8 h 13"/>
                <a:gd name="T68" fmla="*/ 88 w 196"/>
                <a:gd name="T69" fmla="*/ 5 h 13"/>
                <a:gd name="T70" fmla="*/ 98 w 196"/>
                <a:gd name="T71" fmla="*/ 0 h 13"/>
                <a:gd name="T72" fmla="*/ 108 w 196"/>
                <a:gd name="T73" fmla="*/ 5 h 13"/>
                <a:gd name="T74" fmla="*/ 114 w 196"/>
                <a:gd name="T75" fmla="*/ 8 h 13"/>
                <a:gd name="T76" fmla="*/ 121 w 196"/>
                <a:gd name="T77" fmla="*/ 5 h 13"/>
                <a:gd name="T78" fmla="*/ 131 w 196"/>
                <a:gd name="T79" fmla="*/ 0 h 13"/>
                <a:gd name="T80" fmla="*/ 140 w 196"/>
                <a:gd name="T81" fmla="*/ 5 h 13"/>
                <a:gd name="T82" fmla="*/ 147 w 196"/>
                <a:gd name="T83" fmla="*/ 8 h 13"/>
                <a:gd name="T84" fmla="*/ 154 w 196"/>
                <a:gd name="T85" fmla="*/ 5 h 13"/>
                <a:gd name="T86" fmla="*/ 163 w 196"/>
                <a:gd name="T87" fmla="*/ 0 h 13"/>
                <a:gd name="T88" fmla="*/ 173 w 196"/>
                <a:gd name="T89" fmla="*/ 5 h 13"/>
                <a:gd name="T90" fmla="*/ 180 w 196"/>
                <a:gd name="T91" fmla="*/ 8 h 13"/>
                <a:gd name="T92" fmla="*/ 186 w 196"/>
                <a:gd name="T93" fmla="*/ 5 h 13"/>
                <a:gd name="T94" fmla="*/ 196 w 196"/>
                <a:gd name="T95" fmla="*/ 0 h 13"/>
                <a:gd name="T96" fmla="*/ 196 w 196"/>
                <a:gd name="T97" fmla="*/ 5 h 13"/>
                <a:gd name="T98" fmla="*/ 189 w 196"/>
                <a:gd name="T99" fmla="*/ 8 h 13"/>
                <a:gd name="T100" fmla="*/ 180 w 196"/>
                <a:gd name="T10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" h="13">
                  <a:moveTo>
                    <a:pt x="180" y="13"/>
                  </a:moveTo>
                  <a:cubicBezTo>
                    <a:pt x="175" y="13"/>
                    <a:pt x="172" y="10"/>
                    <a:pt x="170" y="8"/>
                  </a:cubicBezTo>
                  <a:cubicBezTo>
                    <a:pt x="168" y="6"/>
                    <a:pt x="166" y="5"/>
                    <a:pt x="163" y="5"/>
                  </a:cubicBezTo>
                  <a:cubicBezTo>
                    <a:pt x="160" y="5"/>
                    <a:pt x="159" y="6"/>
                    <a:pt x="157" y="8"/>
                  </a:cubicBezTo>
                  <a:cubicBezTo>
                    <a:pt x="155" y="10"/>
                    <a:pt x="152" y="13"/>
                    <a:pt x="147" y="13"/>
                  </a:cubicBezTo>
                  <a:cubicBezTo>
                    <a:pt x="142" y="13"/>
                    <a:pt x="139" y="10"/>
                    <a:pt x="137" y="8"/>
                  </a:cubicBezTo>
                  <a:cubicBezTo>
                    <a:pt x="135" y="6"/>
                    <a:pt x="134" y="5"/>
                    <a:pt x="131" y="5"/>
                  </a:cubicBezTo>
                  <a:cubicBezTo>
                    <a:pt x="127" y="5"/>
                    <a:pt x="126" y="6"/>
                    <a:pt x="124" y="8"/>
                  </a:cubicBezTo>
                  <a:cubicBezTo>
                    <a:pt x="122" y="10"/>
                    <a:pt x="119" y="13"/>
                    <a:pt x="114" y="13"/>
                  </a:cubicBezTo>
                  <a:cubicBezTo>
                    <a:pt x="109" y="13"/>
                    <a:pt x="107" y="10"/>
                    <a:pt x="105" y="8"/>
                  </a:cubicBezTo>
                  <a:cubicBezTo>
                    <a:pt x="103" y="6"/>
                    <a:pt x="101" y="5"/>
                    <a:pt x="98" y="5"/>
                  </a:cubicBezTo>
                  <a:cubicBezTo>
                    <a:pt x="95" y="5"/>
                    <a:pt x="93" y="6"/>
                    <a:pt x="91" y="8"/>
                  </a:cubicBezTo>
                  <a:cubicBezTo>
                    <a:pt x="89" y="10"/>
                    <a:pt x="87" y="13"/>
                    <a:pt x="82" y="13"/>
                  </a:cubicBezTo>
                  <a:cubicBezTo>
                    <a:pt x="77" y="13"/>
                    <a:pt x="74" y="10"/>
                    <a:pt x="72" y="8"/>
                  </a:cubicBezTo>
                  <a:cubicBezTo>
                    <a:pt x="70" y="6"/>
                    <a:pt x="69" y="5"/>
                    <a:pt x="65" y="5"/>
                  </a:cubicBezTo>
                  <a:cubicBezTo>
                    <a:pt x="62" y="5"/>
                    <a:pt x="61" y="6"/>
                    <a:pt x="59" y="8"/>
                  </a:cubicBezTo>
                  <a:cubicBezTo>
                    <a:pt x="57" y="10"/>
                    <a:pt x="54" y="13"/>
                    <a:pt x="49" y="13"/>
                  </a:cubicBezTo>
                  <a:cubicBezTo>
                    <a:pt x="44" y="13"/>
                    <a:pt x="41" y="10"/>
                    <a:pt x="39" y="8"/>
                  </a:cubicBezTo>
                  <a:cubicBezTo>
                    <a:pt x="37" y="6"/>
                    <a:pt x="36" y="5"/>
                    <a:pt x="33" y="5"/>
                  </a:cubicBezTo>
                  <a:cubicBezTo>
                    <a:pt x="30" y="5"/>
                    <a:pt x="28" y="6"/>
                    <a:pt x="26" y="8"/>
                  </a:cubicBezTo>
                  <a:cubicBezTo>
                    <a:pt x="24" y="10"/>
                    <a:pt x="21" y="13"/>
                    <a:pt x="16" y="13"/>
                  </a:cubicBezTo>
                  <a:cubicBezTo>
                    <a:pt x="11" y="13"/>
                    <a:pt x="9" y="10"/>
                    <a:pt x="7" y="8"/>
                  </a:cubicBezTo>
                  <a:cubicBezTo>
                    <a:pt x="5" y="6"/>
                    <a:pt x="3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8" y="3"/>
                    <a:pt x="10" y="5"/>
                  </a:cubicBezTo>
                  <a:cubicBezTo>
                    <a:pt x="12" y="7"/>
                    <a:pt x="13" y="8"/>
                    <a:pt x="16" y="8"/>
                  </a:cubicBezTo>
                  <a:cubicBezTo>
                    <a:pt x="20" y="8"/>
                    <a:pt x="21" y="7"/>
                    <a:pt x="23" y="5"/>
                  </a:cubicBezTo>
                  <a:cubicBezTo>
                    <a:pt x="25" y="3"/>
                    <a:pt x="28" y="0"/>
                    <a:pt x="33" y="0"/>
                  </a:cubicBezTo>
                  <a:cubicBezTo>
                    <a:pt x="38" y="0"/>
                    <a:pt x="40" y="3"/>
                    <a:pt x="42" y="5"/>
                  </a:cubicBezTo>
                  <a:cubicBezTo>
                    <a:pt x="44" y="7"/>
                    <a:pt x="46" y="8"/>
                    <a:pt x="49" y="8"/>
                  </a:cubicBezTo>
                  <a:cubicBezTo>
                    <a:pt x="52" y="8"/>
                    <a:pt x="54" y="7"/>
                    <a:pt x="56" y="5"/>
                  </a:cubicBezTo>
                  <a:cubicBezTo>
                    <a:pt x="58" y="3"/>
                    <a:pt x="60" y="0"/>
                    <a:pt x="65" y="0"/>
                  </a:cubicBezTo>
                  <a:cubicBezTo>
                    <a:pt x="70" y="0"/>
                    <a:pt x="73" y="3"/>
                    <a:pt x="75" y="5"/>
                  </a:cubicBezTo>
                  <a:cubicBezTo>
                    <a:pt x="77" y="7"/>
                    <a:pt x="78" y="8"/>
                    <a:pt x="82" y="8"/>
                  </a:cubicBezTo>
                  <a:cubicBezTo>
                    <a:pt x="85" y="8"/>
                    <a:pt x="86" y="7"/>
                    <a:pt x="88" y="5"/>
                  </a:cubicBezTo>
                  <a:cubicBezTo>
                    <a:pt x="90" y="3"/>
                    <a:pt x="93" y="0"/>
                    <a:pt x="98" y="0"/>
                  </a:cubicBezTo>
                  <a:cubicBezTo>
                    <a:pt x="103" y="0"/>
                    <a:pt x="106" y="3"/>
                    <a:pt x="108" y="5"/>
                  </a:cubicBezTo>
                  <a:cubicBezTo>
                    <a:pt x="110" y="7"/>
                    <a:pt x="111" y="8"/>
                    <a:pt x="114" y="8"/>
                  </a:cubicBezTo>
                  <a:cubicBezTo>
                    <a:pt x="117" y="8"/>
                    <a:pt x="119" y="7"/>
                    <a:pt x="121" y="5"/>
                  </a:cubicBezTo>
                  <a:cubicBezTo>
                    <a:pt x="123" y="3"/>
                    <a:pt x="126" y="0"/>
                    <a:pt x="131" y="0"/>
                  </a:cubicBezTo>
                  <a:cubicBezTo>
                    <a:pt x="136" y="0"/>
                    <a:pt x="138" y="3"/>
                    <a:pt x="140" y="5"/>
                  </a:cubicBezTo>
                  <a:cubicBezTo>
                    <a:pt x="142" y="7"/>
                    <a:pt x="144" y="8"/>
                    <a:pt x="147" y="8"/>
                  </a:cubicBezTo>
                  <a:cubicBezTo>
                    <a:pt x="150" y="8"/>
                    <a:pt x="152" y="7"/>
                    <a:pt x="154" y="5"/>
                  </a:cubicBezTo>
                  <a:cubicBezTo>
                    <a:pt x="156" y="3"/>
                    <a:pt x="158" y="0"/>
                    <a:pt x="163" y="0"/>
                  </a:cubicBezTo>
                  <a:cubicBezTo>
                    <a:pt x="168" y="0"/>
                    <a:pt x="171" y="3"/>
                    <a:pt x="173" y="5"/>
                  </a:cubicBezTo>
                  <a:cubicBezTo>
                    <a:pt x="175" y="7"/>
                    <a:pt x="176" y="8"/>
                    <a:pt x="180" y="8"/>
                  </a:cubicBezTo>
                  <a:cubicBezTo>
                    <a:pt x="183" y="8"/>
                    <a:pt x="184" y="7"/>
                    <a:pt x="186" y="5"/>
                  </a:cubicBezTo>
                  <a:cubicBezTo>
                    <a:pt x="188" y="3"/>
                    <a:pt x="191" y="0"/>
                    <a:pt x="196" y="0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3" y="5"/>
                    <a:pt x="191" y="6"/>
                    <a:pt x="189" y="8"/>
                  </a:cubicBezTo>
                  <a:cubicBezTo>
                    <a:pt x="187" y="10"/>
                    <a:pt x="185" y="13"/>
                    <a:pt x="180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8" name="Freeform 347"/>
            <p:cNvSpPr>
              <a:spLocks/>
            </p:cNvSpPr>
            <p:nvPr/>
          </p:nvSpPr>
          <p:spPr bwMode="auto">
            <a:xfrm>
              <a:off x="6535738" y="1708150"/>
              <a:ext cx="636588" cy="39688"/>
            </a:xfrm>
            <a:custGeom>
              <a:avLst/>
              <a:gdLst>
                <a:gd name="T0" fmla="*/ 180 w 196"/>
                <a:gd name="T1" fmla="*/ 12 h 12"/>
                <a:gd name="T2" fmla="*/ 170 w 196"/>
                <a:gd name="T3" fmla="*/ 8 h 12"/>
                <a:gd name="T4" fmla="*/ 163 w 196"/>
                <a:gd name="T5" fmla="*/ 5 h 12"/>
                <a:gd name="T6" fmla="*/ 157 w 196"/>
                <a:gd name="T7" fmla="*/ 8 h 12"/>
                <a:gd name="T8" fmla="*/ 147 w 196"/>
                <a:gd name="T9" fmla="*/ 12 h 12"/>
                <a:gd name="T10" fmla="*/ 137 w 196"/>
                <a:gd name="T11" fmla="*/ 8 h 12"/>
                <a:gd name="T12" fmla="*/ 131 w 196"/>
                <a:gd name="T13" fmla="*/ 5 h 12"/>
                <a:gd name="T14" fmla="*/ 124 w 196"/>
                <a:gd name="T15" fmla="*/ 8 h 12"/>
                <a:gd name="T16" fmla="*/ 114 w 196"/>
                <a:gd name="T17" fmla="*/ 12 h 12"/>
                <a:gd name="T18" fmla="*/ 105 w 196"/>
                <a:gd name="T19" fmla="*/ 8 h 12"/>
                <a:gd name="T20" fmla="*/ 98 w 196"/>
                <a:gd name="T21" fmla="*/ 5 h 12"/>
                <a:gd name="T22" fmla="*/ 91 w 196"/>
                <a:gd name="T23" fmla="*/ 8 h 12"/>
                <a:gd name="T24" fmla="*/ 82 w 196"/>
                <a:gd name="T25" fmla="*/ 12 h 12"/>
                <a:gd name="T26" fmla="*/ 72 w 196"/>
                <a:gd name="T27" fmla="*/ 8 h 12"/>
                <a:gd name="T28" fmla="*/ 65 w 196"/>
                <a:gd name="T29" fmla="*/ 5 h 12"/>
                <a:gd name="T30" fmla="*/ 59 w 196"/>
                <a:gd name="T31" fmla="*/ 8 h 12"/>
                <a:gd name="T32" fmla="*/ 49 w 196"/>
                <a:gd name="T33" fmla="*/ 12 h 12"/>
                <a:gd name="T34" fmla="*/ 39 w 196"/>
                <a:gd name="T35" fmla="*/ 8 h 12"/>
                <a:gd name="T36" fmla="*/ 33 w 196"/>
                <a:gd name="T37" fmla="*/ 5 h 12"/>
                <a:gd name="T38" fmla="*/ 26 w 196"/>
                <a:gd name="T39" fmla="*/ 8 h 12"/>
                <a:gd name="T40" fmla="*/ 16 w 196"/>
                <a:gd name="T41" fmla="*/ 12 h 12"/>
                <a:gd name="T42" fmla="*/ 7 w 196"/>
                <a:gd name="T43" fmla="*/ 8 h 12"/>
                <a:gd name="T44" fmla="*/ 0 w 196"/>
                <a:gd name="T45" fmla="*/ 5 h 12"/>
                <a:gd name="T46" fmla="*/ 0 w 196"/>
                <a:gd name="T47" fmla="*/ 0 h 12"/>
                <a:gd name="T48" fmla="*/ 10 w 196"/>
                <a:gd name="T49" fmla="*/ 5 h 12"/>
                <a:gd name="T50" fmla="*/ 16 w 196"/>
                <a:gd name="T51" fmla="*/ 8 h 12"/>
                <a:gd name="T52" fmla="*/ 23 w 196"/>
                <a:gd name="T53" fmla="*/ 5 h 12"/>
                <a:gd name="T54" fmla="*/ 33 w 196"/>
                <a:gd name="T55" fmla="*/ 0 h 12"/>
                <a:gd name="T56" fmla="*/ 42 w 196"/>
                <a:gd name="T57" fmla="*/ 5 h 12"/>
                <a:gd name="T58" fmla="*/ 49 w 196"/>
                <a:gd name="T59" fmla="*/ 8 h 12"/>
                <a:gd name="T60" fmla="*/ 56 w 196"/>
                <a:gd name="T61" fmla="*/ 5 h 12"/>
                <a:gd name="T62" fmla="*/ 65 w 196"/>
                <a:gd name="T63" fmla="*/ 0 h 12"/>
                <a:gd name="T64" fmla="*/ 75 w 196"/>
                <a:gd name="T65" fmla="*/ 5 h 12"/>
                <a:gd name="T66" fmla="*/ 82 w 196"/>
                <a:gd name="T67" fmla="*/ 8 h 12"/>
                <a:gd name="T68" fmla="*/ 88 w 196"/>
                <a:gd name="T69" fmla="*/ 5 h 12"/>
                <a:gd name="T70" fmla="*/ 98 w 196"/>
                <a:gd name="T71" fmla="*/ 0 h 12"/>
                <a:gd name="T72" fmla="*/ 108 w 196"/>
                <a:gd name="T73" fmla="*/ 5 h 12"/>
                <a:gd name="T74" fmla="*/ 114 w 196"/>
                <a:gd name="T75" fmla="*/ 8 h 12"/>
                <a:gd name="T76" fmla="*/ 121 w 196"/>
                <a:gd name="T77" fmla="*/ 5 h 12"/>
                <a:gd name="T78" fmla="*/ 131 w 196"/>
                <a:gd name="T79" fmla="*/ 0 h 12"/>
                <a:gd name="T80" fmla="*/ 140 w 196"/>
                <a:gd name="T81" fmla="*/ 5 h 12"/>
                <a:gd name="T82" fmla="*/ 147 w 196"/>
                <a:gd name="T83" fmla="*/ 8 h 12"/>
                <a:gd name="T84" fmla="*/ 154 w 196"/>
                <a:gd name="T85" fmla="*/ 5 h 12"/>
                <a:gd name="T86" fmla="*/ 163 w 196"/>
                <a:gd name="T87" fmla="*/ 0 h 12"/>
                <a:gd name="T88" fmla="*/ 173 w 196"/>
                <a:gd name="T89" fmla="*/ 5 h 12"/>
                <a:gd name="T90" fmla="*/ 180 w 196"/>
                <a:gd name="T91" fmla="*/ 8 h 12"/>
                <a:gd name="T92" fmla="*/ 186 w 196"/>
                <a:gd name="T93" fmla="*/ 5 h 12"/>
                <a:gd name="T94" fmla="*/ 196 w 196"/>
                <a:gd name="T95" fmla="*/ 0 h 12"/>
                <a:gd name="T96" fmla="*/ 196 w 196"/>
                <a:gd name="T97" fmla="*/ 5 h 12"/>
                <a:gd name="T98" fmla="*/ 189 w 196"/>
                <a:gd name="T99" fmla="*/ 8 h 12"/>
                <a:gd name="T100" fmla="*/ 180 w 196"/>
                <a:gd name="T10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" h="12">
                  <a:moveTo>
                    <a:pt x="180" y="12"/>
                  </a:moveTo>
                  <a:cubicBezTo>
                    <a:pt x="175" y="12"/>
                    <a:pt x="172" y="10"/>
                    <a:pt x="170" y="8"/>
                  </a:cubicBezTo>
                  <a:cubicBezTo>
                    <a:pt x="168" y="6"/>
                    <a:pt x="166" y="5"/>
                    <a:pt x="163" y="5"/>
                  </a:cubicBezTo>
                  <a:cubicBezTo>
                    <a:pt x="160" y="5"/>
                    <a:pt x="159" y="6"/>
                    <a:pt x="157" y="8"/>
                  </a:cubicBezTo>
                  <a:cubicBezTo>
                    <a:pt x="155" y="10"/>
                    <a:pt x="152" y="12"/>
                    <a:pt x="147" y="12"/>
                  </a:cubicBezTo>
                  <a:cubicBezTo>
                    <a:pt x="142" y="12"/>
                    <a:pt x="139" y="10"/>
                    <a:pt x="137" y="8"/>
                  </a:cubicBezTo>
                  <a:cubicBezTo>
                    <a:pt x="135" y="6"/>
                    <a:pt x="134" y="5"/>
                    <a:pt x="131" y="5"/>
                  </a:cubicBezTo>
                  <a:cubicBezTo>
                    <a:pt x="127" y="5"/>
                    <a:pt x="126" y="6"/>
                    <a:pt x="124" y="8"/>
                  </a:cubicBezTo>
                  <a:cubicBezTo>
                    <a:pt x="122" y="10"/>
                    <a:pt x="119" y="12"/>
                    <a:pt x="114" y="12"/>
                  </a:cubicBezTo>
                  <a:cubicBezTo>
                    <a:pt x="109" y="12"/>
                    <a:pt x="107" y="10"/>
                    <a:pt x="105" y="8"/>
                  </a:cubicBezTo>
                  <a:cubicBezTo>
                    <a:pt x="103" y="6"/>
                    <a:pt x="101" y="5"/>
                    <a:pt x="98" y="5"/>
                  </a:cubicBezTo>
                  <a:cubicBezTo>
                    <a:pt x="95" y="5"/>
                    <a:pt x="93" y="6"/>
                    <a:pt x="91" y="8"/>
                  </a:cubicBezTo>
                  <a:cubicBezTo>
                    <a:pt x="89" y="10"/>
                    <a:pt x="87" y="12"/>
                    <a:pt x="82" y="12"/>
                  </a:cubicBezTo>
                  <a:cubicBezTo>
                    <a:pt x="77" y="12"/>
                    <a:pt x="74" y="10"/>
                    <a:pt x="72" y="8"/>
                  </a:cubicBezTo>
                  <a:cubicBezTo>
                    <a:pt x="70" y="6"/>
                    <a:pt x="69" y="5"/>
                    <a:pt x="65" y="5"/>
                  </a:cubicBezTo>
                  <a:cubicBezTo>
                    <a:pt x="62" y="5"/>
                    <a:pt x="61" y="6"/>
                    <a:pt x="59" y="8"/>
                  </a:cubicBezTo>
                  <a:cubicBezTo>
                    <a:pt x="57" y="10"/>
                    <a:pt x="54" y="12"/>
                    <a:pt x="49" y="12"/>
                  </a:cubicBezTo>
                  <a:cubicBezTo>
                    <a:pt x="44" y="12"/>
                    <a:pt x="41" y="10"/>
                    <a:pt x="39" y="8"/>
                  </a:cubicBezTo>
                  <a:cubicBezTo>
                    <a:pt x="37" y="6"/>
                    <a:pt x="36" y="5"/>
                    <a:pt x="33" y="5"/>
                  </a:cubicBezTo>
                  <a:cubicBezTo>
                    <a:pt x="30" y="5"/>
                    <a:pt x="28" y="6"/>
                    <a:pt x="26" y="8"/>
                  </a:cubicBezTo>
                  <a:cubicBezTo>
                    <a:pt x="24" y="10"/>
                    <a:pt x="21" y="12"/>
                    <a:pt x="16" y="12"/>
                  </a:cubicBezTo>
                  <a:cubicBezTo>
                    <a:pt x="11" y="12"/>
                    <a:pt x="9" y="10"/>
                    <a:pt x="7" y="8"/>
                  </a:cubicBezTo>
                  <a:cubicBezTo>
                    <a:pt x="5" y="6"/>
                    <a:pt x="3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8" y="3"/>
                    <a:pt x="10" y="5"/>
                  </a:cubicBezTo>
                  <a:cubicBezTo>
                    <a:pt x="12" y="6"/>
                    <a:pt x="13" y="8"/>
                    <a:pt x="16" y="8"/>
                  </a:cubicBezTo>
                  <a:cubicBezTo>
                    <a:pt x="20" y="8"/>
                    <a:pt x="21" y="6"/>
                    <a:pt x="23" y="5"/>
                  </a:cubicBezTo>
                  <a:cubicBezTo>
                    <a:pt x="25" y="3"/>
                    <a:pt x="28" y="0"/>
                    <a:pt x="33" y="0"/>
                  </a:cubicBezTo>
                  <a:cubicBezTo>
                    <a:pt x="38" y="0"/>
                    <a:pt x="40" y="3"/>
                    <a:pt x="42" y="5"/>
                  </a:cubicBezTo>
                  <a:cubicBezTo>
                    <a:pt x="44" y="6"/>
                    <a:pt x="46" y="8"/>
                    <a:pt x="49" y="8"/>
                  </a:cubicBezTo>
                  <a:cubicBezTo>
                    <a:pt x="52" y="8"/>
                    <a:pt x="54" y="6"/>
                    <a:pt x="56" y="5"/>
                  </a:cubicBezTo>
                  <a:cubicBezTo>
                    <a:pt x="58" y="3"/>
                    <a:pt x="60" y="0"/>
                    <a:pt x="65" y="0"/>
                  </a:cubicBezTo>
                  <a:cubicBezTo>
                    <a:pt x="70" y="0"/>
                    <a:pt x="73" y="3"/>
                    <a:pt x="75" y="5"/>
                  </a:cubicBezTo>
                  <a:cubicBezTo>
                    <a:pt x="77" y="6"/>
                    <a:pt x="78" y="8"/>
                    <a:pt x="82" y="8"/>
                  </a:cubicBezTo>
                  <a:cubicBezTo>
                    <a:pt x="85" y="8"/>
                    <a:pt x="86" y="6"/>
                    <a:pt x="88" y="5"/>
                  </a:cubicBezTo>
                  <a:cubicBezTo>
                    <a:pt x="90" y="3"/>
                    <a:pt x="93" y="0"/>
                    <a:pt x="98" y="0"/>
                  </a:cubicBezTo>
                  <a:cubicBezTo>
                    <a:pt x="103" y="0"/>
                    <a:pt x="106" y="3"/>
                    <a:pt x="108" y="5"/>
                  </a:cubicBezTo>
                  <a:cubicBezTo>
                    <a:pt x="110" y="6"/>
                    <a:pt x="111" y="8"/>
                    <a:pt x="114" y="8"/>
                  </a:cubicBezTo>
                  <a:cubicBezTo>
                    <a:pt x="117" y="8"/>
                    <a:pt x="119" y="6"/>
                    <a:pt x="121" y="5"/>
                  </a:cubicBezTo>
                  <a:cubicBezTo>
                    <a:pt x="123" y="3"/>
                    <a:pt x="126" y="0"/>
                    <a:pt x="131" y="0"/>
                  </a:cubicBezTo>
                  <a:cubicBezTo>
                    <a:pt x="136" y="0"/>
                    <a:pt x="138" y="3"/>
                    <a:pt x="140" y="5"/>
                  </a:cubicBezTo>
                  <a:cubicBezTo>
                    <a:pt x="142" y="6"/>
                    <a:pt x="144" y="8"/>
                    <a:pt x="147" y="8"/>
                  </a:cubicBezTo>
                  <a:cubicBezTo>
                    <a:pt x="150" y="8"/>
                    <a:pt x="152" y="6"/>
                    <a:pt x="154" y="5"/>
                  </a:cubicBezTo>
                  <a:cubicBezTo>
                    <a:pt x="156" y="3"/>
                    <a:pt x="158" y="0"/>
                    <a:pt x="163" y="0"/>
                  </a:cubicBezTo>
                  <a:cubicBezTo>
                    <a:pt x="168" y="0"/>
                    <a:pt x="171" y="3"/>
                    <a:pt x="173" y="5"/>
                  </a:cubicBezTo>
                  <a:cubicBezTo>
                    <a:pt x="175" y="6"/>
                    <a:pt x="176" y="8"/>
                    <a:pt x="180" y="8"/>
                  </a:cubicBezTo>
                  <a:cubicBezTo>
                    <a:pt x="183" y="8"/>
                    <a:pt x="184" y="6"/>
                    <a:pt x="186" y="5"/>
                  </a:cubicBezTo>
                  <a:cubicBezTo>
                    <a:pt x="188" y="3"/>
                    <a:pt x="191" y="0"/>
                    <a:pt x="196" y="0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3" y="5"/>
                    <a:pt x="191" y="6"/>
                    <a:pt x="189" y="8"/>
                  </a:cubicBezTo>
                  <a:cubicBezTo>
                    <a:pt x="187" y="10"/>
                    <a:pt x="185" y="12"/>
                    <a:pt x="180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9" name="Freeform 348"/>
            <p:cNvSpPr>
              <a:spLocks noEditPoints="1"/>
            </p:cNvSpPr>
            <p:nvPr/>
          </p:nvSpPr>
          <p:spPr bwMode="auto">
            <a:xfrm>
              <a:off x="6604000" y="1373188"/>
              <a:ext cx="500063" cy="319088"/>
            </a:xfrm>
            <a:custGeom>
              <a:avLst/>
              <a:gdLst>
                <a:gd name="T0" fmla="*/ 77 w 154"/>
                <a:gd name="T1" fmla="*/ 85 h 98"/>
                <a:gd name="T2" fmla="*/ 87 w 154"/>
                <a:gd name="T3" fmla="*/ 90 h 98"/>
                <a:gd name="T4" fmla="*/ 93 w 154"/>
                <a:gd name="T5" fmla="*/ 93 h 98"/>
                <a:gd name="T6" fmla="*/ 100 w 154"/>
                <a:gd name="T7" fmla="*/ 90 h 98"/>
                <a:gd name="T8" fmla="*/ 110 w 154"/>
                <a:gd name="T9" fmla="*/ 85 h 98"/>
                <a:gd name="T10" fmla="*/ 119 w 154"/>
                <a:gd name="T11" fmla="*/ 90 h 98"/>
                <a:gd name="T12" fmla="*/ 121 w 154"/>
                <a:gd name="T13" fmla="*/ 91 h 98"/>
                <a:gd name="T14" fmla="*/ 150 w 154"/>
                <a:gd name="T15" fmla="*/ 28 h 98"/>
                <a:gd name="T16" fmla="*/ 77 w 154"/>
                <a:gd name="T17" fmla="*/ 5 h 98"/>
                <a:gd name="T18" fmla="*/ 4 w 154"/>
                <a:gd name="T19" fmla="*/ 28 h 98"/>
                <a:gd name="T20" fmla="*/ 33 w 154"/>
                <a:gd name="T21" fmla="*/ 91 h 98"/>
                <a:gd name="T22" fmla="*/ 35 w 154"/>
                <a:gd name="T23" fmla="*/ 90 h 98"/>
                <a:gd name="T24" fmla="*/ 44 w 154"/>
                <a:gd name="T25" fmla="*/ 85 h 98"/>
                <a:gd name="T26" fmla="*/ 54 w 154"/>
                <a:gd name="T27" fmla="*/ 90 h 98"/>
                <a:gd name="T28" fmla="*/ 61 w 154"/>
                <a:gd name="T29" fmla="*/ 93 h 98"/>
                <a:gd name="T30" fmla="*/ 67 w 154"/>
                <a:gd name="T31" fmla="*/ 90 h 98"/>
                <a:gd name="T32" fmla="*/ 77 w 154"/>
                <a:gd name="T33" fmla="*/ 85 h 98"/>
                <a:gd name="T34" fmla="*/ 93 w 154"/>
                <a:gd name="T35" fmla="*/ 98 h 98"/>
                <a:gd name="T36" fmla="*/ 84 w 154"/>
                <a:gd name="T37" fmla="*/ 93 h 98"/>
                <a:gd name="T38" fmla="*/ 77 w 154"/>
                <a:gd name="T39" fmla="*/ 90 h 98"/>
                <a:gd name="T40" fmla="*/ 70 w 154"/>
                <a:gd name="T41" fmla="*/ 93 h 98"/>
                <a:gd name="T42" fmla="*/ 61 w 154"/>
                <a:gd name="T43" fmla="*/ 98 h 98"/>
                <a:gd name="T44" fmla="*/ 51 w 154"/>
                <a:gd name="T45" fmla="*/ 93 h 98"/>
                <a:gd name="T46" fmla="*/ 44 w 154"/>
                <a:gd name="T47" fmla="*/ 90 h 98"/>
                <a:gd name="T48" fmla="*/ 38 w 154"/>
                <a:gd name="T49" fmla="*/ 93 h 98"/>
                <a:gd name="T50" fmla="*/ 34 w 154"/>
                <a:gd name="T51" fmla="*/ 96 h 98"/>
                <a:gd name="T52" fmla="*/ 31 w 154"/>
                <a:gd name="T53" fmla="*/ 95 h 98"/>
                <a:gd name="T54" fmla="*/ 0 w 154"/>
                <a:gd name="T55" fmla="*/ 26 h 98"/>
                <a:gd name="T56" fmla="*/ 1 w 154"/>
                <a:gd name="T57" fmla="*/ 24 h 98"/>
                <a:gd name="T58" fmla="*/ 77 w 154"/>
                <a:gd name="T59" fmla="*/ 0 h 98"/>
                <a:gd name="T60" fmla="*/ 153 w 154"/>
                <a:gd name="T61" fmla="*/ 24 h 98"/>
                <a:gd name="T62" fmla="*/ 154 w 154"/>
                <a:gd name="T63" fmla="*/ 26 h 98"/>
                <a:gd name="T64" fmla="*/ 123 w 154"/>
                <a:gd name="T65" fmla="*/ 95 h 98"/>
                <a:gd name="T66" fmla="*/ 120 w 154"/>
                <a:gd name="T67" fmla="*/ 96 h 98"/>
                <a:gd name="T68" fmla="*/ 116 w 154"/>
                <a:gd name="T69" fmla="*/ 93 h 98"/>
                <a:gd name="T70" fmla="*/ 110 w 154"/>
                <a:gd name="T71" fmla="*/ 90 h 98"/>
                <a:gd name="T72" fmla="*/ 103 w 154"/>
                <a:gd name="T73" fmla="*/ 93 h 98"/>
                <a:gd name="T74" fmla="*/ 93 w 154"/>
                <a:gd name="T7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98">
                  <a:moveTo>
                    <a:pt x="77" y="85"/>
                  </a:moveTo>
                  <a:cubicBezTo>
                    <a:pt x="82" y="85"/>
                    <a:pt x="85" y="88"/>
                    <a:pt x="87" y="90"/>
                  </a:cubicBezTo>
                  <a:cubicBezTo>
                    <a:pt x="89" y="92"/>
                    <a:pt x="90" y="93"/>
                    <a:pt x="93" y="93"/>
                  </a:cubicBezTo>
                  <a:cubicBezTo>
                    <a:pt x="96" y="93"/>
                    <a:pt x="98" y="92"/>
                    <a:pt x="100" y="90"/>
                  </a:cubicBezTo>
                  <a:cubicBezTo>
                    <a:pt x="102" y="88"/>
                    <a:pt x="105" y="85"/>
                    <a:pt x="110" y="85"/>
                  </a:cubicBezTo>
                  <a:cubicBezTo>
                    <a:pt x="115" y="85"/>
                    <a:pt x="117" y="88"/>
                    <a:pt x="119" y="90"/>
                  </a:cubicBezTo>
                  <a:cubicBezTo>
                    <a:pt x="120" y="90"/>
                    <a:pt x="120" y="91"/>
                    <a:pt x="121" y="91"/>
                  </a:cubicBezTo>
                  <a:cubicBezTo>
                    <a:pt x="139" y="65"/>
                    <a:pt x="149" y="44"/>
                    <a:pt x="150" y="28"/>
                  </a:cubicBezTo>
                  <a:cubicBezTo>
                    <a:pt x="141" y="24"/>
                    <a:pt x="94" y="5"/>
                    <a:pt x="77" y="5"/>
                  </a:cubicBezTo>
                  <a:cubicBezTo>
                    <a:pt x="60" y="5"/>
                    <a:pt x="13" y="24"/>
                    <a:pt x="4" y="28"/>
                  </a:cubicBezTo>
                  <a:cubicBezTo>
                    <a:pt x="5" y="44"/>
                    <a:pt x="15" y="65"/>
                    <a:pt x="33" y="91"/>
                  </a:cubicBezTo>
                  <a:cubicBezTo>
                    <a:pt x="34" y="91"/>
                    <a:pt x="34" y="90"/>
                    <a:pt x="35" y="90"/>
                  </a:cubicBezTo>
                  <a:cubicBezTo>
                    <a:pt x="37" y="88"/>
                    <a:pt x="39" y="85"/>
                    <a:pt x="44" y="85"/>
                  </a:cubicBezTo>
                  <a:cubicBezTo>
                    <a:pt x="49" y="85"/>
                    <a:pt x="52" y="88"/>
                    <a:pt x="54" y="90"/>
                  </a:cubicBezTo>
                  <a:cubicBezTo>
                    <a:pt x="56" y="92"/>
                    <a:pt x="57" y="93"/>
                    <a:pt x="61" y="93"/>
                  </a:cubicBezTo>
                  <a:cubicBezTo>
                    <a:pt x="64" y="93"/>
                    <a:pt x="65" y="92"/>
                    <a:pt x="67" y="90"/>
                  </a:cubicBezTo>
                  <a:cubicBezTo>
                    <a:pt x="69" y="88"/>
                    <a:pt x="72" y="85"/>
                    <a:pt x="77" y="85"/>
                  </a:cubicBezTo>
                  <a:moveTo>
                    <a:pt x="93" y="98"/>
                  </a:moveTo>
                  <a:cubicBezTo>
                    <a:pt x="88" y="98"/>
                    <a:pt x="86" y="95"/>
                    <a:pt x="84" y="93"/>
                  </a:cubicBezTo>
                  <a:cubicBezTo>
                    <a:pt x="82" y="91"/>
                    <a:pt x="80" y="90"/>
                    <a:pt x="77" y="90"/>
                  </a:cubicBezTo>
                  <a:cubicBezTo>
                    <a:pt x="74" y="90"/>
                    <a:pt x="72" y="91"/>
                    <a:pt x="70" y="93"/>
                  </a:cubicBezTo>
                  <a:cubicBezTo>
                    <a:pt x="68" y="95"/>
                    <a:pt x="66" y="98"/>
                    <a:pt x="61" y="98"/>
                  </a:cubicBezTo>
                  <a:cubicBezTo>
                    <a:pt x="56" y="98"/>
                    <a:pt x="53" y="95"/>
                    <a:pt x="51" y="93"/>
                  </a:cubicBezTo>
                  <a:cubicBezTo>
                    <a:pt x="49" y="91"/>
                    <a:pt x="48" y="90"/>
                    <a:pt x="44" y="90"/>
                  </a:cubicBezTo>
                  <a:cubicBezTo>
                    <a:pt x="41" y="90"/>
                    <a:pt x="40" y="91"/>
                    <a:pt x="38" y="93"/>
                  </a:cubicBezTo>
                  <a:cubicBezTo>
                    <a:pt x="37" y="94"/>
                    <a:pt x="35" y="95"/>
                    <a:pt x="34" y="96"/>
                  </a:cubicBezTo>
                  <a:cubicBezTo>
                    <a:pt x="33" y="97"/>
                    <a:pt x="32" y="96"/>
                    <a:pt x="31" y="95"/>
                  </a:cubicBezTo>
                  <a:cubicBezTo>
                    <a:pt x="10" y="67"/>
                    <a:pt x="0" y="44"/>
                    <a:pt x="0" y="26"/>
                  </a:cubicBezTo>
                  <a:cubicBezTo>
                    <a:pt x="0" y="26"/>
                    <a:pt x="0" y="25"/>
                    <a:pt x="1" y="24"/>
                  </a:cubicBezTo>
                  <a:cubicBezTo>
                    <a:pt x="3" y="23"/>
                    <a:pt x="57" y="0"/>
                    <a:pt x="77" y="0"/>
                  </a:cubicBezTo>
                  <a:cubicBezTo>
                    <a:pt x="97" y="0"/>
                    <a:pt x="151" y="23"/>
                    <a:pt x="153" y="24"/>
                  </a:cubicBezTo>
                  <a:cubicBezTo>
                    <a:pt x="154" y="25"/>
                    <a:pt x="154" y="26"/>
                    <a:pt x="154" y="26"/>
                  </a:cubicBezTo>
                  <a:cubicBezTo>
                    <a:pt x="154" y="44"/>
                    <a:pt x="144" y="67"/>
                    <a:pt x="123" y="95"/>
                  </a:cubicBezTo>
                  <a:cubicBezTo>
                    <a:pt x="122" y="96"/>
                    <a:pt x="121" y="97"/>
                    <a:pt x="120" y="96"/>
                  </a:cubicBezTo>
                  <a:cubicBezTo>
                    <a:pt x="119" y="95"/>
                    <a:pt x="117" y="94"/>
                    <a:pt x="116" y="93"/>
                  </a:cubicBezTo>
                  <a:cubicBezTo>
                    <a:pt x="114" y="91"/>
                    <a:pt x="113" y="90"/>
                    <a:pt x="110" y="90"/>
                  </a:cubicBezTo>
                  <a:cubicBezTo>
                    <a:pt x="106" y="90"/>
                    <a:pt x="105" y="91"/>
                    <a:pt x="103" y="93"/>
                  </a:cubicBezTo>
                  <a:cubicBezTo>
                    <a:pt x="101" y="95"/>
                    <a:pt x="98" y="98"/>
                    <a:pt x="93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0" name="Rectangle 349"/>
            <p:cNvSpPr>
              <a:spLocks noChangeArrowheads="1"/>
            </p:cNvSpPr>
            <p:nvPr/>
          </p:nvSpPr>
          <p:spPr bwMode="auto">
            <a:xfrm>
              <a:off x="6842125" y="1301750"/>
              <a:ext cx="254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1" name="Rectangle 350"/>
            <p:cNvSpPr>
              <a:spLocks noChangeArrowheads="1"/>
            </p:cNvSpPr>
            <p:nvPr/>
          </p:nvSpPr>
          <p:spPr bwMode="auto">
            <a:xfrm>
              <a:off x="6892925" y="1301750"/>
              <a:ext cx="269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2" name="Rectangle 351"/>
            <p:cNvSpPr>
              <a:spLocks noChangeArrowheads="1"/>
            </p:cNvSpPr>
            <p:nvPr/>
          </p:nvSpPr>
          <p:spPr bwMode="auto">
            <a:xfrm>
              <a:off x="6789738" y="1301750"/>
              <a:ext cx="254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51" name="Group 450"/>
          <p:cNvGrpSpPr>
            <a:grpSpLocks noChangeAspect="1"/>
          </p:cNvGrpSpPr>
          <p:nvPr/>
        </p:nvGrpSpPr>
        <p:grpSpPr>
          <a:xfrm>
            <a:off x="3106184" y="5684729"/>
            <a:ext cx="628650" cy="581026"/>
            <a:chOff x="8529638" y="3209925"/>
            <a:chExt cx="628650" cy="581026"/>
          </a:xfrm>
          <a:solidFill>
            <a:schemeClr val="tx1"/>
          </a:solidFill>
        </p:grpSpPr>
        <p:sp>
          <p:nvSpPr>
            <p:cNvPr id="193" name="Freeform 352"/>
            <p:cNvSpPr>
              <a:spLocks noEditPoints="1"/>
            </p:cNvSpPr>
            <p:nvPr/>
          </p:nvSpPr>
          <p:spPr bwMode="auto">
            <a:xfrm>
              <a:off x="8583613" y="3343275"/>
              <a:ext cx="315913" cy="233363"/>
            </a:xfrm>
            <a:custGeom>
              <a:avLst/>
              <a:gdLst>
                <a:gd name="T0" fmla="*/ 5 w 97"/>
                <a:gd name="T1" fmla="*/ 67 h 72"/>
                <a:gd name="T2" fmla="*/ 91 w 97"/>
                <a:gd name="T3" fmla="*/ 67 h 72"/>
                <a:gd name="T4" fmla="*/ 91 w 97"/>
                <a:gd name="T5" fmla="*/ 5 h 72"/>
                <a:gd name="T6" fmla="*/ 5 w 97"/>
                <a:gd name="T7" fmla="*/ 5 h 72"/>
                <a:gd name="T8" fmla="*/ 5 w 97"/>
                <a:gd name="T9" fmla="*/ 67 h 72"/>
                <a:gd name="T10" fmla="*/ 94 w 97"/>
                <a:gd name="T11" fmla="*/ 72 h 72"/>
                <a:gd name="T12" fmla="*/ 2 w 97"/>
                <a:gd name="T13" fmla="*/ 72 h 72"/>
                <a:gd name="T14" fmla="*/ 0 w 97"/>
                <a:gd name="T15" fmla="*/ 69 h 72"/>
                <a:gd name="T16" fmla="*/ 0 w 97"/>
                <a:gd name="T17" fmla="*/ 3 h 72"/>
                <a:gd name="T18" fmla="*/ 2 w 97"/>
                <a:gd name="T19" fmla="*/ 0 h 72"/>
                <a:gd name="T20" fmla="*/ 94 w 97"/>
                <a:gd name="T21" fmla="*/ 0 h 72"/>
                <a:gd name="T22" fmla="*/ 97 w 97"/>
                <a:gd name="T23" fmla="*/ 3 h 72"/>
                <a:gd name="T24" fmla="*/ 97 w 97"/>
                <a:gd name="T25" fmla="*/ 69 h 72"/>
                <a:gd name="T26" fmla="*/ 94 w 97"/>
                <a:gd name="T2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72">
                  <a:moveTo>
                    <a:pt x="5" y="67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67"/>
                  </a:lnTo>
                  <a:close/>
                  <a:moveTo>
                    <a:pt x="94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0" y="71"/>
                    <a:pt x="0" y="6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7" y="1"/>
                    <a:pt x="97" y="3"/>
                  </a:cubicBezTo>
                  <a:cubicBezTo>
                    <a:pt x="97" y="69"/>
                    <a:pt x="97" y="69"/>
                    <a:pt x="97" y="69"/>
                  </a:cubicBezTo>
                  <a:cubicBezTo>
                    <a:pt x="97" y="71"/>
                    <a:pt x="95" y="72"/>
                    <a:pt x="9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4" name="Freeform 353"/>
            <p:cNvSpPr>
              <a:spLocks noEditPoints="1"/>
            </p:cNvSpPr>
            <p:nvPr/>
          </p:nvSpPr>
          <p:spPr bwMode="auto">
            <a:xfrm>
              <a:off x="8529638" y="3378200"/>
              <a:ext cx="71438" cy="161925"/>
            </a:xfrm>
            <a:custGeom>
              <a:avLst/>
              <a:gdLst>
                <a:gd name="T0" fmla="*/ 5 w 22"/>
                <a:gd name="T1" fmla="*/ 45 h 50"/>
                <a:gd name="T2" fmla="*/ 17 w 22"/>
                <a:gd name="T3" fmla="*/ 45 h 50"/>
                <a:gd name="T4" fmla="*/ 17 w 22"/>
                <a:gd name="T5" fmla="*/ 5 h 50"/>
                <a:gd name="T6" fmla="*/ 5 w 22"/>
                <a:gd name="T7" fmla="*/ 5 h 50"/>
                <a:gd name="T8" fmla="*/ 5 w 22"/>
                <a:gd name="T9" fmla="*/ 45 h 50"/>
                <a:gd name="T10" fmla="*/ 19 w 22"/>
                <a:gd name="T11" fmla="*/ 50 h 50"/>
                <a:gd name="T12" fmla="*/ 2 w 22"/>
                <a:gd name="T13" fmla="*/ 50 h 50"/>
                <a:gd name="T14" fmla="*/ 0 w 22"/>
                <a:gd name="T15" fmla="*/ 48 h 50"/>
                <a:gd name="T16" fmla="*/ 0 w 22"/>
                <a:gd name="T17" fmla="*/ 3 h 50"/>
                <a:gd name="T18" fmla="*/ 2 w 22"/>
                <a:gd name="T19" fmla="*/ 0 h 50"/>
                <a:gd name="T20" fmla="*/ 19 w 22"/>
                <a:gd name="T21" fmla="*/ 0 h 50"/>
                <a:gd name="T22" fmla="*/ 22 w 22"/>
                <a:gd name="T23" fmla="*/ 3 h 50"/>
                <a:gd name="T24" fmla="*/ 22 w 22"/>
                <a:gd name="T25" fmla="*/ 48 h 50"/>
                <a:gd name="T26" fmla="*/ 19 w 22"/>
                <a:gd name="T2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5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5"/>
                  </a:lnTo>
                  <a:close/>
                  <a:moveTo>
                    <a:pt x="19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1" y="50"/>
                    <a:pt x="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5" name="Freeform 354"/>
            <p:cNvSpPr>
              <a:spLocks noEditPoints="1"/>
            </p:cNvSpPr>
            <p:nvPr/>
          </p:nvSpPr>
          <p:spPr bwMode="auto">
            <a:xfrm>
              <a:off x="8626475" y="3560763"/>
              <a:ext cx="195263" cy="230188"/>
            </a:xfrm>
            <a:custGeom>
              <a:avLst/>
              <a:gdLst>
                <a:gd name="T0" fmla="*/ 6 w 60"/>
                <a:gd name="T1" fmla="*/ 66 h 71"/>
                <a:gd name="T2" fmla="*/ 35 w 60"/>
                <a:gd name="T3" fmla="*/ 66 h 71"/>
                <a:gd name="T4" fmla="*/ 54 w 60"/>
                <a:gd name="T5" fmla="*/ 5 h 71"/>
                <a:gd name="T6" fmla="*/ 6 w 60"/>
                <a:gd name="T7" fmla="*/ 5 h 71"/>
                <a:gd name="T8" fmla="*/ 6 w 60"/>
                <a:gd name="T9" fmla="*/ 66 h 71"/>
                <a:gd name="T10" fmla="*/ 37 w 60"/>
                <a:gd name="T11" fmla="*/ 71 h 71"/>
                <a:gd name="T12" fmla="*/ 3 w 60"/>
                <a:gd name="T13" fmla="*/ 71 h 71"/>
                <a:gd name="T14" fmla="*/ 0 w 60"/>
                <a:gd name="T15" fmla="*/ 69 h 71"/>
                <a:gd name="T16" fmla="*/ 0 w 60"/>
                <a:gd name="T17" fmla="*/ 2 h 71"/>
                <a:gd name="T18" fmla="*/ 3 w 60"/>
                <a:gd name="T19" fmla="*/ 0 h 71"/>
                <a:gd name="T20" fmla="*/ 57 w 60"/>
                <a:gd name="T21" fmla="*/ 0 h 71"/>
                <a:gd name="T22" fmla="*/ 59 w 60"/>
                <a:gd name="T23" fmla="*/ 1 h 71"/>
                <a:gd name="T24" fmla="*/ 60 w 60"/>
                <a:gd name="T25" fmla="*/ 3 h 71"/>
                <a:gd name="T26" fmla="*/ 40 w 60"/>
                <a:gd name="T27" fmla="*/ 70 h 71"/>
                <a:gd name="T28" fmla="*/ 37 w 60"/>
                <a:gd name="T2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71">
                  <a:moveTo>
                    <a:pt x="6" y="66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66"/>
                  </a:lnTo>
                  <a:close/>
                  <a:moveTo>
                    <a:pt x="37" y="71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2" y="71"/>
                    <a:pt x="0" y="70"/>
                    <a:pt x="0" y="6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0"/>
                    <a:pt x="59" y="0"/>
                    <a:pt x="59" y="1"/>
                  </a:cubicBezTo>
                  <a:cubicBezTo>
                    <a:pt x="60" y="1"/>
                    <a:pt x="60" y="2"/>
                    <a:pt x="60" y="3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9" y="71"/>
                    <a:pt x="38" y="71"/>
                    <a:pt x="3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6" name="Freeform 355"/>
            <p:cNvSpPr>
              <a:spLocks noEditPoints="1"/>
            </p:cNvSpPr>
            <p:nvPr/>
          </p:nvSpPr>
          <p:spPr bwMode="auto">
            <a:xfrm>
              <a:off x="8878888" y="3209925"/>
              <a:ext cx="279400" cy="500063"/>
            </a:xfrm>
            <a:custGeom>
              <a:avLst/>
              <a:gdLst>
                <a:gd name="T0" fmla="*/ 64 w 86"/>
                <a:gd name="T1" fmla="*/ 149 h 154"/>
                <a:gd name="T2" fmla="*/ 81 w 86"/>
                <a:gd name="T3" fmla="*/ 149 h 154"/>
                <a:gd name="T4" fmla="*/ 81 w 86"/>
                <a:gd name="T5" fmla="*/ 5 h 154"/>
                <a:gd name="T6" fmla="*/ 64 w 86"/>
                <a:gd name="T7" fmla="*/ 5 h 154"/>
                <a:gd name="T8" fmla="*/ 6 w 86"/>
                <a:gd name="T9" fmla="*/ 45 h 154"/>
                <a:gd name="T10" fmla="*/ 6 w 86"/>
                <a:gd name="T11" fmla="*/ 109 h 154"/>
                <a:gd name="T12" fmla="*/ 64 w 86"/>
                <a:gd name="T13" fmla="*/ 149 h 154"/>
                <a:gd name="T14" fmla="*/ 83 w 86"/>
                <a:gd name="T15" fmla="*/ 154 h 154"/>
                <a:gd name="T16" fmla="*/ 63 w 86"/>
                <a:gd name="T17" fmla="*/ 154 h 154"/>
                <a:gd name="T18" fmla="*/ 62 w 86"/>
                <a:gd name="T19" fmla="*/ 154 h 154"/>
                <a:gd name="T20" fmla="*/ 1 w 86"/>
                <a:gd name="T21" fmla="*/ 112 h 154"/>
                <a:gd name="T22" fmla="*/ 0 w 86"/>
                <a:gd name="T23" fmla="*/ 110 h 154"/>
                <a:gd name="T24" fmla="*/ 0 w 86"/>
                <a:gd name="T25" fmla="*/ 44 h 154"/>
                <a:gd name="T26" fmla="*/ 1 w 86"/>
                <a:gd name="T27" fmla="*/ 42 h 154"/>
                <a:gd name="T28" fmla="*/ 62 w 86"/>
                <a:gd name="T29" fmla="*/ 0 h 154"/>
                <a:gd name="T30" fmla="*/ 63 w 86"/>
                <a:gd name="T31" fmla="*/ 0 h 154"/>
                <a:gd name="T32" fmla="*/ 83 w 86"/>
                <a:gd name="T33" fmla="*/ 0 h 154"/>
                <a:gd name="T34" fmla="*/ 86 w 86"/>
                <a:gd name="T35" fmla="*/ 2 h 154"/>
                <a:gd name="T36" fmla="*/ 86 w 86"/>
                <a:gd name="T37" fmla="*/ 152 h 154"/>
                <a:gd name="T38" fmla="*/ 83 w 86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154">
                  <a:moveTo>
                    <a:pt x="64" y="149"/>
                  </a:moveTo>
                  <a:cubicBezTo>
                    <a:pt x="81" y="149"/>
                    <a:pt x="81" y="149"/>
                    <a:pt x="81" y="149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109"/>
                    <a:pt x="6" y="109"/>
                    <a:pt x="6" y="109"/>
                  </a:cubicBezTo>
                  <a:lnTo>
                    <a:pt x="64" y="149"/>
                  </a:lnTo>
                  <a:close/>
                  <a:moveTo>
                    <a:pt x="83" y="154"/>
                  </a:moveTo>
                  <a:cubicBezTo>
                    <a:pt x="63" y="154"/>
                    <a:pt x="63" y="154"/>
                    <a:pt x="63" y="154"/>
                  </a:cubicBezTo>
                  <a:cubicBezTo>
                    <a:pt x="63" y="154"/>
                    <a:pt x="62" y="154"/>
                    <a:pt x="62" y="154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0" y="111"/>
                    <a:pt x="0" y="1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1" y="42"/>
                    <a:pt x="1" y="42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3" y="0"/>
                    <a:pt x="6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0"/>
                    <a:pt x="86" y="1"/>
                    <a:pt x="86" y="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3"/>
                    <a:pt x="85" y="154"/>
                    <a:pt x="83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7" name="Rectangle 356"/>
            <p:cNvSpPr>
              <a:spLocks noChangeArrowheads="1"/>
            </p:cNvSpPr>
            <p:nvPr/>
          </p:nvSpPr>
          <p:spPr bwMode="auto">
            <a:xfrm>
              <a:off x="9077325" y="3216275"/>
              <a:ext cx="15875" cy="487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8" name="Freeform 357"/>
            <p:cNvSpPr>
              <a:spLocks noEditPoints="1"/>
            </p:cNvSpPr>
            <p:nvPr/>
          </p:nvSpPr>
          <p:spPr bwMode="auto">
            <a:xfrm>
              <a:off x="8636000" y="3394075"/>
              <a:ext cx="68263" cy="65088"/>
            </a:xfrm>
            <a:custGeom>
              <a:avLst/>
              <a:gdLst>
                <a:gd name="T0" fmla="*/ 10 w 21"/>
                <a:gd name="T1" fmla="*/ 5 h 20"/>
                <a:gd name="T2" fmla="*/ 5 w 21"/>
                <a:gd name="T3" fmla="*/ 10 h 20"/>
                <a:gd name="T4" fmla="*/ 10 w 21"/>
                <a:gd name="T5" fmla="*/ 15 h 20"/>
                <a:gd name="T6" fmla="*/ 15 w 21"/>
                <a:gd name="T7" fmla="*/ 10 h 20"/>
                <a:gd name="T8" fmla="*/ 10 w 21"/>
                <a:gd name="T9" fmla="*/ 5 h 20"/>
                <a:gd name="T10" fmla="*/ 10 w 21"/>
                <a:gd name="T11" fmla="*/ 20 h 20"/>
                <a:gd name="T12" fmla="*/ 0 w 21"/>
                <a:gd name="T13" fmla="*/ 10 h 20"/>
                <a:gd name="T14" fmla="*/ 10 w 21"/>
                <a:gd name="T15" fmla="*/ 0 h 20"/>
                <a:gd name="T16" fmla="*/ 21 w 21"/>
                <a:gd name="T17" fmla="*/ 10 h 20"/>
                <a:gd name="T18" fmla="*/ 10 w 21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0" y="5"/>
                  </a:moveTo>
                  <a:cubicBezTo>
                    <a:pt x="8" y="5"/>
                    <a:pt x="5" y="7"/>
                    <a:pt x="5" y="10"/>
                  </a:cubicBezTo>
                  <a:cubicBezTo>
                    <a:pt x="5" y="13"/>
                    <a:pt x="8" y="15"/>
                    <a:pt x="10" y="15"/>
                  </a:cubicBezTo>
                  <a:cubicBezTo>
                    <a:pt x="13" y="15"/>
                    <a:pt x="15" y="13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6"/>
                    <a:pt x="16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64" name="Group 463"/>
          <p:cNvGrpSpPr>
            <a:grpSpLocks noChangeAspect="1"/>
          </p:cNvGrpSpPr>
          <p:nvPr/>
        </p:nvGrpSpPr>
        <p:grpSpPr>
          <a:xfrm>
            <a:off x="4331392" y="526749"/>
            <a:ext cx="596900" cy="630237"/>
            <a:chOff x="18549938" y="2163763"/>
            <a:chExt cx="596900" cy="630237"/>
          </a:xfrm>
          <a:solidFill>
            <a:schemeClr val="tx1"/>
          </a:solidFill>
        </p:grpSpPr>
        <p:sp>
          <p:nvSpPr>
            <p:cNvPr id="199" name="Freeform 358"/>
            <p:cNvSpPr>
              <a:spLocks noEditPoints="1"/>
            </p:cNvSpPr>
            <p:nvPr/>
          </p:nvSpPr>
          <p:spPr bwMode="auto">
            <a:xfrm>
              <a:off x="18702338" y="2328863"/>
              <a:ext cx="288925" cy="58738"/>
            </a:xfrm>
            <a:custGeom>
              <a:avLst/>
              <a:gdLst>
                <a:gd name="T0" fmla="*/ 5 w 89"/>
                <a:gd name="T1" fmla="*/ 13 h 18"/>
                <a:gd name="T2" fmla="*/ 84 w 89"/>
                <a:gd name="T3" fmla="*/ 13 h 18"/>
                <a:gd name="T4" fmla="*/ 84 w 89"/>
                <a:gd name="T5" fmla="*/ 5 h 18"/>
                <a:gd name="T6" fmla="*/ 5 w 89"/>
                <a:gd name="T7" fmla="*/ 5 h 18"/>
                <a:gd name="T8" fmla="*/ 5 w 89"/>
                <a:gd name="T9" fmla="*/ 13 h 18"/>
                <a:gd name="T10" fmla="*/ 86 w 89"/>
                <a:gd name="T11" fmla="*/ 18 h 18"/>
                <a:gd name="T12" fmla="*/ 2 w 89"/>
                <a:gd name="T13" fmla="*/ 18 h 18"/>
                <a:gd name="T14" fmla="*/ 0 w 89"/>
                <a:gd name="T15" fmla="*/ 15 h 18"/>
                <a:gd name="T16" fmla="*/ 0 w 89"/>
                <a:gd name="T17" fmla="*/ 2 h 18"/>
                <a:gd name="T18" fmla="*/ 2 w 89"/>
                <a:gd name="T19" fmla="*/ 0 h 18"/>
                <a:gd name="T20" fmla="*/ 86 w 89"/>
                <a:gd name="T21" fmla="*/ 0 h 18"/>
                <a:gd name="T22" fmla="*/ 89 w 89"/>
                <a:gd name="T23" fmla="*/ 2 h 18"/>
                <a:gd name="T24" fmla="*/ 89 w 89"/>
                <a:gd name="T25" fmla="*/ 15 h 18"/>
                <a:gd name="T26" fmla="*/ 86 w 89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18">
                  <a:moveTo>
                    <a:pt x="5" y="13"/>
                  </a:moveTo>
                  <a:cubicBezTo>
                    <a:pt x="84" y="13"/>
                    <a:pt x="84" y="13"/>
                    <a:pt x="84" y="13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"/>
                  </a:lnTo>
                  <a:close/>
                  <a:moveTo>
                    <a:pt x="86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7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8" y="0"/>
                    <a:pt x="89" y="1"/>
                    <a:pt x="89" y="2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7"/>
                    <a:pt x="88" y="18"/>
                    <a:pt x="8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0" name="Freeform 359"/>
            <p:cNvSpPr>
              <a:spLocks noEditPoints="1"/>
            </p:cNvSpPr>
            <p:nvPr/>
          </p:nvSpPr>
          <p:spPr bwMode="auto">
            <a:xfrm>
              <a:off x="18549938" y="2371725"/>
              <a:ext cx="596900" cy="422275"/>
            </a:xfrm>
            <a:custGeom>
              <a:avLst/>
              <a:gdLst>
                <a:gd name="T0" fmla="*/ 20 w 184"/>
                <a:gd name="T1" fmla="*/ 61 h 130"/>
                <a:gd name="T2" fmla="*/ 91 w 184"/>
                <a:gd name="T3" fmla="*/ 125 h 130"/>
                <a:gd name="T4" fmla="*/ 163 w 184"/>
                <a:gd name="T5" fmla="*/ 60 h 130"/>
                <a:gd name="T6" fmla="*/ 174 w 184"/>
                <a:gd name="T7" fmla="*/ 70 h 130"/>
                <a:gd name="T8" fmla="*/ 159 w 184"/>
                <a:gd name="T9" fmla="*/ 48 h 130"/>
                <a:gd name="T10" fmla="*/ 141 w 184"/>
                <a:gd name="T11" fmla="*/ 66 h 130"/>
                <a:gd name="T12" fmla="*/ 152 w 184"/>
                <a:gd name="T13" fmla="*/ 60 h 130"/>
                <a:gd name="T14" fmla="*/ 98 w 184"/>
                <a:gd name="T15" fmla="*/ 116 h 130"/>
                <a:gd name="T16" fmla="*/ 95 w 184"/>
                <a:gd name="T17" fmla="*/ 114 h 130"/>
                <a:gd name="T18" fmla="*/ 87 w 184"/>
                <a:gd name="T19" fmla="*/ 5 h 130"/>
                <a:gd name="T20" fmla="*/ 86 w 184"/>
                <a:gd name="T21" fmla="*/ 116 h 130"/>
                <a:gd name="T22" fmla="*/ 29 w 184"/>
                <a:gd name="T23" fmla="*/ 62 h 130"/>
                <a:gd name="T24" fmla="*/ 33 w 184"/>
                <a:gd name="T25" fmla="*/ 60 h 130"/>
                <a:gd name="T26" fmla="*/ 45 w 184"/>
                <a:gd name="T27" fmla="*/ 62 h 130"/>
                <a:gd name="T28" fmla="*/ 6 w 184"/>
                <a:gd name="T29" fmla="*/ 66 h 130"/>
                <a:gd name="T30" fmla="*/ 17 w 184"/>
                <a:gd name="T31" fmla="*/ 62 h 130"/>
                <a:gd name="T32" fmla="*/ 91 w 184"/>
                <a:gd name="T33" fmla="*/ 130 h 130"/>
                <a:gd name="T34" fmla="*/ 11 w 184"/>
                <a:gd name="T35" fmla="*/ 75 h 130"/>
                <a:gd name="T36" fmla="*/ 0 w 184"/>
                <a:gd name="T37" fmla="*/ 68 h 130"/>
                <a:gd name="T38" fmla="*/ 0 w 184"/>
                <a:gd name="T39" fmla="*/ 65 h 130"/>
                <a:gd name="T40" fmla="*/ 25 w 184"/>
                <a:gd name="T41" fmla="*/ 42 h 130"/>
                <a:gd name="T42" fmla="*/ 51 w 184"/>
                <a:gd name="T43" fmla="*/ 63 h 130"/>
                <a:gd name="T44" fmla="*/ 43 w 184"/>
                <a:gd name="T45" fmla="*/ 72 h 130"/>
                <a:gd name="T46" fmla="*/ 36 w 184"/>
                <a:gd name="T47" fmla="*/ 67 h 130"/>
                <a:gd name="T48" fmla="*/ 82 w 184"/>
                <a:gd name="T49" fmla="*/ 2 h 130"/>
                <a:gd name="T50" fmla="*/ 98 w 184"/>
                <a:gd name="T51" fmla="*/ 0 h 130"/>
                <a:gd name="T52" fmla="*/ 100 w 184"/>
                <a:gd name="T53" fmla="*/ 111 h 130"/>
                <a:gd name="T54" fmla="*/ 142 w 184"/>
                <a:gd name="T55" fmla="*/ 72 h 130"/>
                <a:gd name="T56" fmla="*/ 138 w 184"/>
                <a:gd name="T57" fmla="*/ 71 h 130"/>
                <a:gd name="T58" fmla="*/ 132 w 184"/>
                <a:gd name="T59" fmla="*/ 61 h 130"/>
                <a:gd name="T60" fmla="*/ 158 w 184"/>
                <a:gd name="T61" fmla="*/ 42 h 130"/>
                <a:gd name="T62" fmla="*/ 183 w 184"/>
                <a:gd name="T63" fmla="*/ 65 h 130"/>
                <a:gd name="T64" fmla="*/ 176 w 184"/>
                <a:gd name="T65" fmla="*/ 75 h 130"/>
                <a:gd name="T66" fmla="*/ 166 w 184"/>
                <a:gd name="T67" fmla="*/ 6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4" h="130">
                  <a:moveTo>
                    <a:pt x="19" y="61"/>
                  </a:moveTo>
                  <a:cubicBezTo>
                    <a:pt x="19" y="61"/>
                    <a:pt x="19" y="61"/>
                    <a:pt x="20" y="61"/>
                  </a:cubicBezTo>
                  <a:cubicBezTo>
                    <a:pt x="21" y="61"/>
                    <a:pt x="21" y="62"/>
                    <a:pt x="21" y="63"/>
                  </a:cubicBezTo>
                  <a:cubicBezTo>
                    <a:pt x="26" y="98"/>
                    <a:pt x="56" y="125"/>
                    <a:pt x="91" y="125"/>
                  </a:cubicBezTo>
                  <a:cubicBezTo>
                    <a:pt x="127" y="125"/>
                    <a:pt x="157" y="98"/>
                    <a:pt x="161" y="62"/>
                  </a:cubicBezTo>
                  <a:cubicBezTo>
                    <a:pt x="161" y="61"/>
                    <a:pt x="162" y="61"/>
                    <a:pt x="163" y="60"/>
                  </a:cubicBezTo>
                  <a:cubicBezTo>
                    <a:pt x="164" y="60"/>
                    <a:pt x="165" y="60"/>
                    <a:pt x="166" y="61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1" y="66"/>
                    <a:pt x="141" y="66"/>
                    <a:pt x="141" y="66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50" y="60"/>
                    <a:pt x="151" y="60"/>
                    <a:pt x="152" y="60"/>
                  </a:cubicBezTo>
                  <a:cubicBezTo>
                    <a:pt x="153" y="61"/>
                    <a:pt x="153" y="62"/>
                    <a:pt x="153" y="63"/>
                  </a:cubicBezTo>
                  <a:cubicBezTo>
                    <a:pt x="149" y="91"/>
                    <a:pt x="127" y="113"/>
                    <a:pt x="98" y="116"/>
                  </a:cubicBezTo>
                  <a:cubicBezTo>
                    <a:pt x="97" y="116"/>
                    <a:pt x="97" y="116"/>
                    <a:pt x="96" y="116"/>
                  </a:cubicBezTo>
                  <a:cubicBezTo>
                    <a:pt x="96" y="115"/>
                    <a:pt x="95" y="115"/>
                    <a:pt x="95" y="114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5"/>
                    <a:pt x="87" y="115"/>
                    <a:pt x="86" y="116"/>
                  </a:cubicBezTo>
                  <a:cubicBezTo>
                    <a:pt x="86" y="116"/>
                    <a:pt x="85" y="116"/>
                    <a:pt x="84" y="116"/>
                  </a:cubicBezTo>
                  <a:cubicBezTo>
                    <a:pt x="56" y="113"/>
                    <a:pt x="33" y="91"/>
                    <a:pt x="29" y="62"/>
                  </a:cubicBezTo>
                  <a:cubicBezTo>
                    <a:pt x="29" y="61"/>
                    <a:pt x="30" y="60"/>
                    <a:pt x="31" y="60"/>
                  </a:cubicBezTo>
                  <a:cubicBezTo>
                    <a:pt x="31" y="59"/>
                    <a:pt x="33" y="59"/>
                    <a:pt x="33" y="60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1"/>
                    <a:pt x="18" y="61"/>
                    <a:pt x="19" y="61"/>
                  </a:cubicBezTo>
                  <a:moveTo>
                    <a:pt x="91" y="130"/>
                  </a:moveTo>
                  <a:cubicBezTo>
                    <a:pt x="55" y="130"/>
                    <a:pt x="24" y="104"/>
                    <a:pt x="17" y="69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0" y="76"/>
                    <a:pt x="8" y="76"/>
                    <a:pt x="7" y="7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7"/>
                    <a:pt x="0" y="66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2"/>
                    <a:pt x="24" y="42"/>
                    <a:pt x="25" y="42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1" y="60"/>
                    <a:pt x="51" y="62"/>
                    <a:pt x="51" y="6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2"/>
                    <a:pt x="44" y="72"/>
                    <a:pt x="43" y="72"/>
                  </a:cubicBezTo>
                  <a:cubicBezTo>
                    <a:pt x="43" y="72"/>
                    <a:pt x="42" y="72"/>
                    <a:pt x="42" y="7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41" y="90"/>
                    <a:pt x="59" y="107"/>
                    <a:pt x="82" y="111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1"/>
                    <a:pt x="83" y="0"/>
                    <a:pt x="8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0"/>
                    <a:pt x="100" y="1"/>
                    <a:pt x="100" y="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23" y="107"/>
                    <a:pt x="141" y="90"/>
                    <a:pt x="147" y="68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1" y="72"/>
                    <a:pt x="141" y="72"/>
                    <a:pt x="140" y="72"/>
                  </a:cubicBezTo>
                  <a:cubicBezTo>
                    <a:pt x="139" y="72"/>
                    <a:pt x="139" y="72"/>
                    <a:pt x="138" y="71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2" y="62"/>
                    <a:pt x="132" y="62"/>
                    <a:pt x="132" y="61"/>
                  </a:cubicBezTo>
                  <a:cubicBezTo>
                    <a:pt x="132" y="60"/>
                    <a:pt x="133" y="60"/>
                    <a:pt x="133" y="59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9" y="42"/>
                    <a:pt x="160" y="42"/>
                    <a:pt x="161" y="43"/>
                  </a:cubicBezTo>
                  <a:cubicBezTo>
                    <a:pt x="183" y="65"/>
                    <a:pt x="183" y="65"/>
                    <a:pt x="183" y="65"/>
                  </a:cubicBezTo>
                  <a:cubicBezTo>
                    <a:pt x="184" y="66"/>
                    <a:pt x="184" y="67"/>
                    <a:pt x="183" y="68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5" y="76"/>
                    <a:pt x="174" y="76"/>
                    <a:pt x="173" y="75"/>
                  </a:cubicBezTo>
                  <a:cubicBezTo>
                    <a:pt x="166" y="68"/>
                    <a:pt x="166" y="68"/>
                    <a:pt x="166" y="68"/>
                  </a:cubicBezTo>
                  <a:cubicBezTo>
                    <a:pt x="159" y="104"/>
                    <a:pt x="128" y="130"/>
                    <a:pt x="91" y="1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1" name="Freeform 360"/>
            <p:cNvSpPr>
              <a:spLocks noEditPoints="1"/>
            </p:cNvSpPr>
            <p:nvPr/>
          </p:nvSpPr>
          <p:spPr bwMode="auto">
            <a:xfrm>
              <a:off x="18773775" y="2163763"/>
              <a:ext cx="146050" cy="180975"/>
            </a:xfrm>
            <a:custGeom>
              <a:avLst/>
              <a:gdLst>
                <a:gd name="T0" fmla="*/ 22 w 45"/>
                <a:gd name="T1" fmla="*/ 18 h 56"/>
                <a:gd name="T2" fmla="*/ 18 w 45"/>
                <a:gd name="T3" fmla="*/ 22 h 56"/>
                <a:gd name="T4" fmla="*/ 22 w 45"/>
                <a:gd name="T5" fmla="*/ 26 h 56"/>
                <a:gd name="T6" fmla="*/ 26 w 45"/>
                <a:gd name="T7" fmla="*/ 22 h 56"/>
                <a:gd name="T8" fmla="*/ 22 w 45"/>
                <a:gd name="T9" fmla="*/ 18 h 56"/>
                <a:gd name="T10" fmla="*/ 22 w 45"/>
                <a:gd name="T11" fmla="*/ 31 h 56"/>
                <a:gd name="T12" fmla="*/ 13 w 45"/>
                <a:gd name="T13" fmla="*/ 22 h 56"/>
                <a:gd name="T14" fmla="*/ 22 w 45"/>
                <a:gd name="T15" fmla="*/ 13 h 56"/>
                <a:gd name="T16" fmla="*/ 31 w 45"/>
                <a:gd name="T17" fmla="*/ 22 h 56"/>
                <a:gd name="T18" fmla="*/ 22 w 45"/>
                <a:gd name="T19" fmla="*/ 31 h 56"/>
                <a:gd name="T20" fmla="*/ 18 w 45"/>
                <a:gd name="T21" fmla="*/ 51 h 56"/>
                <a:gd name="T22" fmla="*/ 26 w 45"/>
                <a:gd name="T23" fmla="*/ 51 h 56"/>
                <a:gd name="T24" fmla="*/ 26 w 45"/>
                <a:gd name="T25" fmla="*/ 41 h 56"/>
                <a:gd name="T26" fmla="*/ 28 w 45"/>
                <a:gd name="T27" fmla="*/ 38 h 56"/>
                <a:gd name="T28" fmla="*/ 39 w 45"/>
                <a:gd name="T29" fmla="*/ 22 h 56"/>
                <a:gd name="T30" fmla="*/ 22 w 45"/>
                <a:gd name="T31" fmla="*/ 5 h 56"/>
                <a:gd name="T32" fmla="*/ 5 w 45"/>
                <a:gd name="T33" fmla="*/ 22 h 56"/>
                <a:gd name="T34" fmla="*/ 17 w 45"/>
                <a:gd name="T35" fmla="*/ 38 h 56"/>
                <a:gd name="T36" fmla="*/ 18 w 45"/>
                <a:gd name="T37" fmla="*/ 41 h 56"/>
                <a:gd name="T38" fmla="*/ 18 w 45"/>
                <a:gd name="T39" fmla="*/ 51 h 56"/>
                <a:gd name="T40" fmla="*/ 29 w 45"/>
                <a:gd name="T41" fmla="*/ 56 h 56"/>
                <a:gd name="T42" fmla="*/ 16 w 45"/>
                <a:gd name="T43" fmla="*/ 56 h 56"/>
                <a:gd name="T44" fmla="*/ 13 w 45"/>
                <a:gd name="T45" fmla="*/ 53 h 56"/>
                <a:gd name="T46" fmla="*/ 13 w 45"/>
                <a:gd name="T47" fmla="*/ 42 h 56"/>
                <a:gd name="T48" fmla="*/ 0 w 45"/>
                <a:gd name="T49" fmla="*/ 22 h 56"/>
                <a:gd name="T50" fmla="*/ 22 w 45"/>
                <a:gd name="T51" fmla="*/ 0 h 56"/>
                <a:gd name="T52" fmla="*/ 45 w 45"/>
                <a:gd name="T53" fmla="*/ 22 h 56"/>
                <a:gd name="T54" fmla="*/ 31 w 45"/>
                <a:gd name="T55" fmla="*/ 42 h 56"/>
                <a:gd name="T56" fmla="*/ 31 w 45"/>
                <a:gd name="T57" fmla="*/ 53 h 56"/>
                <a:gd name="T58" fmla="*/ 29 w 45"/>
                <a:gd name="T5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56">
                  <a:moveTo>
                    <a:pt x="22" y="18"/>
                  </a:moveTo>
                  <a:cubicBezTo>
                    <a:pt x="20" y="18"/>
                    <a:pt x="18" y="20"/>
                    <a:pt x="18" y="22"/>
                  </a:cubicBezTo>
                  <a:cubicBezTo>
                    <a:pt x="18" y="24"/>
                    <a:pt x="20" y="26"/>
                    <a:pt x="22" y="26"/>
                  </a:cubicBezTo>
                  <a:cubicBezTo>
                    <a:pt x="24" y="26"/>
                    <a:pt x="26" y="24"/>
                    <a:pt x="26" y="22"/>
                  </a:cubicBezTo>
                  <a:cubicBezTo>
                    <a:pt x="26" y="20"/>
                    <a:pt x="24" y="18"/>
                    <a:pt x="22" y="18"/>
                  </a:cubicBezTo>
                  <a:close/>
                  <a:moveTo>
                    <a:pt x="22" y="31"/>
                  </a:moveTo>
                  <a:cubicBezTo>
                    <a:pt x="17" y="31"/>
                    <a:pt x="13" y="27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cubicBezTo>
                    <a:pt x="27" y="13"/>
                    <a:pt x="31" y="17"/>
                    <a:pt x="31" y="22"/>
                  </a:cubicBezTo>
                  <a:cubicBezTo>
                    <a:pt x="31" y="27"/>
                    <a:pt x="27" y="31"/>
                    <a:pt x="22" y="31"/>
                  </a:cubicBezTo>
                  <a:close/>
                  <a:moveTo>
                    <a:pt x="18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7" y="39"/>
                    <a:pt x="28" y="38"/>
                  </a:cubicBezTo>
                  <a:cubicBezTo>
                    <a:pt x="35" y="36"/>
                    <a:pt x="39" y="29"/>
                    <a:pt x="39" y="22"/>
                  </a:cubicBezTo>
                  <a:cubicBezTo>
                    <a:pt x="39" y="13"/>
                    <a:pt x="32" y="5"/>
                    <a:pt x="22" y="5"/>
                  </a:cubicBezTo>
                  <a:cubicBezTo>
                    <a:pt x="13" y="5"/>
                    <a:pt x="5" y="13"/>
                    <a:pt x="5" y="22"/>
                  </a:cubicBezTo>
                  <a:cubicBezTo>
                    <a:pt x="5" y="29"/>
                    <a:pt x="10" y="36"/>
                    <a:pt x="17" y="38"/>
                  </a:cubicBezTo>
                  <a:cubicBezTo>
                    <a:pt x="18" y="39"/>
                    <a:pt x="18" y="40"/>
                    <a:pt x="18" y="41"/>
                  </a:cubicBezTo>
                  <a:lnTo>
                    <a:pt x="18" y="51"/>
                  </a:lnTo>
                  <a:close/>
                  <a:moveTo>
                    <a:pt x="29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14" y="56"/>
                    <a:pt x="13" y="55"/>
                    <a:pt x="13" y="5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5" y="39"/>
                    <a:pt x="0" y="31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2"/>
                  </a:cubicBezTo>
                  <a:cubicBezTo>
                    <a:pt x="45" y="31"/>
                    <a:pt x="39" y="39"/>
                    <a:pt x="31" y="42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0" y="56"/>
                    <a:pt x="2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25" name="Group 424"/>
          <p:cNvGrpSpPr>
            <a:grpSpLocks noChangeAspect="1"/>
          </p:cNvGrpSpPr>
          <p:nvPr/>
        </p:nvGrpSpPr>
        <p:grpSpPr>
          <a:xfrm>
            <a:off x="1978068" y="515697"/>
            <a:ext cx="627063" cy="623888"/>
            <a:chOff x="2557463" y="2166938"/>
            <a:chExt cx="627063" cy="623888"/>
          </a:xfrm>
          <a:solidFill>
            <a:schemeClr val="tx1"/>
          </a:solidFill>
        </p:grpSpPr>
        <p:sp>
          <p:nvSpPr>
            <p:cNvPr id="202" name="Freeform 361"/>
            <p:cNvSpPr>
              <a:spLocks noEditPoints="1"/>
            </p:cNvSpPr>
            <p:nvPr/>
          </p:nvSpPr>
          <p:spPr bwMode="auto">
            <a:xfrm>
              <a:off x="2557463" y="2166938"/>
              <a:ext cx="627063" cy="623888"/>
            </a:xfrm>
            <a:custGeom>
              <a:avLst/>
              <a:gdLst>
                <a:gd name="T0" fmla="*/ 8 w 193"/>
                <a:gd name="T1" fmla="*/ 131 h 192"/>
                <a:gd name="T2" fmla="*/ 51 w 193"/>
                <a:gd name="T3" fmla="*/ 139 h 192"/>
                <a:gd name="T4" fmla="*/ 53 w 193"/>
                <a:gd name="T5" fmla="*/ 142 h 192"/>
                <a:gd name="T6" fmla="*/ 61 w 193"/>
                <a:gd name="T7" fmla="*/ 184 h 192"/>
                <a:gd name="T8" fmla="*/ 75 w 193"/>
                <a:gd name="T9" fmla="*/ 171 h 192"/>
                <a:gd name="T10" fmla="*/ 70 w 193"/>
                <a:gd name="T11" fmla="*/ 144 h 192"/>
                <a:gd name="T12" fmla="*/ 72 w 193"/>
                <a:gd name="T13" fmla="*/ 142 h 192"/>
                <a:gd name="T14" fmla="*/ 73 w 193"/>
                <a:gd name="T15" fmla="*/ 140 h 192"/>
                <a:gd name="T16" fmla="*/ 183 w 193"/>
                <a:gd name="T17" fmla="*/ 31 h 192"/>
                <a:gd name="T18" fmla="*/ 187 w 193"/>
                <a:gd name="T19" fmla="*/ 20 h 192"/>
                <a:gd name="T20" fmla="*/ 183 w 193"/>
                <a:gd name="T21" fmla="*/ 9 h 192"/>
                <a:gd name="T22" fmla="*/ 172 w 193"/>
                <a:gd name="T23" fmla="*/ 5 h 192"/>
                <a:gd name="T24" fmla="*/ 162 w 193"/>
                <a:gd name="T25" fmla="*/ 9 h 192"/>
                <a:gd name="T26" fmla="*/ 52 w 193"/>
                <a:gd name="T27" fmla="*/ 119 h 192"/>
                <a:gd name="T28" fmla="*/ 51 w 193"/>
                <a:gd name="T29" fmla="*/ 121 h 192"/>
                <a:gd name="T30" fmla="*/ 48 w 193"/>
                <a:gd name="T31" fmla="*/ 122 h 192"/>
                <a:gd name="T32" fmla="*/ 22 w 193"/>
                <a:gd name="T33" fmla="*/ 118 h 192"/>
                <a:gd name="T34" fmla="*/ 8 w 193"/>
                <a:gd name="T35" fmla="*/ 131 h 192"/>
                <a:gd name="T36" fmla="*/ 60 w 193"/>
                <a:gd name="T37" fmla="*/ 192 h 192"/>
                <a:gd name="T38" fmla="*/ 59 w 193"/>
                <a:gd name="T39" fmla="*/ 192 h 192"/>
                <a:gd name="T40" fmla="*/ 57 w 193"/>
                <a:gd name="T41" fmla="*/ 190 h 192"/>
                <a:gd name="T42" fmla="*/ 48 w 193"/>
                <a:gd name="T43" fmla="*/ 144 h 192"/>
                <a:gd name="T44" fmla="*/ 2 w 193"/>
                <a:gd name="T45" fmla="*/ 135 h 192"/>
                <a:gd name="T46" fmla="*/ 0 w 193"/>
                <a:gd name="T47" fmla="*/ 133 h 192"/>
                <a:gd name="T48" fmla="*/ 1 w 193"/>
                <a:gd name="T49" fmla="*/ 131 h 192"/>
                <a:gd name="T50" fmla="*/ 19 w 193"/>
                <a:gd name="T51" fmla="*/ 113 h 192"/>
                <a:gd name="T52" fmla="*/ 21 w 193"/>
                <a:gd name="T53" fmla="*/ 112 h 192"/>
                <a:gd name="T54" fmla="*/ 47 w 193"/>
                <a:gd name="T55" fmla="*/ 116 h 192"/>
                <a:gd name="T56" fmla="*/ 48 w 193"/>
                <a:gd name="T57" fmla="*/ 115 h 192"/>
                <a:gd name="T58" fmla="*/ 158 w 193"/>
                <a:gd name="T59" fmla="*/ 6 h 192"/>
                <a:gd name="T60" fmla="*/ 172 w 193"/>
                <a:gd name="T61" fmla="*/ 0 h 192"/>
                <a:gd name="T62" fmla="*/ 187 w 193"/>
                <a:gd name="T63" fmla="*/ 6 h 192"/>
                <a:gd name="T64" fmla="*/ 193 w 193"/>
                <a:gd name="T65" fmla="*/ 20 h 192"/>
                <a:gd name="T66" fmla="*/ 187 w 193"/>
                <a:gd name="T67" fmla="*/ 34 h 192"/>
                <a:gd name="T68" fmla="*/ 77 w 193"/>
                <a:gd name="T69" fmla="*/ 144 h 192"/>
                <a:gd name="T70" fmla="*/ 76 w 193"/>
                <a:gd name="T71" fmla="*/ 145 h 192"/>
                <a:gd name="T72" fmla="*/ 80 w 193"/>
                <a:gd name="T73" fmla="*/ 171 h 192"/>
                <a:gd name="T74" fmla="*/ 79 w 193"/>
                <a:gd name="T75" fmla="*/ 173 h 192"/>
                <a:gd name="T76" fmla="*/ 61 w 193"/>
                <a:gd name="T77" fmla="*/ 191 h 192"/>
                <a:gd name="T78" fmla="*/ 60 w 193"/>
                <a:gd name="T7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192">
                  <a:moveTo>
                    <a:pt x="8" y="131"/>
                  </a:moveTo>
                  <a:cubicBezTo>
                    <a:pt x="51" y="139"/>
                    <a:pt x="51" y="139"/>
                    <a:pt x="51" y="139"/>
                  </a:cubicBezTo>
                  <a:cubicBezTo>
                    <a:pt x="52" y="140"/>
                    <a:pt x="53" y="141"/>
                    <a:pt x="53" y="142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75" y="171"/>
                    <a:pt x="75" y="171"/>
                    <a:pt x="75" y="17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3"/>
                    <a:pt x="71" y="142"/>
                    <a:pt x="72" y="142"/>
                  </a:cubicBezTo>
                  <a:cubicBezTo>
                    <a:pt x="72" y="141"/>
                    <a:pt x="73" y="141"/>
                    <a:pt x="73" y="140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86" y="28"/>
                    <a:pt x="187" y="24"/>
                    <a:pt x="187" y="20"/>
                  </a:cubicBezTo>
                  <a:cubicBezTo>
                    <a:pt x="187" y="16"/>
                    <a:pt x="186" y="12"/>
                    <a:pt x="183" y="9"/>
                  </a:cubicBezTo>
                  <a:cubicBezTo>
                    <a:pt x="180" y="7"/>
                    <a:pt x="176" y="5"/>
                    <a:pt x="172" y="5"/>
                  </a:cubicBezTo>
                  <a:cubicBezTo>
                    <a:pt x="168" y="5"/>
                    <a:pt x="164" y="7"/>
                    <a:pt x="162" y="9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2" y="119"/>
                    <a:pt x="51" y="120"/>
                    <a:pt x="51" y="121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22" y="118"/>
                    <a:pt x="22" y="118"/>
                    <a:pt x="22" y="118"/>
                  </a:cubicBezTo>
                  <a:lnTo>
                    <a:pt x="8" y="131"/>
                  </a:lnTo>
                  <a:close/>
                  <a:moveTo>
                    <a:pt x="60" y="192"/>
                  </a:moveTo>
                  <a:cubicBezTo>
                    <a:pt x="59" y="192"/>
                    <a:pt x="59" y="192"/>
                    <a:pt x="59" y="192"/>
                  </a:cubicBezTo>
                  <a:cubicBezTo>
                    <a:pt x="58" y="192"/>
                    <a:pt x="57" y="191"/>
                    <a:pt x="57" y="190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1" y="135"/>
                    <a:pt x="1" y="134"/>
                    <a:pt x="0" y="133"/>
                  </a:cubicBezTo>
                  <a:cubicBezTo>
                    <a:pt x="0" y="133"/>
                    <a:pt x="0" y="131"/>
                    <a:pt x="1" y="131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2"/>
                    <a:pt x="20" y="112"/>
                    <a:pt x="21" y="112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8" y="116"/>
                    <a:pt x="48" y="115"/>
                    <a:pt x="48" y="115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2" y="2"/>
                    <a:pt x="167" y="0"/>
                    <a:pt x="172" y="0"/>
                  </a:cubicBezTo>
                  <a:cubicBezTo>
                    <a:pt x="178" y="0"/>
                    <a:pt x="183" y="2"/>
                    <a:pt x="187" y="6"/>
                  </a:cubicBezTo>
                  <a:cubicBezTo>
                    <a:pt x="191" y="9"/>
                    <a:pt x="193" y="15"/>
                    <a:pt x="193" y="20"/>
                  </a:cubicBezTo>
                  <a:cubicBezTo>
                    <a:pt x="193" y="25"/>
                    <a:pt x="191" y="31"/>
                    <a:pt x="187" y="34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7" y="144"/>
                    <a:pt x="76" y="145"/>
                    <a:pt x="76" y="145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2"/>
                    <a:pt x="80" y="173"/>
                    <a:pt x="79" y="17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2"/>
                    <a:pt x="60" y="192"/>
                    <a:pt x="60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3" name="Freeform 362"/>
            <p:cNvSpPr>
              <a:spLocks/>
            </p:cNvSpPr>
            <p:nvPr/>
          </p:nvSpPr>
          <p:spPr bwMode="auto">
            <a:xfrm>
              <a:off x="2840038" y="2241550"/>
              <a:ext cx="49213" cy="47625"/>
            </a:xfrm>
            <a:custGeom>
              <a:avLst/>
              <a:gdLst>
                <a:gd name="T0" fmla="*/ 8 w 31"/>
                <a:gd name="T1" fmla="*/ 30 h 30"/>
                <a:gd name="T2" fmla="*/ 0 w 31"/>
                <a:gd name="T3" fmla="*/ 22 h 30"/>
                <a:gd name="T4" fmla="*/ 23 w 31"/>
                <a:gd name="T5" fmla="*/ 0 h 30"/>
                <a:gd name="T6" fmla="*/ 31 w 31"/>
                <a:gd name="T7" fmla="*/ 8 h 30"/>
                <a:gd name="T8" fmla="*/ 8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8" y="30"/>
                  </a:moveTo>
                  <a:lnTo>
                    <a:pt x="0" y="22"/>
                  </a:lnTo>
                  <a:lnTo>
                    <a:pt x="23" y="0"/>
                  </a:lnTo>
                  <a:lnTo>
                    <a:pt x="31" y="8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4" name="Freeform 363"/>
            <p:cNvSpPr>
              <a:spLocks/>
            </p:cNvSpPr>
            <p:nvPr/>
          </p:nvSpPr>
          <p:spPr bwMode="auto">
            <a:xfrm>
              <a:off x="2709863" y="2368550"/>
              <a:ext cx="52388" cy="50800"/>
            </a:xfrm>
            <a:custGeom>
              <a:avLst/>
              <a:gdLst>
                <a:gd name="T0" fmla="*/ 9 w 33"/>
                <a:gd name="T1" fmla="*/ 32 h 32"/>
                <a:gd name="T2" fmla="*/ 0 w 33"/>
                <a:gd name="T3" fmla="*/ 24 h 32"/>
                <a:gd name="T4" fmla="*/ 25 w 33"/>
                <a:gd name="T5" fmla="*/ 0 h 32"/>
                <a:gd name="T6" fmla="*/ 33 w 33"/>
                <a:gd name="T7" fmla="*/ 8 h 32"/>
                <a:gd name="T8" fmla="*/ 9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9" y="32"/>
                  </a:moveTo>
                  <a:lnTo>
                    <a:pt x="0" y="24"/>
                  </a:lnTo>
                  <a:lnTo>
                    <a:pt x="25" y="0"/>
                  </a:lnTo>
                  <a:lnTo>
                    <a:pt x="33" y="8"/>
                  </a:lnTo>
                  <a:lnTo>
                    <a:pt x="9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5" name="Freeform 364"/>
            <p:cNvSpPr>
              <a:spLocks/>
            </p:cNvSpPr>
            <p:nvPr/>
          </p:nvSpPr>
          <p:spPr bwMode="auto">
            <a:xfrm>
              <a:off x="2752725" y="2182813"/>
              <a:ext cx="49213" cy="49213"/>
            </a:xfrm>
            <a:custGeom>
              <a:avLst/>
              <a:gdLst>
                <a:gd name="T0" fmla="*/ 6 w 31"/>
                <a:gd name="T1" fmla="*/ 31 h 31"/>
                <a:gd name="T2" fmla="*/ 0 w 31"/>
                <a:gd name="T3" fmla="*/ 24 h 31"/>
                <a:gd name="T4" fmla="*/ 23 w 31"/>
                <a:gd name="T5" fmla="*/ 0 h 31"/>
                <a:gd name="T6" fmla="*/ 31 w 31"/>
                <a:gd name="T7" fmla="*/ 8 h 31"/>
                <a:gd name="T8" fmla="*/ 6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6" y="31"/>
                  </a:moveTo>
                  <a:lnTo>
                    <a:pt x="0" y="24"/>
                  </a:lnTo>
                  <a:lnTo>
                    <a:pt x="23" y="0"/>
                  </a:lnTo>
                  <a:lnTo>
                    <a:pt x="31" y="8"/>
                  </a:lnTo>
                  <a:lnTo>
                    <a:pt x="6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6" name="Freeform 365"/>
            <p:cNvSpPr>
              <a:spLocks/>
            </p:cNvSpPr>
            <p:nvPr/>
          </p:nvSpPr>
          <p:spPr bwMode="auto">
            <a:xfrm>
              <a:off x="2638425" y="2292350"/>
              <a:ext cx="52388" cy="52388"/>
            </a:xfrm>
            <a:custGeom>
              <a:avLst/>
              <a:gdLst>
                <a:gd name="T0" fmla="*/ 9 w 33"/>
                <a:gd name="T1" fmla="*/ 33 h 33"/>
                <a:gd name="T2" fmla="*/ 0 w 33"/>
                <a:gd name="T3" fmla="*/ 27 h 33"/>
                <a:gd name="T4" fmla="*/ 25 w 33"/>
                <a:gd name="T5" fmla="*/ 0 h 33"/>
                <a:gd name="T6" fmla="*/ 33 w 33"/>
                <a:gd name="T7" fmla="*/ 9 h 33"/>
                <a:gd name="T8" fmla="*/ 9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9" y="33"/>
                  </a:moveTo>
                  <a:lnTo>
                    <a:pt x="0" y="27"/>
                  </a:lnTo>
                  <a:lnTo>
                    <a:pt x="25" y="0"/>
                  </a:lnTo>
                  <a:lnTo>
                    <a:pt x="33" y="9"/>
                  </a:lnTo>
                  <a:lnTo>
                    <a:pt x="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7" name="Freeform 366"/>
            <p:cNvSpPr>
              <a:spLocks noEditPoints="1"/>
            </p:cNvSpPr>
            <p:nvPr/>
          </p:nvSpPr>
          <p:spPr bwMode="auto">
            <a:xfrm>
              <a:off x="2603500" y="2166938"/>
              <a:ext cx="341313" cy="282575"/>
            </a:xfrm>
            <a:custGeom>
              <a:avLst/>
              <a:gdLst>
                <a:gd name="T0" fmla="*/ 6 w 105"/>
                <a:gd name="T1" fmla="*/ 19 h 87"/>
                <a:gd name="T2" fmla="*/ 68 w 105"/>
                <a:gd name="T3" fmla="*/ 81 h 87"/>
                <a:gd name="T4" fmla="*/ 98 w 105"/>
                <a:gd name="T5" fmla="*/ 52 h 87"/>
                <a:gd name="T6" fmla="*/ 18 w 105"/>
                <a:gd name="T7" fmla="*/ 7 h 87"/>
                <a:gd name="T8" fmla="*/ 6 w 105"/>
                <a:gd name="T9" fmla="*/ 19 h 87"/>
                <a:gd name="T10" fmla="*/ 68 w 105"/>
                <a:gd name="T11" fmla="*/ 87 h 87"/>
                <a:gd name="T12" fmla="*/ 67 w 105"/>
                <a:gd name="T13" fmla="*/ 87 h 87"/>
                <a:gd name="T14" fmla="*/ 1 w 105"/>
                <a:gd name="T15" fmla="*/ 21 h 87"/>
                <a:gd name="T16" fmla="*/ 0 w 105"/>
                <a:gd name="T17" fmla="*/ 19 h 87"/>
                <a:gd name="T18" fmla="*/ 1 w 105"/>
                <a:gd name="T19" fmla="*/ 17 h 87"/>
                <a:gd name="T20" fmla="*/ 16 w 105"/>
                <a:gd name="T21" fmla="*/ 2 h 87"/>
                <a:gd name="T22" fmla="*/ 19 w 105"/>
                <a:gd name="T23" fmla="*/ 1 h 87"/>
                <a:gd name="T24" fmla="*/ 103 w 105"/>
                <a:gd name="T25" fmla="*/ 49 h 87"/>
                <a:gd name="T26" fmla="*/ 105 w 105"/>
                <a:gd name="T27" fmla="*/ 51 h 87"/>
                <a:gd name="T28" fmla="*/ 104 w 105"/>
                <a:gd name="T29" fmla="*/ 53 h 87"/>
                <a:gd name="T30" fmla="*/ 70 w 105"/>
                <a:gd name="T31" fmla="*/ 87 h 87"/>
                <a:gd name="T32" fmla="*/ 68 w 105"/>
                <a:gd name="T3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87">
                  <a:moveTo>
                    <a:pt x="6" y="19"/>
                  </a:moveTo>
                  <a:cubicBezTo>
                    <a:pt x="68" y="81"/>
                    <a:pt x="68" y="81"/>
                    <a:pt x="68" y="81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18" y="7"/>
                    <a:pt x="18" y="7"/>
                    <a:pt x="18" y="7"/>
                  </a:cubicBezTo>
                  <a:lnTo>
                    <a:pt x="6" y="19"/>
                  </a:lnTo>
                  <a:close/>
                  <a:moveTo>
                    <a:pt x="68" y="87"/>
                  </a:moveTo>
                  <a:cubicBezTo>
                    <a:pt x="68" y="87"/>
                    <a:pt x="67" y="87"/>
                    <a:pt x="67" y="87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19" y="1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4" y="49"/>
                    <a:pt x="105" y="50"/>
                    <a:pt x="105" y="51"/>
                  </a:cubicBezTo>
                  <a:cubicBezTo>
                    <a:pt x="105" y="52"/>
                    <a:pt x="105" y="52"/>
                    <a:pt x="104" y="53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0" y="87"/>
                    <a:pt x="69" y="87"/>
                    <a:pt x="68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8" name="Freeform 367"/>
            <p:cNvSpPr>
              <a:spLocks/>
            </p:cNvSpPr>
            <p:nvPr/>
          </p:nvSpPr>
          <p:spPr bwMode="auto">
            <a:xfrm>
              <a:off x="3060700" y="2462213"/>
              <a:ext cx="46038" cy="46038"/>
            </a:xfrm>
            <a:custGeom>
              <a:avLst/>
              <a:gdLst>
                <a:gd name="T0" fmla="*/ 6 w 29"/>
                <a:gd name="T1" fmla="*/ 29 h 29"/>
                <a:gd name="T2" fmla="*/ 0 w 29"/>
                <a:gd name="T3" fmla="*/ 20 h 29"/>
                <a:gd name="T4" fmla="*/ 21 w 29"/>
                <a:gd name="T5" fmla="*/ 0 h 29"/>
                <a:gd name="T6" fmla="*/ 29 w 29"/>
                <a:gd name="T7" fmla="*/ 8 h 29"/>
                <a:gd name="T8" fmla="*/ 6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6" y="29"/>
                  </a:moveTo>
                  <a:lnTo>
                    <a:pt x="0" y="20"/>
                  </a:lnTo>
                  <a:lnTo>
                    <a:pt x="21" y="0"/>
                  </a:lnTo>
                  <a:lnTo>
                    <a:pt x="29" y="8"/>
                  </a:lnTo>
                  <a:lnTo>
                    <a:pt x="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9" name="Freeform 368"/>
            <p:cNvSpPr>
              <a:spLocks/>
            </p:cNvSpPr>
            <p:nvPr/>
          </p:nvSpPr>
          <p:spPr bwMode="auto">
            <a:xfrm>
              <a:off x="2927350" y="2586038"/>
              <a:ext cx="55563" cy="50800"/>
            </a:xfrm>
            <a:custGeom>
              <a:avLst/>
              <a:gdLst>
                <a:gd name="T0" fmla="*/ 9 w 35"/>
                <a:gd name="T1" fmla="*/ 32 h 32"/>
                <a:gd name="T2" fmla="*/ 0 w 35"/>
                <a:gd name="T3" fmla="*/ 24 h 32"/>
                <a:gd name="T4" fmla="*/ 27 w 35"/>
                <a:gd name="T5" fmla="*/ 0 h 32"/>
                <a:gd name="T6" fmla="*/ 35 w 35"/>
                <a:gd name="T7" fmla="*/ 8 h 32"/>
                <a:gd name="T8" fmla="*/ 9 w 3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9" y="32"/>
                  </a:moveTo>
                  <a:lnTo>
                    <a:pt x="0" y="24"/>
                  </a:lnTo>
                  <a:lnTo>
                    <a:pt x="27" y="0"/>
                  </a:lnTo>
                  <a:lnTo>
                    <a:pt x="35" y="8"/>
                  </a:lnTo>
                  <a:lnTo>
                    <a:pt x="9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0" name="Freeform 369"/>
            <p:cNvSpPr>
              <a:spLocks/>
            </p:cNvSpPr>
            <p:nvPr/>
          </p:nvSpPr>
          <p:spPr bwMode="auto">
            <a:xfrm>
              <a:off x="3113088" y="2546350"/>
              <a:ext cx="52388" cy="52388"/>
            </a:xfrm>
            <a:custGeom>
              <a:avLst/>
              <a:gdLst>
                <a:gd name="T0" fmla="*/ 8 w 33"/>
                <a:gd name="T1" fmla="*/ 33 h 33"/>
                <a:gd name="T2" fmla="*/ 0 w 33"/>
                <a:gd name="T3" fmla="*/ 25 h 33"/>
                <a:gd name="T4" fmla="*/ 24 w 33"/>
                <a:gd name="T5" fmla="*/ 0 h 33"/>
                <a:gd name="T6" fmla="*/ 33 w 33"/>
                <a:gd name="T7" fmla="*/ 8 h 33"/>
                <a:gd name="T8" fmla="*/ 8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8" y="33"/>
                  </a:moveTo>
                  <a:lnTo>
                    <a:pt x="0" y="25"/>
                  </a:lnTo>
                  <a:lnTo>
                    <a:pt x="24" y="0"/>
                  </a:lnTo>
                  <a:lnTo>
                    <a:pt x="33" y="8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1" name="Freeform 370"/>
            <p:cNvSpPr>
              <a:spLocks/>
            </p:cNvSpPr>
            <p:nvPr/>
          </p:nvSpPr>
          <p:spPr bwMode="auto">
            <a:xfrm>
              <a:off x="3001963" y="2657475"/>
              <a:ext cx="52388" cy="53975"/>
            </a:xfrm>
            <a:custGeom>
              <a:avLst/>
              <a:gdLst>
                <a:gd name="T0" fmla="*/ 9 w 33"/>
                <a:gd name="T1" fmla="*/ 34 h 34"/>
                <a:gd name="T2" fmla="*/ 0 w 33"/>
                <a:gd name="T3" fmla="*/ 26 h 34"/>
                <a:gd name="T4" fmla="*/ 25 w 33"/>
                <a:gd name="T5" fmla="*/ 0 h 34"/>
                <a:gd name="T6" fmla="*/ 33 w 33"/>
                <a:gd name="T7" fmla="*/ 8 h 34"/>
                <a:gd name="T8" fmla="*/ 9 w 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9" y="34"/>
                  </a:moveTo>
                  <a:lnTo>
                    <a:pt x="0" y="26"/>
                  </a:lnTo>
                  <a:lnTo>
                    <a:pt x="25" y="0"/>
                  </a:lnTo>
                  <a:lnTo>
                    <a:pt x="33" y="8"/>
                  </a:lnTo>
                  <a:lnTo>
                    <a:pt x="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2" name="Freeform 371"/>
            <p:cNvSpPr>
              <a:spLocks noEditPoints="1"/>
            </p:cNvSpPr>
            <p:nvPr/>
          </p:nvSpPr>
          <p:spPr bwMode="auto">
            <a:xfrm>
              <a:off x="2898775" y="2403475"/>
              <a:ext cx="282575" cy="344488"/>
            </a:xfrm>
            <a:custGeom>
              <a:avLst/>
              <a:gdLst>
                <a:gd name="T0" fmla="*/ 6 w 87"/>
                <a:gd name="T1" fmla="*/ 37 h 106"/>
                <a:gd name="T2" fmla="*/ 69 w 87"/>
                <a:gd name="T3" fmla="*/ 99 h 106"/>
                <a:gd name="T4" fmla="*/ 80 w 87"/>
                <a:gd name="T5" fmla="*/ 87 h 106"/>
                <a:gd name="T6" fmla="*/ 36 w 87"/>
                <a:gd name="T7" fmla="*/ 8 h 106"/>
                <a:gd name="T8" fmla="*/ 6 w 87"/>
                <a:gd name="T9" fmla="*/ 37 h 106"/>
                <a:gd name="T10" fmla="*/ 69 w 87"/>
                <a:gd name="T11" fmla="*/ 106 h 106"/>
                <a:gd name="T12" fmla="*/ 69 w 87"/>
                <a:gd name="T13" fmla="*/ 106 h 106"/>
                <a:gd name="T14" fmla="*/ 67 w 87"/>
                <a:gd name="T15" fmla="*/ 105 h 106"/>
                <a:gd name="T16" fmla="*/ 1 w 87"/>
                <a:gd name="T17" fmla="*/ 39 h 106"/>
                <a:gd name="T18" fmla="*/ 1 w 87"/>
                <a:gd name="T19" fmla="*/ 35 h 106"/>
                <a:gd name="T20" fmla="*/ 34 w 87"/>
                <a:gd name="T21" fmla="*/ 1 h 106"/>
                <a:gd name="T22" fmla="*/ 37 w 87"/>
                <a:gd name="T23" fmla="*/ 0 h 106"/>
                <a:gd name="T24" fmla="*/ 39 w 87"/>
                <a:gd name="T25" fmla="*/ 2 h 106"/>
                <a:gd name="T26" fmla="*/ 86 w 87"/>
                <a:gd name="T27" fmla="*/ 86 h 106"/>
                <a:gd name="T28" fmla="*/ 86 w 87"/>
                <a:gd name="T29" fmla="*/ 89 h 106"/>
                <a:gd name="T30" fmla="*/ 70 w 87"/>
                <a:gd name="T31" fmla="*/ 105 h 106"/>
                <a:gd name="T32" fmla="*/ 69 w 87"/>
                <a:gd name="T3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06">
                  <a:moveTo>
                    <a:pt x="6" y="37"/>
                  </a:moveTo>
                  <a:cubicBezTo>
                    <a:pt x="69" y="99"/>
                    <a:pt x="69" y="99"/>
                    <a:pt x="69" y="99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36" y="8"/>
                    <a:pt x="36" y="8"/>
                    <a:pt x="36" y="8"/>
                  </a:cubicBezTo>
                  <a:lnTo>
                    <a:pt x="6" y="37"/>
                  </a:lnTo>
                  <a:close/>
                  <a:moveTo>
                    <a:pt x="69" y="106"/>
                  </a:moveTo>
                  <a:cubicBezTo>
                    <a:pt x="69" y="106"/>
                    <a:pt x="69" y="106"/>
                    <a:pt x="69" y="106"/>
                  </a:cubicBezTo>
                  <a:cubicBezTo>
                    <a:pt x="68" y="106"/>
                    <a:pt x="67" y="105"/>
                    <a:pt x="67" y="105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6"/>
                    <a:pt x="1" y="3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0"/>
                    <a:pt x="37" y="0"/>
                  </a:cubicBezTo>
                  <a:cubicBezTo>
                    <a:pt x="37" y="1"/>
                    <a:pt x="38" y="1"/>
                    <a:pt x="39" y="2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7" y="87"/>
                    <a:pt x="87" y="89"/>
                    <a:pt x="86" y="89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70" y="105"/>
                    <a:pt x="69" y="106"/>
                    <a:pt x="69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3" name="Freeform 372"/>
            <p:cNvSpPr>
              <a:spLocks/>
            </p:cNvSpPr>
            <p:nvPr/>
          </p:nvSpPr>
          <p:spPr bwMode="auto">
            <a:xfrm>
              <a:off x="3090863" y="2208213"/>
              <a:ext cx="50800" cy="49213"/>
            </a:xfrm>
            <a:custGeom>
              <a:avLst/>
              <a:gdLst>
                <a:gd name="T0" fmla="*/ 24 w 32"/>
                <a:gd name="T1" fmla="*/ 31 h 31"/>
                <a:gd name="T2" fmla="*/ 0 w 32"/>
                <a:gd name="T3" fmla="*/ 8 h 31"/>
                <a:gd name="T4" fmla="*/ 8 w 32"/>
                <a:gd name="T5" fmla="*/ 0 h 31"/>
                <a:gd name="T6" fmla="*/ 32 w 32"/>
                <a:gd name="T7" fmla="*/ 23 h 31"/>
                <a:gd name="T8" fmla="*/ 24 w 32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24" y="31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32" y="23"/>
                  </a:lnTo>
                  <a:lnTo>
                    <a:pt x="24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485" name="Group 484"/>
          <p:cNvGrpSpPr>
            <a:grpSpLocks noChangeAspect="1"/>
          </p:cNvGrpSpPr>
          <p:nvPr/>
        </p:nvGrpSpPr>
        <p:grpSpPr>
          <a:xfrm>
            <a:off x="10283510" y="4558228"/>
            <a:ext cx="641350" cy="476251"/>
            <a:chOff x="7088188" y="2822575"/>
            <a:chExt cx="641350" cy="476251"/>
          </a:xfrm>
          <a:solidFill>
            <a:schemeClr val="tx1"/>
          </a:solidFill>
        </p:grpSpPr>
        <p:sp>
          <p:nvSpPr>
            <p:cNvPr id="482" name="Freeform 399"/>
            <p:cNvSpPr>
              <a:spLocks noEditPoints="1"/>
            </p:cNvSpPr>
            <p:nvPr/>
          </p:nvSpPr>
          <p:spPr bwMode="auto">
            <a:xfrm>
              <a:off x="7088188" y="2822575"/>
              <a:ext cx="641350" cy="198438"/>
            </a:xfrm>
            <a:custGeom>
              <a:avLst/>
              <a:gdLst>
                <a:gd name="T0" fmla="*/ 194 w 195"/>
                <a:gd name="T1" fmla="*/ 40 h 60"/>
                <a:gd name="T2" fmla="*/ 97 w 195"/>
                <a:gd name="T3" fmla="*/ 0 h 60"/>
                <a:gd name="T4" fmla="*/ 0 w 195"/>
                <a:gd name="T5" fmla="*/ 40 h 60"/>
                <a:gd name="T6" fmla="*/ 0 w 195"/>
                <a:gd name="T7" fmla="*/ 41 h 60"/>
                <a:gd name="T8" fmla="*/ 0 w 195"/>
                <a:gd name="T9" fmla="*/ 43 h 60"/>
                <a:gd name="T10" fmla="*/ 16 w 195"/>
                <a:gd name="T11" fmla="*/ 59 h 60"/>
                <a:gd name="T12" fmla="*/ 18 w 195"/>
                <a:gd name="T13" fmla="*/ 60 h 60"/>
                <a:gd name="T14" fmla="*/ 20 w 195"/>
                <a:gd name="T15" fmla="*/ 59 h 60"/>
                <a:gd name="T16" fmla="*/ 97 w 195"/>
                <a:gd name="T17" fmla="*/ 27 h 60"/>
                <a:gd name="T18" fmla="*/ 175 w 195"/>
                <a:gd name="T19" fmla="*/ 59 h 60"/>
                <a:gd name="T20" fmla="*/ 178 w 195"/>
                <a:gd name="T21" fmla="*/ 59 h 60"/>
                <a:gd name="T22" fmla="*/ 194 w 195"/>
                <a:gd name="T23" fmla="*/ 43 h 60"/>
                <a:gd name="T24" fmla="*/ 194 w 195"/>
                <a:gd name="T25" fmla="*/ 40 h 60"/>
                <a:gd name="T26" fmla="*/ 176 w 195"/>
                <a:gd name="T27" fmla="*/ 54 h 60"/>
                <a:gd name="T28" fmla="*/ 97 w 195"/>
                <a:gd name="T29" fmla="*/ 22 h 60"/>
                <a:gd name="T30" fmla="*/ 18 w 195"/>
                <a:gd name="T31" fmla="*/ 54 h 60"/>
                <a:gd name="T32" fmla="*/ 5 w 195"/>
                <a:gd name="T33" fmla="*/ 41 h 60"/>
                <a:gd name="T34" fmla="*/ 97 w 195"/>
                <a:gd name="T35" fmla="*/ 4 h 60"/>
                <a:gd name="T36" fmla="*/ 189 w 195"/>
                <a:gd name="T37" fmla="*/ 41 h 60"/>
                <a:gd name="T38" fmla="*/ 176 w 195"/>
                <a:gd name="T39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60">
                  <a:moveTo>
                    <a:pt x="194" y="40"/>
                  </a:moveTo>
                  <a:cubicBezTo>
                    <a:pt x="168" y="14"/>
                    <a:pt x="134" y="0"/>
                    <a:pt x="97" y="0"/>
                  </a:cubicBezTo>
                  <a:cubicBezTo>
                    <a:pt x="61" y="0"/>
                    <a:pt x="26" y="14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60"/>
                    <a:pt x="18" y="60"/>
                  </a:cubicBezTo>
                  <a:cubicBezTo>
                    <a:pt x="18" y="60"/>
                    <a:pt x="19" y="59"/>
                    <a:pt x="20" y="59"/>
                  </a:cubicBezTo>
                  <a:cubicBezTo>
                    <a:pt x="40" y="38"/>
                    <a:pt x="68" y="27"/>
                    <a:pt x="97" y="27"/>
                  </a:cubicBezTo>
                  <a:cubicBezTo>
                    <a:pt x="127" y="27"/>
                    <a:pt x="154" y="38"/>
                    <a:pt x="175" y="59"/>
                  </a:cubicBezTo>
                  <a:cubicBezTo>
                    <a:pt x="176" y="60"/>
                    <a:pt x="177" y="60"/>
                    <a:pt x="178" y="59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195" y="42"/>
                    <a:pt x="195" y="41"/>
                    <a:pt x="194" y="40"/>
                  </a:cubicBezTo>
                  <a:close/>
                  <a:moveTo>
                    <a:pt x="176" y="54"/>
                  </a:moveTo>
                  <a:cubicBezTo>
                    <a:pt x="155" y="33"/>
                    <a:pt x="127" y="22"/>
                    <a:pt x="97" y="22"/>
                  </a:cubicBezTo>
                  <a:cubicBezTo>
                    <a:pt x="67" y="22"/>
                    <a:pt x="39" y="33"/>
                    <a:pt x="18" y="54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30" y="17"/>
                    <a:pt x="63" y="4"/>
                    <a:pt x="97" y="4"/>
                  </a:cubicBezTo>
                  <a:cubicBezTo>
                    <a:pt x="132" y="4"/>
                    <a:pt x="164" y="17"/>
                    <a:pt x="189" y="41"/>
                  </a:cubicBezTo>
                  <a:lnTo>
                    <a:pt x="17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83" name="Freeform 400"/>
            <p:cNvSpPr>
              <a:spLocks noEditPoints="1"/>
            </p:cNvSpPr>
            <p:nvPr/>
          </p:nvSpPr>
          <p:spPr bwMode="auto">
            <a:xfrm>
              <a:off x="7207251" y="2994025"/>
              <a:ext cx="400050" cy="149225"/>
            </a:xfrm>
            <a:custGeom>
              <a:avLst/>
              <a:gdLst>
                <a:gd name="T0" fmla="*/ 122 w 122"/>
                <a:gd name="T1" fmla="*/ 25 h 45"/>
                <a:gd name="T2" fmla="*/ 61 w 122"/>
                <a:gd name="T3" fmla="*/ 0 h 45"/>
                <a:gd name="T4" fmla="*/ 1 w 122"/>
                <a:gd name="T5" fmla="*/ 25 h 45"/>
                <a:gd name="T6" fmla="*/ 0 w 122"/>
                <a:gd name="T7" fmla="*/ 26 h 45"/>
                <a:gd name="T8" fmla="*/ 1 w 122"/>
                <a:gd name="T9" fmla="*/ 28 h 45"/>
                <a:gd name="T10" fmla="*/ 16 w 122"/>
                <a:gd name="T11" fmla="*/ 44 h 45"/>
                <a:gd name="T12" fmla="*/ 20 w 122"/>
                <a:gd name="T13" fmla="*/ 44 h 45"/>
                <a:gd name="T14" fmla="*/ 61 w 122"/>
                <a:gd name="T15" fmla="*/ 27 h 45"/>
                <a:gd name="T16" fmla="*/ 103 w 122"/>
                <a:gd name="T17" fmla="*/ 44 h 45"/>
                <a:gd name="T18" fmla="*/ 104 w 122"/>
                <a:gd name="T19" fmla="*/ 45 h 45"/>
                <a:gd name="T20" fmla="*/ 106 w 122"/>
                <a:gd name="T21" fmla="*/ 44 h 45"/>
                <a:gd name="T22" fmla="*/ 122 w 122"/>
                <a:gd name="T23" fmla="*/ 28 h 45"/>
                <a:gd name="T24" fmla="*/ 122 w 122"/>
                <a:gd name="T25" fmla="*/ 26 h 45"/>
                <a:gd name="T26" fmla="*/ 122 w 122"/>
                <a:gd name="T27" fmla="*/ 25 h 45"/>
                <a:gd name="T28" fmla="*/ 104 w 122"/>
                <a:gd name="T29" fmla="*/ 39 h 45"/>
                <a:gd name="T30" fmla="*/ 61 w 122"/>
                <a:gd name="T31" fmla="*/ 22 h 45"/>
                <a:gd name="T32" fmla="*/ 18 w 122"/>
                <a:gd name="T33" fmla="*/ 39 h 45"/>
                <a:gd name="T34" fmla="*/ 5 w 122"/>
                <a:gd name="T35" fmla="*/ 26 h 45"/>
                <a:gd name="T36" fmla="*/ 61 w 122"/>
                <a:gd name="T37" fmla="*/ 4 h 45"/>
                <a:gd name="T38" fmla="*/ 117 w 122"/>
                <a:gd name="T39" fmla="*/ 26 h 45"/>
                <a:gd name="T40" fmla="*/ 104 w 122"/>
                <a:gd name="T41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45">
                  <a:moveTo>
                    <a:pt x="122" y="25"/>
                  </a:moveTo>
                  <a:cubicBezTo>
                    <a:pt x="106" y="9"/>
                    <a:pt x="84" y="0"/>
                    <a:pt x="61" y="0"/>
                  </a:cubicBezTo>
                  <a:cubicBezTo>
                    <a:pt x="38" y="0"/>
                    <a:pt x="17" y="9"/>
                    <a:pt x="1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7"/>
                    <a:pt x="0" y="28"/>
                    <a:pt x="1" y="2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5"/>
                    <a:pt x="19" y="45"/>
                    <a:pt x="20" y="44"/>
                  </a:cubicBezTo>
                  <a:cubicBezTo>
                    <a:pt x="31" y="33"/>
                    <a:pt x="45" y="27"/>
                    <a:pt x="61" y="27"/>
                  </a:cubicBezTo>
                  <a:cubicBezTo>
                    <a:pt x="77" y="27"/>
                    <a:pt x="91" y="33"/>
                    <a:pt x="103" y="44"/>
                  </a:cubicBezTo>
                  <a:cubicBezTo>
                    <a:pt x="103" y="44"/>
                    <a:pt x="104" y="45"/>
                    <a:pt x="104" y="45"/>
                  </a:cubicBezTo>
                  <a:cubicBezTo>
                    <a:pt x="105" y="45"/>
                    <a:pt x="105" y="44"/>
                    <a:pt x="106" y="44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8"/>
                    <a:pt x="122" y="27"/>
                    <a:pt x="122" y="26"/>
                  </a:cubicBezTo>
                  <a:cubicBezTo>
                    <a:pt x="122" y="26"/>
                    <a:pt x="122" y="25"/>
                    <a:pt x="122" y="25"/>
                  </a:cubicBezTo>
                  <a:close/>
                  <a:moveTo>
                    <a:pt x="104" y="39"/>
                  </a:moveTo>
                  <a:cubicBezTo>
                    <a:pt x="92" y="28"/>
                    <a:pt x="77" y="22"/>
                    <a:pt x="61" y="22"/>
                  </a:cubicBezTo>
                  <a:cubicBezTo>
                    <a:pt x="45" y="22"/>
                    <a:pt x="30" y="28"/>
                    <a:pt x="18" y="39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1" y="12"/>
                    <a:pt x="40" y="4"/>
                    <a:pt x="61" y="4"/>
                  </a:cubicBezTo>
                  <a:cubicBezTo>
                    <a:pt x="82" y="4"/>
                    <a:pt x="102" y="12"/>
                    <a:pt x="117" y="26"/>
                  </a:cubicBezTo>
                  <a:lnTo>
                    <a:pt x="10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484" name="Freeform 401"/>
            <p:cNvSpPr>
              <a:spLocks noEditPoints="1"/>
            </p:cNvSpPr>
            <p:nvPr/>
          </p:nvSpPr>
          <p:spPr bwMode="auto">
            <a:xfrm>
              <a:off x="7334251" y="3170238"/>
              <a:ext cx="138113" cy="128588"/>
            </a:xfrm>
            <a:custGeom>
              <a:avLst/>
              <a:gdLst>
                <a:gd name="T0" fmla="*/ 36 w 42"/>
                <a:gd name="T1" fmla="*/ 6 h 39"/>
                <a:gd name="T2" fmla="*/ 22 w 42"/>
                <a:gd name="T3" fmla="*/ 0 h 39"/>
                <a:gd name="T4" fmla="*/ 8 w 42"/>
                <a:gd name="T5" fmla="*/ 6 h 39"/>
                <a:gd name="T6" fmla="*/ 8 w 42"/>
                <a:gd name="T7" fmla="*/ 34 h 39"/>
                <a:gd name="T8" fmla="*/ 22 w 42"/>
                <a:gd name="T9" fmla="*/ 39 h 39"/>
                <a:gd name="T10" fmla="*/ 36 w 42"/>
                <a:gd name="T11" fmla="*/ 34 h 39"/>
                <a:gd name="T12" fmla="*/ 42 w 42"/>
                <a:gd name="T13" fmla="*/ 20 h 39"/>
                <a:gd name="T14" fmla="*/ 36 w 42"/>
                <a:gd name="T15" fmla="*/ 6 h 39"/>
                <a:gd name="T16" fmla="*/ 33 w 42"/>
                <a:gd name="T17" fmla="*/ 30 h 39"/>
                <a:gd name="T18" fmla="*/ 22 w 42"/>
                <a:gd name="T19" fmla="*/ 35 h 39"/>
                <a:gd name="T20" fmla="*/ 11 w 42"/>
                <a:gd name="T21" fmla="*/ 30 h 39"/>
                <a:gd name="T22" fmla="*/ 11 w 42"/>
                <a:gd name="T23" fmla="*/ 9 h 39"/>
                <a:gd name="T24" fmla="*/ 22 w 42"/>
                <a:gd name="T25" fmla="*/ 5 h 39"/>
                <a:gd name="T26" fmla="*/ 33 w 42"/>
                <a:gd name="T27" fmla="*/ 9 h 39"/>
                <a:gd name="T28" fmla="*/ 37 w 42"/>
                <a:gd name="T29" fmla="*/ 20 h 39"/>
                <a:gd name="T30" fmla="*/ 33 w 42"/>
                <a:gd name="T3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9">
                  <a:moveTo>
                    <a:pt x="36" y="6"/>
                  </a:moveTo>
                  <a:cubicBezTo>
                    <a:pt x="32" y="2"/>
                    <a:pt x="27" y="0"/>
                    <a:pt x="22" y="0"/>
                  </a:cubicBezTo>
                  <a:cubicBezTo>
                    <a:pt x="17" y="0"/>
                    <a:pt x="12" y="2"/>
                    <a:pt x="8" y="6"/>
                  </a:cubicBezTo>
                  <a:cubicBezTo>
                    <a:pt x="0" y="13"/>
                    <a:pt x="0" y="26"/>
                    <a:pt x="8" y="34"/>
                  </a:cubicBezTo>
                  <a:cubicBezTo>
                    <a:pt x="12" y="37"/>
                    <a:pt x="17" y="39"/>
                    <a:pt x="22" y="39"/>
                  </a:cubicBezTo>
                  <a:cubicBezTo>
                    <a:pt x="27" y="39"/>
                    <a:pt x="32" y="37"/>
                    <a:pt x="36" y="34"/>
                  </a:cubicBezTo>
                  <a:cubicBezTo>
                    <a:pt x="40" y="30"/>
                    <a:pt x="42" y="25"/>
                    <a:pt x="42" y="20"/>
                  </a:cubicBezTo>
                  <a:cubicBezTo>
                    <a:pt x="42" y="14"/>
                    <a:pt x="40" y="9"/>
                    <a:pt x="36" y="6"/>
                  </a:cubicBezTo>
                  <a:close/>
                  <a:moveTo>
                    <a:pt x="33" y="30"/>
                  </a:moveTo>
                  <a:cubicBezTo>
                    <a:pt x="30" y="33"/>
                    <a:pt x="26" y="35"/>
                    <a:pt x="22" y="35"/>
                  </a:cubicBezTo>
                  <a:cubicBezTo>
                    <a:pt x="18" y="35"/>
                    <a:pt x="14" y="33"/>
                    <a:pt x="11" y="30"/>
                  </a:cubicBezTo>
                  <a:cubicBezTo>
                    <a:pt x="6" y="24"/>
                    <a:pt x="6" y="15"/>
                    <a:pt x="11" y="9"/>
                  </a:cubicBezTo>
                  <a:cubicBezTo>
                    <a:pt x="14" y="6"/>
                    <a:pt x="18" y="5"/>
                    <a:pt x="22" y="5"/>
                  </a:cubicBezTo>
                  <a:cubicBezTo>
                    <a:pt x="26" y="5"/>
                    <a:pt x="30" y="6"/>
                    <a:pt x="33" y="9"/>
                  </a:cubicBezTo>
                  <a:cubicBezTo>
                    <a:pt x="36" y="12"/>
                    <a:pt x="37" y="16"/>
                    <a:pt x="37" y="20"/>
                  </a:cubicBezTo>
                  <a:cubicBezTo>
                    <a:pt x="37" y="24"/>
                    <a:pt x="36" y="27"/>
                    <a:pt x="3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633" name="Freeform 405"/>
          <p:cNvSpPr>
            <a:spLocks noChangeAspect="1" noEditPoints="1"/>
          </p:cNvSpPr>
          <p:nvPr/>
        </p:nvSpPr>
        <p:spPr bwMode="auto">
          <a:xfrm>
            <a:off x="909638" y="4562475"/>
            <a:ext cx="463550" cy="466725"/>
          </a:xfrm>
          <a:custGeom>
            <a:avLst/>
            <a:gdLst>
              <a:gd name="T0" fmla="*/ 22 w 140"/>
              <a:gd name="T1" fmla="*/ 38 h 141"/>
              <a:gd name="T2" fmla="*/ 22 w 140"/>
              <a:gd name="T3" fmla="*/ 13 h 141"/>
              <a:gd name="T4" fmla="*/ 16 w 140"/>
              <a:gd name="T5" fmla="*/ 13 h 141"/>
              <a:gd name="T6" fmla="*/ 16 w 140"/>
              <a:gd name="T7" fmla="*/ 38 h 141"/>
              <a:gd name="T8" fmla="*/ 22 w 140"/>
              <a:gd name="T9" fmla="*/ 38 h 141"/>
              <a:gd name="T10" fmla="*/ 79 w 140"/>
              <a:gd name="T11" fmla="*/ 38 h 141"/>
              <a:gd name="T12" fmla="*/ 79 w 140"/>
              <a:gd name="T13" fmla="*/ 13 h 141"/>
              <a:gd name="T14" fmla="*/ 74 w 140"/>
              <a:gd name="T15" fmla="*/ 13 h 141"/>
              <a:gd name="T16" fmla="*/ 74 w 140"/>
              <a:gd name="T17" fmla="*/ 38 h 141"/>
              <a:gd name="T18" fmla="*/ 79 w 140"/>
              <a:gd name="T19" fmla="*/ 38 h 141"/>
              <a:gd name="T20" fmla="*/ 41 w 140"/>
              <a:gd name="T21" fmla="*/ 44 h 141"/>
              <a:gd name="T22" fmla="*/ 41 w 140"/>
              <a:gd name="T23" fmla="*/ 8 h 141"/>
              <a:gd name="T24" fmla="*/ 36 w 140"/>
              <a:gd name="T25" fmla="*/ 8 h 141"/>
              <a:gd name="T26" fmla="*/ 36 w 140"/>
              <a:gd name="T27" fmla="*/ 44 h 141"/>
              <a:gd name="T28" fmla="*/ 41 w 140"/>
              <a:gd name="T29" fmla="*/ 44 h 141"/>
              <a:gd name="T30" fmla="*/ 99 w 140"/>
              <a:gd name="T31" fmla="*/ 43 h 141"/>
              <a:gd name="T32" fmla="*/ 99 w 140"/>
              <a:gd name="T33" fmla="*/ 7 h 141"/>
              <a:gd name="T34" fmla="*/ 93 w 140"/>
              <a:gd name="T35" fmla="*/ 7 h 141"/>
              <a:gd name="T36" fmla="*/ 93 w 140"/>
              <a:gd name="T37" fmla="*/ 43 h 141"/>
              <a:gd name="T38" fmla="*/ 99 w 140"/>
              <a:gd name="T39" fmla="*/ 43 h 141"/>
              <a:gd name="T40" fmla="*/ 60 w 140"/>
              <a:gd name="T41" fmla="*/ 36 h 141"/>
              <a:gd name="T42" fmla="*/ 60 w 140"/>
              <a:gd name="T43" fmla="*/ 0 h 141"/>
              <a:gd name="T44" fmla="*/ 55 w 140"/>
              <a:gd name="T45" fmla="*/ 0 h 141"/>
              <a:gd name="T46" fmla="*/ 55 w 140"/>
              <a:gd name="T47" fmla="*/ 36 h 141"/>
              <a:gd name="T48" fmla="*/ 60 w 140"/>
              <a:gd name="T49" fmla="*/ 36 h 141"/>
              <a:gd name="T50" fmla="*/ 121 w 140"/>
              <a:gd name="T51" fmla="*/ 100 h 141"/>
              <a:gd name="T52" fmla="*/ 115 w 140"/>
              <a:gd name="T53" fmla="*/ 100 h 141"/>
              <a:gd name="T54" fmla="*/ 115 w 140"/>
              <a:gd name="T55" fmla="*/ 96 h 141"/>
              <a:gd name="T56" fmla="*/ 115 w 140"/>
              <a:gd name="T57" fmla="*/ 74 h 141"/>
              <a:gd name="T58" fmla="*/ 121 w 140"/>
              <a:gd name="T59" fmla="*/ 74 h 141"/>
              <a:gd name="T60" fmla="*/ 133 w 140"/>
              <a:gd name="T61" fmla="*/ 87 h 141"/>
              <a:gd name="T62" fmla="*/ 121 w 140"/>
              <a:gd name="T63" fmla="*/ 100 h 141"/>
              <a:gd name="T64" fmla="*/ 109 w 140"/>
              <a:gd name="T65" fmla="*/ 96 h 141"/>
              <a:gd name="T66" fmla="*/ 103 w 140"/>
              <a:gd name="T67" fmla="*/ 116 h 141"/>
              <a:gd name="T68" fmla="*/ 12 w 140"/>
              <a:gd name="T69" fmla="*/ 116 h 141"/>
              <a:gd name="T70" fmla="*/ 7 w 140"/>
              <a:gd name="T71" fmla="*/ 96 h 141"/>
              <a:gd name="T72" fmla="*/ 7 w 140"/>
              <a:gd name="T73" fmla="*/ 58 h 141"/>
              <a:gd name="T74" fmla="*/ 109 w 140"/>
              <a:gd name="T75" fmla="*/ 58 h 141"/>
              <a:gd name="T76" fmla="*/ 109 w 140"/>
              <a:gd name="T77" fmla="*/ 96 h 141"/>
              <a:gd name="T78" fmla="*/ 70 w 140"/>
              <a:gd name="T79" fmla="*/ 135 h 141"/>
              <a:gd name="T80" fmla="*/ 45 w 140"/>
              <a:gd name="T81" fmla="*/ 135 h 141"/>
              <a:gd name="T82" fmla="*/ 17 w 140"/>
              <a:gd name="T83" fmla="*/ 122 h 141"/>
              <a:gd name="T84" fmla="*/ 99 w 140"/>
              <a:gd name="T85" fmla="*/ 122 h 141"/>
              <a:gd name="T86" fmla="*/ 70 w 140"/>
              <a:gd name="T87" fmla="*/ 135 h 141"/>
              <a:gd name="T88" fmla="*/ 115 w 140"/>
              <a:gd name="T89" fmla="*/ 67 h 141"/>
              <a:gd name="T90" fmla="*/ 115 w 140"/>
              <a:gd name="T91" fmla="*/ 58 h 141"/>
              <a:gd name="T92" fmla="*/ 109 w 140"/>
              <a:gd name="T93" fmla="*/ 51 h 141"/>
              <a:gd name="T94" fmla="*/ 7 w 140"/>
              <a:gd name="T95" fmla="*/ 51 h 141"/>
              <a:gd name="T96" fmla="*/ 0 w 140"/>
              <a:gd name="T97" fmla="*/ 58 h 141"/>
              <a:gd name="T98" fmla="*/ 0 w 140"/>
              <a:gd name="T99" fmla="*/ 96 h 141"/>
              <a:gd name="T100" fmla="*/ 22 w 140"/>
              <a:gd name="T101" fmla="*/ 135 h 141"/>
              <a:gd name="T102" fmla="*/ 2 w 140"/>
              <a:gd name="T103" fmla="*/ 135 h 141"/>
              <a:gd name="T104" fmla="*/ 0 w 140"/>
              <a:gd name="T105" fmla="*/ 138 h 141"/>
              <a:gd name="T106" fmla="*/ 2 w 140"/>
              <a:gd name="T107" fmla="*/ 141 h 141"/>
              <a:gd name="T108" fmla="*/ 113 w 140"/>
              <a:gd name="T109" fmla="*/ 141 h 141"/>
              <a:gd name="T110" fmla="*/ 115 w 140"/>
              <a:gd name="T111" fmla="*/ 138 h 141"/>
              <a:gd name="T112" fmla="*/ 113 w 140"/>
              <a:gd name="T113" fmla="*/ 135 h 141"/>
              <a:gd name="T114" fmla="*/ 93 w 140"/>
              <a:gd name="T115" fmla="*/ 135 h 141"/>
              <a:gd name="T116" fmla="*/ 114 w 140"/>
              <a:gd name="T117" fmla="*/ 106 h 141"/>
              <a:gd name="T118" fmla="*/ 121 w 140"/>
              <a:gd name="T119" fmla="*/ 106 h 141"/>
              <a:gd name="T120" fmla="*/ 140 w 140"/>
              <a:gd name="T121" fmla="*/ 87 h 141"/>
              <a:gd name="T122" fmla="*/ 121 w 140"/>
              <a:gd name="T123" fmla="*/ 67 h 141"/>
              <a:gd name="T124" fmla="*/ 115 w 140"/>
              <a:gd name="T125" fmla="*/ 6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" h="141">
                <a:moveTo>
                  <a:pt x="22" y="38"/>
                </a:moveTo>
                <a:cubicBezTo>
                  <a:pt x="22" y="13"/>
                  <a:pt x="22" y="13"/>
                  <a:pt x="22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38"/>
                  <a:pt x="16" y="38"/>
                  <a:pt x="16" y="38"/>
                </a:cubicBezTo>
                <a:lnTo>
                  <a:pt x="22" y="38"/>
                </a:lnTo>
                <a:close/>
                <a:moveTo>
                  <a:pt x="79" y="38"/>
                </a:moveTo>
                <a:cubicBezTo>
                  <a:pt x="79" y="13"/>
                  <a:pt x="79" y="13"/>
                  <a:pt x="79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38"/>
                  <a:pt x="74" y="38"/>
                  <a:pt x="74" y="38"/>
                </a:cubicBezTo>
                <a:lnTo>
                  <a:pt x="79" y="38"/>
                </a:lnTo>
                <a:close/>
                <a:moveTo>
                  <a:pt x="41" y="44"/>
                </a:moveTo>
                <a:cubicBezTo>
                  <a:pt x="41" y="8"/>
                  <a:pt x="41" y="8"/>
                  <a:pt x="41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44"/>
                  <a:pt x="36" y="44"/>
                  <a:pt x="36" y="44"/>
                </a:cubicBezTo>
                <a:lnTo>
                  <a:pt x="41" y="44"/>
                </a:lnTo>
                <a:close/>
                <a:moveTo>
                  <a:pt x="99" y="43"/>
                </a:moveTo>
                <a:cubicBezTo>
                  <a:pt x="99" y="7"/>
                  <a:pt x="99" y="7"/>
                  <a:pt x="99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43"/>
                  <a:pt x="93" y="43"/>
                  <a:pt x="93" y="43"/>
                </a:cubicBezTo>
                <a:lnTo>
                  <a:pt x="99" y="43"/>
                </a:lnTo>
                <a:close/>
                <a:moveTo>
                  <a:pt x="60" y="36"/>
                </a:moveTo>
                <a:cubicBezTo>
                  <a:pt x="60" y="0"/>
                  <a:pt x="60" y="0"/>
                  <a:pt x="60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36"/>
                  <a:pt x="55" y="36"/>
                  <a:pt x="55" y="36"/>
                </a:cubicBezTo>
                <a:lnTo>
                  <a:pt x="60" y="36"/>
                </a:lnTo>
                <a:close/>
                <a:moveTo>
                  <a:pt x="121" y="100"/>
                </a:moveTo>
                <a:cubicBezTo>
                  <a:pt x="115" y="100"/>
                  <a:pt x="115" y="100"/>
                  <a:pt x="115" y="100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8" y="74"/>
                  <a:pt x="133" y="79"/>
                  <a:pt x="133" y="87"/>
                </a:cubicBezTo>
                <a:cubicBezTo>
                  <a:pt x="133" y="94"/>
                  <a:pt x="128" y="100"/>
                  <a:pt x="121" y="100"/>
                </a:cubicBezTo>
                <a:close/>
                <a:moveTo>
                  <a:pt x="109" y="96"/>
                </a:moveTo>
                <a:cubicBezTo>
                  <a:pt x="109" y="104"/>
                  <a:pt x="106" y="110"/>
                  <a:pt x="103" y="116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9" y="110"/>
                  <a:pt x="7" y="104"/>
                  <a:pt x="7" y="96"/>
                </a:cubicBezTo>
                <a:cubicBezTo>
                  <a:pt x="7" y="58"/>
                  <a:pt x="7" y="58"/>
                  <a:pt x="7" y="58"/>
                </a:cubicBezTo>
                <a:cubicBezTo>
                  <a:pt x="109" y="58"/>
                  <a:pt x="109" y="58"/>
                  <a:pt x="109" y="58"/>
                </a:cubicBezTo>
                <a:lnTo>
                  <a:pt x="109" y="96"/>
                </a:lnTo>
                <a:close/>
                <a:moveTo>
                  <a:pt x="70" y="135"/>
                </a:moveTo>
                <a:cubicBezTo>
                  <a:pt x="45" y="135"/>
                  <a:pt x="45" y="135"/>
                  <a:pt x="45" y="135"/>
                </a:cubicBezTo>
                <a:cubicBezTo>
                  <a:pt x="33" y="135"/>
                  <a:pt x="24" y="130"/>
                  <a:pt x="17" y="122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2" y="130"/>
                  <a:pt x="82" y="135"/>
                  <a:pt x="70" y="135"/>
                </a:cubicBezTo>
                <a:close/>
                <a:moveTo>
                  <a:pt x="115" y="67"/>
                </a:moveTo>
                <a:cubicBezTo>
                  <a:pt x="115" y="58"/>
                  <a:pt x="115" y="58"/>
                  <a:pt x="115" y="58"/>
                </a:cubicBezTo>
                <a:cubicBezTo>
                  <a:pt x="115" y="54"/>
                  <a:pt x="112" y="51"/>
                  <a:pt x="109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3" y="51"/>
                  <a:pt x="0" y="54"/>
                  <a:pt x="0" y="5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3"/>
                  <a:pt x="9" y="127"/>
                  <a:pt x="22" y="135"/>
                </a:cubicBezTo>
                <a:cubicBezTo>
                  <a:pt x="4" y="135"/>
                  <a:pt x="2" y="135"/>
                  <a:pt x="2" y="135"/>
                </a:cubicBezTo>
                <a:cubicBezTo>
                  <a:pt x="0" y="135"/>
                  <a:pt x="0" y="138"/>
                  <a:pt x="0" y="138"/>
                </a:cubicBezTo>
                <a:cubicBezTo>
                  <a:pt x="0" y="138"/>
                  <a:pt x="0" y="141"/>
                  <a:pt x="2" y="141"/>
                </a:cubicBezTo>
                <a:cubicBezTo>
                  <a:pt x="113" y="141"/>
                  <a:pt x="113" y="141"/>
                  <a:pt x="113" y="141"/>
                </a:cubicBezTo>
                <a:cubicBezTo>
                  <a:pt x="115" y="141"/>
                  <a:pt x="115" y="138"/>
                  <a:pt x="115" y="138"/>
                </a:cubicBezTo>
                <a:cubicBezTo>
                  <a:pt x="115" y="138"/>
                  <a:pt x="115" y="135"/>
                  <a:pt x="113" y="135"/>
                </a:cubicBezTo>
                <a:cubicBezTo>
                  <a:pt x="94" y="135"/>
                  <a:pt x="93" y="135"/>
                  <a:pt x="93" y="135"/>
                </a:cubicBezTo>
                <a:cubicBezTo>
                  <a:pt x="103" y="129"/>
                  <a:pt x="111" y="118"/>
                  <a:pt x="114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32" y="106"/>
                  <a:pt x="140" y="97"/>
                  <a:pt x="140" y="87"/>
                </a:cubicBezTo>
                <a:cubicBezTo>
                  <a:pt x="140" y="76"/>
                  <a:pt x="132" y="67"/>
                  <a:pt x="121" y="67"/>
                </a:cubicBezTo>
                <a:lnTo>
                  <a:pt x="115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45" name="Shape 216"/>
          <p:cNvSpPr txBox="1">
            <a:spLocks/>
          </p:cNvSpPr>
          <p:nvPr/>
        </p:nvSpPr>
        <p:spPr>
          <a:xfrm>
            <a:off x="10554594" y="6548236"/>
            <a:ext cx="179963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 marL="0" marR="0" indent="0" algn="l" defTabSz="9144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723900" marR="0" indent="-266700" algn="l" defTabSz="9144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34439" marR="0" indent="-320039" algn="l" defTabSz="9144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27199" marR="0" indent="-355600" algn="l" defTabSz="9144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184399" marR="0" indent="-355600" algn="l" defTabSz="9144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641599" marR="0" indent="-355600" algn="l" defTabSz="9144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098799" marR="0" indent="-355600" algn="l" defTabSz="9144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555998" marR="0" indent="-355600" algn="l" defTabSz="9144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013198" marR="0" indent="-355600" algn="l" defTabSz="914400" rtl="0" latinLnBrk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en-US"/>
              <a:t>*Delete or Skip this slide</a:t>
            </a:r>
          </a:p>
        </p:txBody>
      </p:sp>
      <p:sp>
        <p:nvSpPr>
          <p:cNvPr id="5" name="Freeform 5"/>
          <p:cNvSpPr>
            <a:spLocks noChangeAspect="1" noEditPoints="1"/>
          </p:cNvSpPr>
          <p:nvPr/>
        </p:nvSpPr>
        <p:spPr bwMode="auto">
          <a:xfrm>
            <a:off x="5639940" y="5665803"/>
            <a:ext cx="383695" cy="644400"/>
          </a:xfrm>
          <a:custGeom>
            <a:avLst/>
            <a:gdLst>
              <a:gd name="T0" fmla="*/ 221 w 352"/>
              <a:gd name="T1" fmla="*/ 323 h 592"/>
              <a:gd name="T2" fmla="*/ 221 w 352"/>
              <a:gd name="T3" fmla="*/ 320 h 592"/>
              <a:gd name="T4" fmla="*/ 287 w 352"/>
              <a:gd name="T5" fmla="*/ 299 h 592"/>
              <a:gd name="T6" fmla="*/ 352 w 352"/>
              <a:gd name="T7" fmla="*/ 150 h 592"/>
              <a:gd name="T8" fmla="*/ 202 w 352"/>
              <a:gd name="T9" fmla="*/ 0 h 592"/>
              <a:gd name="T10" fmla="*/ 52 w 352"/>
              <a:gd name="T11" fmla="*/ 150 h 592"/>
              <a:gd name="T12" fmla="*/ 118 w 352"/>
              <a:gd name="T13" fmla="*/ 300 h 592"/>
              <a:gd name="T14" fmla="*/ 192 w 352"/>
              <a:gd name="T15" fmla="*/ 320 h 592"/>
              <a:gd name="T16" fmla="*/ 198 w 352"/>
              <a:gd name="T17" fmla="*/ 320 h 592"/>
              <a:gd name="T18" fmla="*/ 200 w 352"/>
              <a:gd name="T19" fmla="*/ 320 h 592"/>
              <a:gd name="T20" fmla="*/ 196 w 352"/>
              <a:gd name="T21" fmla="*/ 338 h 592"/>
              <a:gd name="T22" fmla="*/ 164 w 352"/>
              <a:gd name="T23" fmla="*/ 393 h 592"/>
              <a:gd name="T24" fmla="*/ 112 w 352"/>
              <a:gd name="T25" fmla="*/ 433 h 592"/>
              <a:gd name="T26" fmla="*/ 40 w 352"/>
              <a:gd name="T27" fmla="*/ 494 h 592"/>
              <a:gd name="T28" fmla="*/ 7 w 352"/>
              <a:gd name="T29" fmla="*/ 559 h 592"/>
              <a:gd name="T30" fmla="*/ 0 w 352"/>
              <a:gd name="T31" fmla="*/ 590 h 592"/>
              <a:gd name="T32" fmla="*/ 21 w 352"/>
              <a:gd name="T33" fmla="*/ 592 h 592"/>
              <a:gd name="T34" fmla="*/ 22 w 352"/>
              <a:gd name="T35" fmla="*/ 585 h 592"/>
              <a:gd name="T36" fmla="*/ 27 w 352"/>
              <a:gd name="T37" fmla="*/ 566 h 592"/>
              <a:gd name="T38" fmla="*/ 45 w 352"/>
              <a:gd name="T39" fmla="*/ 524 h 592"/>
              <a:gd name="T40" fmla="*/ 101 w 352"/>
              <a:gd name="T41" fmla="*/ 584 h 592"/>
              <a:gd name="T42" fmla="*/ 111 w 352"/>
              <a:gd name="T43" fmla="*/ 588 h 592"/>
              <a:gd name="T44" fmla="*/ 113 w 352"/>
              <a:gd name="T45" fmla="*/ 588 h 592"/>
              <a:gd name="T46" fmla="*/ 122 w 352"/>
              <a:gd name="T47" fmla="*/ 581 h 592"/>
              <a:gd name="T48" fmla="*/ 149 w 352"/>
              <a:gd name="T49" fmla="*/ 528 h 592"/>
              <a:gd name="T50" fmla="*/ 148 w 352"/>
              <a:gd name="T51" fmla="*/ 516 h 592"/>
              <a:gd name="T52" fmla="*/ 138 w 352"/>
              <a:gd name="T53" fmla="*/ 509 h 592"/>
              <a:gd name="T54" fmla="*/ 61 w 352"/>
              <a:gd name="T55" fmla="*/ 502 h 592"/>
              <a:gd name="T56" fmla="*/ 66 w 352"/>
              <a:gd name="T57" fmla="*/ 495 h 592"/>
              <a:gd name="T58" fmla="*/ 80 w 352"/>
              <a:gd name="T59" fmla="*/ 481 h 592"/>
              <a:gd name="T60" fmla="*/ 122 w 352"/>
              <a:gd name="T61" fmla="*/ 451 h 592"/>
              <a:gd name="T62" fmla="*/ 170 w 352"/>
              <a:gd name="T63" fmla="*/ 417 h 592"/>
              <a:gd name="T64" fmla="*/ 171 w 352"/>
              <a:gd name="T65" fmla="*/ 418 h 592"/>
              <a:gd name="T66" fmla="*/ 229 w 352"/>
              <a:gd name="T67" fmla="*/ 480 h 592"/>
              <a:gd name="T68" fmla="*/ 238 w 352"/>
              <a:gd name="T69" fmla="*/ 484 h 592"/>
              <a:gd name="T70" fmla="*/ 240 w 352"/>
              <a:gd name="T71" fmla="*/ 484 h 592"/>
              <a:gd name="T72" fmla="*/ 250 w 352"/>
              <a:gd name="T73" fmla="*/ 477 h 592"/>
              <a:gd name="T74" fmla="*/ 276 w 352"/>
              <a:gd name="T75" fmla="*/ 423 h 592"/>
              <a:gd name="T76" fmla="*/ 276 w 352"/>
              <a:gd name="T77" fmla="*/ 411 h 592"/>
              <a:gd name="T78" fmla="*/ 266 w 352"/>
              <a:gd name="T79" fmla="*/ 405 h 592"/>
              <a:gd name="T80" fmla="*/ 188 w 352"/>
              <a:gd name="T81" fmla="*/ 397 h 592"/>
              <a:gd name="T82" fmla="*/ 216 w 352"/>
              <a:gd name="T83" fmla="*/ 344 h 592"/>
              <a:gd name="T84" fmla="*/ 221 w 352"/>
              <a:gd name="T85" fmla="*/ 323 h 592"/>
              <a:gd name="T86" fmla="*/ 131 w 352"/>
              <a:gd name="T87" fmla="*/ 525 h 592"/>
              <a:gd name="T88" fmla="*/ 110 w 352"/>
              <a:gd name="T89" fmla="*/ 569 h 592"/>
              <a:gd name="T90" fmla="*/ 63 w 352"/>
              <a:gd name="T91" fmla="*/ 519 h 592"/>
              <a:gd name="T92" fmla="*/ 131 w 352"/>
              <a:gd name="T93" fmla="*/ 525 h 592"/>
              <a:gd name="T94" fmla="*/ 259 w 352"/>
              <a:gd name="T95" fmla="*/ 421 h 592"/>
              <a:gd name="T96" fmla="*/ 237 w 352"/>
              <a:gd name="T97" fmla="*/ 464 h 592"/>
              <a:gd name="T98" fmla="*/ 190 w 352"/>
              <a:gd name="T99" fmla="*/ 414 h 592"/>
              <a:gd name="T100" fmla="*/ 259 w 352"/>
              <a:gd name="T101" fmla="*/ 421 h 592"/>
              <a:gd name="T102" fmla="*/ 210 w 352"/>
              <a:gd name="T103" fmla="*/ 299 h 592"/>
              <a:gd name="T104" fmla="*/ 202 w 352"/>
              <a:gd name="T105" fmla="*/ 299 h 592"/>
              <a:gd name="T106" fmla="*/ 198 w 352"/>
              <a:gd name="T107" fmla="*/ 299 h 592"/>
              <a:gd name="T108" fmla="*/ 192 w 352"/>
              <a:gd name="T109" fmla="*/ 299 h 592"/>
              <a:gd name="T110" fmla="*/ 185 w 352"/>
              <a:gd name="T111" fmla="*/ 299 h 592"/>
              <a:gd name="T112" fmla="*/ 132 w 352"/>
              <a:gd name="T113" fmla="*/ 285 h 592"/>
              <a:gd name="T114" fmla="*/ 72 w 352"/>
              <a:gd name="T115" fmla="*/ 150 h 592"/>
              <a:gd name="T116" fmla="*/ 202 w 352"/>
              <a:gd name="T117" fmla="*/ 21 h 592"/>
              <a:gd name="T118" fmla="*/ 331 w 352"/>
              <a:gd name="T119" fmla="*/ 150 h 592"/>
              <a:gd name="T120" fmla="*/ 273 w 352"/>
              <a:gd name="T121" fmla="*/ 284 h 592"/>
              <a:gd name="T122" fmla="*/ 210 w 352"/>
              <a:gd name="T123" fmla="*/ 299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2" h="592">
                <a:moveTo>
                  <a:pt x="221" y="323"/>
                </a:moveTo>
                <a:cubicBezTo>
                  <a:pt x="221" y="322"/>
                  <a:pt x="221" y="321"/>
                  <a:pt x="221" y="320"/>
                </a:cubicBezTo>
                <a:cubicBezTo>
                  <a:pt x="255" y="319"/>
                  <a:pt x="271" y="315"/>
                  <a:pt x="287" y="299"/>
                </a:cubicBezTo>
                <a:cubicBezTo>
                  <a:pt x="313" y="274"/>
                  <a:pt x="352" y="194"/>
                  <a:pt x="352" y="150"/>
                </a:cubicBezTo>
                <a:cubicBezTo>
                  <a:pt x="352" y="67"/>
                  <a:pt x="285" y="0"/>
                  <a:pt x="202" y="0"/>
                </a:cubicBezTo>
                <a:cubicBezTo>
                  <a:pt x="119" y="0"/>
                  <a:pt x="52" y="67"/>
                  <a:pt x="52" y="150"/>
                </a:cubicBezTo>
                <a:cubicBezTo>
                  <a:pt x="52" y="195"/>
                  <a:pt x="89" y="271"/>
                  <a:pt x="118" y="300"/>
                </a:cubicBezTo>
                <a:cubicBezTo>
                  <a:pt x="135" y="317"/>
                  <a:pt x="152" y="320"/>
                  <a:pt x="192" y="320"/>
                </a:cubicBezTo>
                <a:cubicBezTo>
                  <a:pt x="195" y="320"/>
                  <a:pt x="196" y="320"/>
                  <a:pt x="198" y="320"/>
                </a:cubicBezTo>
                <a:cubicBezTo>
                  <a:pt x="199" y="320"/>
                  <a:pt x="200" y="320"/>
                  <a:pt x="200" y="320"/>
                </a:cubicBezTo>
                <a:cubicBezTo>
                  <a:pt x="200" y="325"/>
                  <a:pt x="198" y="331"/>
                  <a:pt x="196" y="338"/>
                </a:cubicBezTo>
                <a:cubicBezTo>
                  <a:pt x="191" y="357"/>
                  <a:pt x="180" y="375"/>
                  <a:pt x="164" y="393"/>
                </a:cubicBezTo>
                <a:cubicBezTo>
                  <a:pt x="151" y="408"/>
                  <a:pt x="133" y="421"/>
                  <a:pt x="112" y="433"/>
                </a:cubicBezTo>
                <a:cubicBezTo>
                  <a:pt x="82" y="449"/>
                  <a:pt x="59" y="469"/>
                  <a:pt x="40" y="494"/>
                </a:cubicBezTo>
                <a:cubicBezTo>
                  <a:pt x="25" y="515"/>
                  <a:pt x="14" y="537"/>
                  <a:pt x="7" y="559"/>
                </a:cubicBezTo>
                <a:cubicBezTo>
                  <a:pt x="3" y="573"/>
                  <a:pt x="1" y="583"/>
                  <a:pt x="0" y="590"/>
                </a:cubicBezTo>
                <a:cubicBezTo>
                  <a:pt x="21" y="592"/>
                  <a:pt x="21" y="592"/>
                  <a:pt x="21" y="592"/>
                </a:cubicBezTo>
                <a:cubicBezTo>
                  <a:pt x="21" y="591"/>
                  <a:pt x="21" y="588"/>
                  <a:pt x="22" y="585"/>
                </a:cubicBezTo>
                <a:cubicBezTo>
                  <a:pt x="23" y="579"/>
                  <a:pt x="25" y="573"/>
                  <a:pt x="27" y="566"/>
                </a:cubicBezTo>
                <a:cubicBezTo>
                  <a:pt x="31" y="552"/>
                  <a:pt x="37" y="538"/>
                  <a:pt x="45" y="524"/>
                </a:cubicBezTo>
                <a:cubicBezTo>
                  <a:pt x="101" y="584"/>
                  <a:pt x="101" y="584"/>
                  <a:pt x="101" y="584"/>
                </a:cubicBezTo>
                <a:cubicBezTo>
                  <a:pt x="104" y="587"/>
                  <a:pt x="107" y="588"/>
                  <a:pt x="111" y="588"/>
                </a:cubicBezTo>
                <a:cubicBezTo>
                  <a:pt x="112" y="588"/>
                  <a:pt x="112" y="588"/>
                  <a:pt x="113" y="588"/>
                </a:cubicBezTo>
                <a:cubicBezTo>
                  <a:pt x="117" y="587"/>
                  <a:pt x="121" y="585"/>
                  <a:pt x="122" y="581"/>
                </a:cubicBezTo>
                <a:cubicBezTo>
                  <a:pt x="149" y="528"/>
                  <a:pt x="149" y="528"/>
                  <a:pt x="149" y="528"/>
                </a:cubicBezTo>
                <a:cubicBezTo>
                  <a:pt x="151" y="524"/>
                  <a:pt x="150" y="519"/>
                  <a:pt x="148" y="516"/>
                </a:cubicBezTo>
                <a:cubicBezTo>
                  <a:pt x="146" y="512"/>
                  <a:pt x="143" y="510"/>
                  <a:pt x="138" y="509"/>
                </a:cubicBezTo>
                <a:cubicBezTo>
                  <a:pt x="61" y="502"/>
                  <a:pt x="61" y="502"/>
                  <a:pt x="61" y="502"/>
                </a:cubicBezTo>
                <a:cubicBezTo>
                  <a:pt x="62" y="500"/>
                  <a:pt x="64" y="497"/>
                  <a:pt x="66" y="495"/>
                </a:cubicBezTo>
                <a:cubicBezTo>
                  <a:pt x="80" y="481"/>
                  <a:pt x="80" y="481"/>
                  <a:pt x="80" y="481"/>
                </a:cubicBezTo>
                <a:cubicBezTo>
                  <a:pt x="92" y="469"/>
                  <a:pt x="106" y="459"/>
                  <a:pt x="122" y="451"/>
                </a:cubicBezTo>
                <a:cubicBezTo>
                  <a:pt x="141" y="441"/>
                  <a:pt x="157" y="429"/>
                  <a:pt x="170" y="417"/>
                </a:cubicBezTo>
                <a:cubicBezTo>
                  <a:pt x="170" y="417"/>
                  <a:pt x="171" y="418"/>
                  <a:pt x="171" y="418"/>
                </a:cubicBezTo>
                <a:cubicBezTo>
                  <a:pt x="229" y="480"/>
                  <a:pt x="229" y="480"/>
                  <a:pt x="229" y="480"/>
                </a:cubicBezTo>
                <a:cubicBezTo>
                  <a:pt x="231" y="482"/>
                  <a:pt x="234" y="484"/>
                  <a:pt x="238" y="484"/>
                </a:cubicBezTo>
                <a:cubicBezTo>
                  <a:pt x="239" y="484"/>
                  <a:pt x="239" y="484"/>
                  <a:pt x="240" y="484"/>
                </a:cubicBezTo>
                <a:cubicBezTo>
                  <a:pt x="244" y="483"/>
                  <a:pt x="248" y="480"/>
                  <a:pt x="250" y="477"/>
                </a:cubicBezTo>
                <a:cubicBezTo>
                  <a:pt x="276" y="423"/>
                  <a:pt x="276" y="423"/>
                  <a:pt x="276" y="423"/>
                </a:cubicBezTo>
                <a:cubicBezTo>
                  <a:pt x="278" y="420"/>
                  <a:pt x="278" y="415"/>
                  <a:pt x="276" y="411"/>
                </a:cubicBezTo>
                <a:cubicBezTo>
                  <a:pt x="273" y="408"/>
                  <a:pt x="270" y="405"/>
                  <a:pt x="266" y="405"/>
                </a:cubicBezTo>
                <a:cubicBezTo>
                  <a:pt x="188" y="397"/>
                  <a:pt x="188" y="397"/>
                  <a:pt x="188" y="397"/>
                </a:cubicBezTo>
                <a:cubicBezTo>
                  <a:pt x="201" y="380"/>
                  <a:pt x="211" y="362"/>
                  <a:pt x="216" y="344"/>
                </a:cubicBezTo>
                <a:cubicBezTo>
                  <a:pt x="218" y="337"/>
                  <a:pt x="220" y="329"/>
                  <a:pt x="221" y="323"/>
                </a:cubicBezTo>
                <a:close/>
                <a:moveTo>
                  <a:pt x="131" y="525"/>
                </a:moveTo>
                <a:cubicBezTo>
                  <a:pt x="110" y="569"/>
                  <a:pt x="110" y="569"/>
                  <a:pt x="110" y="569"/>
                </a:cubicBezTo>
                <a:cubicBezTo>
                  <a:pt x="63" y="519"/>
                  <a:pt x="63" y="519"/>
                  <a:pt x="63" y="519"/>
                </a:cubicBezTo>
                <a:lnTo>
                  <a:pt x="131" y="525"/>
                </a:lnTo>
                <a:close/>
                <a:moveTo>
                  <a:pt x="259" y="421"/>
                </a:moveTo>
                <a:cubicBezTo>
                  <a:pt x="237" y="464"/>
                  <a:pt x="237" y="464"/>
                  <a:pt x="237" y="464"/>
                </a:cubicBezTo>
                <a:cubicBezTo>
                  <a:pt x="190" y="414"/>
                  <a:pt x="190" y="414"/>
                  <a:pt x="190" y="414"/>
                </a:cubicBezTo>
                <a:lnTo>
                  <a:pt x="259" y="421"/>
                </a:lnTo>
                <a:close/>
                <a:moveTo>
                  <a:pt x="210" y="299"/>
                </a:moveTo>
                <a:cubicBezTo>
                  <a:pt x="206" y="299"/>
                  <a:pt x="204" y="299"/>
                  <a:pt x="202" y="299"/>
                </a:cubicBezTo>
                <a:cubicBezTo>
                  <a:pt x="201" y="299"/>
                  <a:pt x="199" y="299"/>
                  <a:pt x="198" y="299"/>
                </a:cubicBezTo>
                <a:cubicBezTo>
                  <a:pt x="196" y="299"/>
                  <a:pt x="195" y="299"/>
                  <a:pt x="192" y="299"/>
                </a:cubicBezTo>
                <a:cubicBezTo>
                  <a:pt x="189" y="299"/>
                  <a:pt x="187" y="299"/>
                  <a:pt x="185" y="299"/>
                </a:cubicBezTo>
                <a:cubicBezTo>
                  <a:pt x="155" y="299"/>
                  <a:pt x="143" y="296"/>
                  <a:pt x="132" y="285"/>
                </a:cubicBezTo>
                <a:cubicBezTo>
                  <a:pt x="107" y="260"/>
                  <a:pt x="72" y="189"/>
                  <a:pt x="72" y="150"/>
                </a:cubicBezTo>
                <a:cubicBezTo>
                  <a:pt x="72" y="79"/>
                  <a:pt x="130" y="21"/>
                  <a:pt x="202" y="21"/>
                </a:cubicBezTo>
                <a:cubicBezTo>
                  <a:pt x="273" y="21"/>
                  <a:pt x="331" y="79"/>
                  <a:pt x="331" y="150"/>
                </a:cubicBezTo>
                <a:cubicBezTo>
                  <a:pt x="331" y="188"/>
                  <a:pt x="295" y="263"/>
                  <a:pt x="273" y="284"/>
                </a:cubicBezTo>
                <a:cubicBezTo>
                  <a:pt x="260" y="297"/>
                  <a:pt x="246" y="299"/>
                  <a:pt x="210" y="2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041568" y="1896491"/>
            <a:ext cx="511405" cy="644400"/>
            <a:chOff x="3413125" y="42863"/>
            <a:chExt cx="5365750" cy="6761163"/>
          </a:xfrm>
          <a:solidFill>
            <a:schemeClr val="tx2"/>
          </a:solidFill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7212013" y="3548063"/>
              <a:ext cx="552450" cy="550863"/>
            </a:xfrm>
            <a:custGeom>
              <a:avLst/>
              <a:gdLst>
                <a:gd name="T0" fmla="*/ 25 w 49"/>
                <a:gd name="T1" fmla="*/ 0 h 49"/>
                <a:gd name="T2" fmla="*/ 0 w 49"/>
                <a:gd name="T3" fmla="*/ 25 h 49"/>
                <a:gd name="T4" fmla="*/ 25 w 49"/>
                <a:gd name="T5" fmla="*/ 49 h 49"/>
                <a:gd name="T6" fmla="*/ 49 w 49"/>
                <a:gd name="T7" fmla="*/ 25 h 49"/>
                <a:gd name="T8" fmla="*/ 25 w 49"/>
                <a:gd name="T9" fmla="*/ 0 h 49"/>
                <a:gd name="T10" fmla="*/ 25 w 49"/>
                <a:gd name="T11" fmla="*/ 34 h 49"/>
                <a:gd name="T12" fmla="*/ 15 w 49"/>
                <a:gd name="T13" fmla="*/ 25 h 49"/>
                <a:gd name="T14" fmla="*/ 25 w 49"/>
                <a:gd name="T15" fmla="*/ 16 h 49"/>
                <a:gd name="T16" fmla="*/ 34 w 49"/>
                <a:gd name="T17" fmla="*/ 25 h 49"/>
                <a:gd name="T18" fmla="*/ 25 w 49"/>
                <a:gd name="T19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8" y="49"/>
                    <a:pt x="49" y="38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  <a:moveTo>
                    <a:pt x="25" y="34"/>
                  </a:moveTo>
                  <a:cubicBezTo>
                    <a:pt x="19" y="34"/>
                    <a:pt x="15" y="30"/>
                    <a:pt x="15" y="25"/>
                  </a:cubicBezTo>
                  <a:cubicBezTo>
                    <a:pt x="15" y="20"/>
                    <a:pt x="19" y="16"/>
                    <a:pt x="25" y="16"/>
                  </a:cubicBezTo>
                  <a:cubicBezTo>
                    <a:pt x="30" y="16"/>
                    <a:pt x="34" y="20"/>
                    <a:pt x="34" y="25"/>
                  </a:cubicBezTo>
                  <a:cubicBezTo>
                    <a:pt x="34" y="30"/>
                    <a:pt x="30" y="34"/>
                    <a:pt x="2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3413125" y="42863"/>
              <a:ext cx="5365750" cy="6761163"/>
            </a:xfrm>
            <a:custGeom>
              <a:avLst/>
              <a:gdLst>
                <a:gd name="T0" fmla="*/ 476 w 476"/>
                <a:gd name="T1" fmla="*/ 248 h 600"/>
                <a:gd name="T2" fmla="*/ 426 w 476"/>
                <a:gd name="T3" fmla="*/ 201 h 600"/>
                <a:gd name="T4" fmla="*/ 425 w 476"/>
                <a:gd name="T5" fmla="*/ 195 h 600"/>
                <a:gd name="T6" fmla="*/ 394 w 476"/>
                <a:gd name="T7" fmla="*/ 114 h 600"/>
                <a:gd name="T8" fmla="*/ 226 w 476"/>
                <a:gd name="T9" fmla="*/ 1 h 600"/>
                <a:gd name="T10" fmla="*/ 26 w 476"/>
                <a:gd name="T11" fmla="*/ 201 h 600"/>
                <a:gd name="T12" fmla="*/ 6 w 476"/>
                <a:gd name="T13" fmla="*/ 235 h 600"/>
                <a:gd name="T14" fmla="*/ 29 w 476"/>
                <a:gd name="T15" fmla="*/ 272 h 600"/>
                <a:gd name="T16" fmla="*/ 29 w 476"/>
                <a:gd name="T17" fmla="*/ 285 h 600"/>
                <a:gd name="T18" fmla="*/ 59 w 476"/>
                <a:gd name="T19" fmla="*/ 592 h 600"/>
                <a:gd name="T20" fmla="*/ 287 w 476"/>
                <a:gd name="T21" fmla="*/ 600 h 600"/>
                <a:gd name="T22" fmla="*/ 296 w 476"/>
                <a:gd name="T23" fmla="*/ 570 h 600"/>
                <a:gd name="T24" fmla="*/ 400 w 476"/>
                <a:gd name="T25" fmla="*/ 515 h 600"/>
                <a:gd name="T26" fmla="*/ 396 w 476"/>
                <a:gd name="T27" fmla="*/ 499 h 600"/>
                <a:gd name="T28" fmla="*/ 401 w 476"/>
                <a:gd name="T29" fmla="*/ 472 h 600"/>
                <a:gd name="T30" fmla="*/ 395 w 476"/>
                <a:gd name="T31" fmla="*/ 436 h 600"/>
                <a:gd name="T32" fmla="*/ 439 w 476"/>
                <a:gd name="T33" fmla="*/ 420 h 600"/>
                <a:gd name="T34" fmla="*/ 447 w 476"/>
                <a:gd name="T35" fmla="*/ 402 h 600"/>
                <a:gd name="T36" fmla="*/ 438 w 476"/>
                <a:gd name="T37" fmla="*/ 269 h 600"/>
                <a:gd name="T38" fmla="*/ 95 w 476"/>
                <a:gd name="T39" fmla="*/ 71 h 600"/>
                <a:gd name="T40" fmla="*/ 329 w 476"/>
                <a:gd name="T41" fmla="*/ 38 h 600"/>
                <a:gd name="T42" fmla="*/ 358 w 476"/>
                <a:gd name="T43" fmla="*/ 83 h 600"/>
                <a:gd name="T44" fmla="*/ 55 w 476"/>
                <a:gd name="T45" fmla="*/ 131 h 600"/>
                <a:gd name="T46" fmla="*/ 410 w 476"/>
                <a:gd name="T47" fmla="*/ 198 h 600"/>
                <a:gd name="T48" fmla="*/ 226 w 476"/>
                <a:gd name="T49" fmla="*/ 49 h 600"/>
                <a:gd name="T50" fmla="*/ 410 w 476"/>
                <a:gd name="T51" fmla="*/ 198 h 600"/>
                <a:gd name="T52" fmla="*/ 387 w 476"/>
                <a:gd name="T53" fmla="*/ 405 h 600"/>
                <a:gd name="T54" fmla="*/ 379 w 476"/>
                <a:gd name="T55" fmla="*/ 443 h 600"/>
                <a:gd name="T56" fmla="*/ 391 w 476"/>
                <a:gd name="T57" fmla="*/ 451 h 600"/>
                <a:gd name="T58" fmla="*/ 391 w 476"/>
                <a:gd name="T59" fmla="*/ 460 h 600"/>
                <a:gd name="T60" fmla="*/ 379 w 476"/>
                <a:gd name="T61" fmla="*/ 467 h 600"/>
                <a:gd name="T62" fmla="*/ 386 w 476"/>
                <a:gd name="T63" fmla="*/ 479 h 600"/>
                <a:gd name="T64" fmla="*/ 386 w 476"/>
                <a:gd name="T65" fmla="*/ 487 h 600"/>
                <a:gd name="T66" fmla="*/ 380 w 476"/>
                <a:gd name="T67" fmla="*/ 497 h 600"/>
                <a:gd name="T68" fmla="*/ 350 w 476"/>
                <a:gd name="T69" fmla="*/ 555 h 600"/>
                <a:gd name="T70" fmla="*/ 282 w 476"/>
                <a:gd name="T71" fmla="*/ 562 h 600"/>
                <a:gd name="T72" fmla="*/ 74 w 476"/>
                <a:gd name="T73" fmla="*/ 585 h 600"/>
                <a:gd name="T74" fmla="*/ 73 w 476"/>
                <a:gd name="T75" fmla="*/ 392 h 600"/>
                <a:gd name="T76" fmla="*/ 44 w 476"/>
                <a:gd name="T77" fmla="*/ 276 h 600"/>
                <a:gd name="T78" fmla="*/ 424 w 476"/>
                <a:gd name="T79" fmla="*/ 269 h 600"/>
                <a:gd name="T80" fmla="*/ 432 w 476"/>
                <a:gd name="T81" fmla="*/ 403 h 600"/>
                <a:gd name="T82" fmla="*/ 438 w 476"/>
                <a:gd name="T83" fmla="*/ 254 h 600"/>
                <a:gd name="T84" fmla="*/ 34 w 476"/>
                <a:gd name="T85" fmla="*/ 258 h 600"/>
                <a:gd name="T86" fmla="*/ 16 w 476"/>
                <a:gd name="T87" fmla="*/ 246 h 600"/>
                <a:gd name="T88" fmla="*/ 33 w 476"/>
                <a:gd name="T89" fmla="*/ 243 h 600"/>
                <a:gd name="T90" fmla="*/ 40 w 476"/>
                <a:gd name="T91" fmla="*/ 243 h 600"/>
                <a:gd name="T92" fmla="*/ 187 w 476"/>
                <a:gd name="T93" fmla="*/ 247 h 600"/>
                <a:gd name="T94" fmla="*/ 447 w 476"/>
                <a:gd name="T95" fmla="*/ 237 h 600"/>
                <a:gd name="T96" fmla="*/ 460 w 476"/>
                <a:gd name="T97" fmla="*/ 25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6" h="600">
                  <a:moveTo>
                    <a:pt x="470" y="262"/>
                  </a:moveTo>
                  <a:cubicBezTo>
                    <a:pt x="474" y="258"/>
                    <a:pt x="476" y="254"/>
                    <a:pt x="476" y="248"/>
                  </a:cubicBezTo>
                  <a:cubicBezTo>
                    <a:pt x="475" y="236"/>
                    <a:pt x="465" y="230"/>
                    <a:pt x="455" y="224"/>
                  </a:cubicBezTo>
                  <a:cubicBezTo>
                    <a:pt x="446" y="219"/>
                    <a:pt x="435" y="212"/>
                    <a:pt x="426" y="201"/>
                  </a:cubicBezTo>
                  <a:cubicBezTo>
                    <a:pt x="426" y="200"/>
                    <a:pt x="425" y="198"/>
                    <a:pt x="425" y="197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425" y="194"/>
                    <a:pt x="425" y="194"/>
                    <a:pt x="425" y="194"/>
                  </a:cubicBezTo>
                  <a:cubicBezTo>
                    <a:pt x="423" y="176"/>
                    <a:pt x="413" y="149"/>
                    <a:pt x="394" y="114"/>
                  </a:cubicBezTo>
                  <a:cubicBezTo>
                    <a:pt x="375" y="79"/>
                    <a:pt x="353" y="46"/>
                    <a:pt x="341" y="29"/>
                  </a:cubicBezTo>
                  <a:cubicBezTo>
                    <a:pt x="327" y="9"/>
                    <a:pt x="290" y="0"/>
                    <a:pt x="226" y="1"/>
                  </a:cubicBezTo>
                  <a:cubicBezTo>
                    <a:pt x="172" y="2"/>
                    <a:pt x="122" y="23"/>
                    <a:pt x="85" y="60"/>
                  </a:cubicBezTo>
                  <a:cubicBezTo>
                    <a:pt x="47" y="98"/>
                    <a:pt x="26" y="148"/>
                    <a:pt x="26" y="201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0" y="228"/>
                    <a:pt x="12" y="230"/>
                    <a:pt x="6" y="235"/>
                  </a:cubicBezTo>
                  <a:cubicBezTo>
                    <a:pt x="2" y="238"/>
                    <a:pt x="0" y="243"/>
                    <a:pt x="0" y="249"/>
                  </a:cubicBezTo>
                  <a:cubicBezTo>
                    <a:pt x="0" y="265"/>
                    <a:pt x="17" y="271"/>
                    <a:pt x="29" y="272"/>
                  </a:cubicBezTo>
                  <a:cubicBezTo>
                    <a:pt x="29" y="274"/>
                    <a:pt x="29" y="275"/>
                    <a:pt x="29" y="276"/>
                  </a:cubicBezTo>
                  <a:cubicBezTo>
                    <a:pt x="29" y="285"/>
                    <a:pt x="29" y="285"/>
                    <a:pt x="29" y="285"/>
                  </a:cubicBezTo>
                  <a:cubicBezTo>
                    <a:pt x="29" y="325"/>
                    <a:pt x="39" y="364"/>
                    <a:pt x="59" y="398"/>
                  </a:cubicBezTo>
                  <a:cubicBezTo>
                    <a:pt x="59" y="592"/>
                    <a:pt x="59" y="592"/>
                    <a:pt x="59" y="592"/>
                  </a:cubicBezTo>
                  <a:cubicBezTo>
                    <a:pt x="59" y="596"/>
                    <a:pt x="62" y="600"/>
                    <a:pt x="6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91" y="600"/>
                    <a:pt x="294" y="597"/>
                    <a:pt x="294" y="593"/>
                  </a:cubicBezTo>
                  <a:cubicBezTo>
                    <a:pt x="296" y="570"/>
                    <a:pt x="296" y="570"/>
                    <a:pt x="296" y="570"/>
                  </a:cubicBezTo>
                  <a:cubicBezTo>
                    <a:pt x="350" y="570"/>
                    <a:pt x="350" y="570"/>
                    <a:pt x="350" y="570"/>
                  </a:cubicBezTo>
                  <a:cubicBezTo>
                    <a:pt x="379" y="570"/>
                    <a:pt x="400" y="541"/>
                    <a:pt x="400" y="515"/>
                  </a:cubicBezTo>
                  <a:cubicBezTo>
                    <a:pt x="400" y="514"/>
                    <a:pt x="400" y="513"/>
                    <a:pt x="400" y="513"/>
                  </a:cubicBezTo>
                  <a:cubicBezTo>
                    <a:pt x="396" y="499"/>
                    <a:pt x="396" y="499"/>
                    <a:pt x="396" y="499"/>
                  </a:cubicBezTo>
                  <a:cubicBezTo>
                    <a:pt x="401" y="496"/>
                    <a:pt x="405" y="490"/>
                    <a:pt x="405" y="483"/>
                  </a:cubicBezTo>
                  <a:cubicBezTo>
                    <a:pt x="405" y="479"/>
                    <a:pt x="403" y="475"/>
                    <a:pt x="401" y="472"/>
                  </a:cubicBezTo>
                  <a:cubicBezTo>
                    <a:pt x="407" y="469"/>
                    <a:pt x="411" y="462"/>
                    <a:pt x="411" y="455"/>
                  </a:cubicBezTo>
                  <a:cubicBezTo>
                    <a:pt x="411" y="445"/>
                    <a:pt x="404" y="437"/>
                    <a:pt x="395" y="436"/>
                  </a:cubicBezTo>
                  <a:cubicBezTo>
                    <a:pt x="395" y="420"/>
                    <a:pt x="395" y="420"/>
                    <a:pt x="395" y="420"/>
                  </a:cubicBezTo>
                  <a:cubicBezTo>
                    <a:pt x="439" y="420"/>
                    <a:pt x="439" y="420"/>
                    <a:pt x="439" y="420"/>
                  </a:cubicBezTo>
                  <a:cubicBezTo>
                    <a:pt x="443" y="420"/>
                    <a:pt x="446" y="417"/>
                    <a:pt x="447" y="413"/>
                  </a:cubicBezTo>
                  <a:cubicBezTo>
                    <a:pt x="447" y="409"/>
                    <a:pt x="447" y="406"/>
                    <a:pt x="447" y="402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38" y="273"/>
                    <a:pt x="438" y="271"/>
                    <a:pt x="438" y="269"/>
                  </a:cubicBezTo>
                  <a:cubicBezTo>
                    <a:pt x="443" y="270"/>
                    <a:pt x="461" y="270"/>
                    <a:pt x="470" y="262"/>
                  </a:cubicBezTo>
                  <a:close/>
                  <a:moveTo>
                    <a:pt x="95" y="71"/>
                  </a:moveTo>
                  <a:cubicBezTo>
                    <a:pt x="130" y="36"/>
                    <a:pt x="176" y="17"/>
                    <a:pt x="226" y="16"/>
                  </a:cubicBezTo>
                  <a:cubicBezTo>
                    <a:pt x="298" y="15"/>
                    <a:pt x="322" y="27"/>
                    <a:pt x="329" y="38"/>
                  </a:cubicBezTo>
                  <a:cubicBezTo>
                    <a:pt x="339" y="52"/>
                    <a:pt x="350" y="69"/>
                    <a:pt x="360" y="85"/>
                  </a:cubicBezTo>
                  <a:cubicBezTo>
                    <a:pt x="359" y="85"/>
                    <a:pt x="358" y="84"/>
                    <a:pt x="358" y="83"/>
                  </a:cubicBezTo>
                  <a:cubicBezTo>
                    <a:pt x="320" y="51"/>
                    <a:pt x="274" y="34"/>
                    <a:pt x="226" y="34"/>
                  </a:cubicBezTo>
                  <a:cubicBezTo>
                    <a:pt x="153" y="34"/>
                    <a:pt x="89" y="73"/>
                    <a:pt x="55" y="131"/>
                  </a:cubicBezTo>
                  <a:cubicBezTo>
                    <a:pt x="64" y="109"/>
                    <a:pt x="77" y="88"/>
                    <a:pt x="95" y="71"/>
                  </a:cubicBezTo>
                  <a:close/>
                  <a:moveTo>
                    <a:pt x="410" y="198"/>
                  </a:moveTo>
                  <a:cubicBezTo>
                    <a:pt x="323" y="243"/>
                    <a:pt x="94" y="231"/>
                    <a:pt x="42" y="228"/>
                  </a:cubicBezTo>
                  <a:cubicBezTo>
                    <a:pt x="44" y="129"/>
                    <a:pt x="126" y="49"/>
                    <a:pt x="226" y="49"/>
                  </a:cubicBezTo>
                  <a:cubicBezTo>
                    <a:pt x="270" y="49"/>
                    <a:pt x="313" y="65"/>
                    <a:pt x="348" y="94"/>
                  </a:cubicBezTo>
                  <a:cubicBezTo>
                    <a:pt x="380" y="122"/>
                    <a:pt x="402" y="159"/>
                    <a:pt x="410" y="198"/>
                  </a:cubicBezTo>
                  <a:close/>
                  <a:moveTo>
                    <a:pt x="432" y="405"/>
                  </a:moveTo>
                  <a:cubicBezTo>
                    <a:pt x="387" y="405"/>
                    <a:pt x="387" y="405"/>
                    <a:pt x="387" y="405"/>
                  </a:cubicBezTo>
                  <a:cubicBezTo>
                    <a:pt x="383" y="405"/>
                    <a:pt x="379" y="408"/>
                    <a:pt x="379" y="412"/>
                  </a:cubicBezTo>
                  <a:cubicBezTo>
                    <a:pt x="379" y="443"/>
                    <a:pt x="379" y="443"/>
                    <a:pt x="379" y="443"/>
                  </a:cubicBezTo>
                  <a:cubicBezTo>
                    <a:pt x="379" y="447"/>
                    <a:pt x="383" y="451"/>
                    <a:pt x="387" y="451"/>
                  </a:cubicBezTo>
                  <a:cubicBezTo>
                    <a:pt x="391" y="451"/>
                    <a:pt x="391" y="451"/>
                    <a:pt x="391" y="451"/>
                  </a:cubicBezTo>
                  <a:cubicBezTo>
                    <a:pt x="394" y="451"/>
                    <a:pt x="396" y="453"/>
                    <a:pt x="396" y="455"/>
                  </a:cubicBezTo>
                  <a:cubicBezTo>
                    <a:pt x="396" y="458"/>
                    <a:pt x="394" y="460"/>
                    <a:pt x="391" y="460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83" y="460"/>
                    <a:pt x="379" y="463"/>
                    <a:pt x="379" y="467"/>
                  </a:cubicBezTo>
                  <a:cubicBezTo>
                    <a:pt x="379" y="471"/>
                    <a:pt x="379" y="471"/>
                    <a:pt x="379" y="471"/>
                  </a:cubicBezTo>
                  <a:cubicBezTo>
                    <a:pt x="379" y="475"/>
                    <a:pt x="382" y="478"/>
                    <a:pt x="386" y="479"/>
                  </a:cubicBezTo>
                  <a:cubicBezTo>
                    <a:pt x="388" y="479"/>
                    <a:pt x="389" y="481"/>
                    <a:pt x="389" y="483"/>
                  </a:cubicBezTo>
                  <a:cubicBezTo>
                    <a:pt x="389" y="485"/>
                    <a:pt x="388" y="487"/>
                    <a:pt x="386" y="487"/>
                  </a:cubicBezTo>
                  <a:cubicBezTo>
                    <a:pt x="384" y="488"/>
                    <a:pt x="382" y="489"/>
                    <a:pt x="381" y="491"/>
                  </a:cubicBezTo>
                  <a:cubicBezTo>
                    <a:pt x="379" y="493"/>
                    <a:pt x="379" y="495"/>
                    <a:pt x="380" y="497"/>
                  </a:cubicBezTo>
                  <a:cubicBezTo>
                    <a:pt x="385" y="516"/>
                    <a:pt x="385" y="516"/>
                    <a:pt x="385" y="516"/>
                  </a:cubicBezTo>
                  <a:cubicBezTo>
                    <a:pt x="385" y="534"/>
                    <a:pt x="369" y="555"/>
                    <a:pt x="350" y="555"/>
                  </a:cubicBezTo>
                  <a:cubicBezTo>
                    <a:pt x="289" y="555"/>
                    <a:pt x="289" y="555"/>
                    <a:pt x="289" y="555"/>
                  </a:cubicBezTo>
                  <a:cubicBezTo>
                    <a:pt x="285" y="555"/>
                    <a:pt x="282" y="558"/>
                    <a:pt x="282" y="562"/>
                  </a:cubicBezTo>
                  <a:cubicBezTo>
                    <a:pt x="280" y="585"/>
                    <a:pt x="280" y="585"/>
                    <a:pt x="280" y="585"/>
                  </a:cubicBezTo>
                  <a:cubicBezTo>
                    <a:pt x="74" y="585"/>
                    <a:pt x="74" y="585"/>
                    <a:pt x="74" y="585"/>
                  </a:cubicBezTo>
                  <a:cubicBezTo>
                    <a:pt x="74" y="396"/>
                    <a:pt x="74" y="396"/>
                    <a:pt x="74" y="396"/>
                  </a:cubicBezTo>
                  <a:cubicBezTo>
                    <a:pt x="74" y="395"/>
                    <a:pt x="74" y="393"/>
                    <a:pt x="73" y="392"/>
                  </a:cubicBezTo>
                  <a:cubicBezTo>
                    <a:pt x="54" y="360"/>
                    <a:pt x="44" y="323"/>
                    <a:pt x="44" y="28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4" y="273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24" y="271"/>
                    <a:pt x="423" y="274"/>
                    <a:pt x="423" y="277"/>
                  </a:cubicBezTo>
                  <a:cubicBezTo>
                    <a:pt x="432" y="403"/>
                    <a:pt x="432" y="403"/>
                    <a:pt x="432" y="403"/>
                  </a:cubicBezTo>
                  <a:cubicBezTo>
                    <a:pt x="432" y="403"/>
                    <a:pt x="432" y="404"/>
                    <a:pt x="432" y="405"/>
                  </a:cubicBezTo>
                  <a:close/>
                  <a:moveTo>
                    <a:pt x="438" y="254"/>
                  </a:moveTo>
                  <a:cubicBezTo>
                    <a:pt x="437" y="254"/>
                    <a:pt x="437" y="254"/>
                    <a:pt x="437" y="254"/>
                  </a:cubicBezTo>
                  <a:cubicBezTo>
                    <a:pt x="34" y="258"/>
                    <a:pt x="34" y="258"/>
                    <a:pt x="34" y="258"/>
                  </a:cubicBezTo>
                  <a:cubicBezTo>
                    <a:pt x="30" y="258"/>
                    <a:pt x="15" y="255"/>
                    <a:pt x="15" y="249"/>
                  </a:cubicBezTo>
                  <a:cubicBezTo>
                    <a:pt x="15" y="247"/>
                    <a:pt x="15" y="247"/>
                    <a:pt x="16" y="246"/>
                  </a:cubicBezTo>
                  <a:cubicBezTo>
                    <a:pt x="19" y="244"/>
                    <a:pt x="25" y="243"/>
                    <a:pt x="30" y="243"/>
                  </a:cubicBezTo>
                  <a:cubicBezTo>
                    <a:pt x="31" y="243"/>
                    <a:pt x="32" y="243"/>
                    <a:pt x="33" y="243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3"/>
                    <a:pt x="40" y="243"/>
                    <a:pt x="40" y="243"/>
                  </a:cubicBezTo>
                  <a:cubicBezTo>
                    <a:pt x="61" y="244"/>
                    <a:pt x="107" y="247"/>
                    <a:pt x="162" y="247"/>
                  </a:cubicBezTo>
                  <a:cubicBezTo>
                    <a:pt x="170" y="247"/>
                    <a:pt x="178" y="247"/>
                    <a:pt x="187" y="247"/>
                  </a:cubicBezTo>
                  <a:cubicBezTo>
                    <a:pt x="296" y="245"/>
                    <a:pt x="373" y="233"/>
                    <a:pt x="416" y="212"/>
                  </a:cubicBezTo>
                  <a:cubicBezTo>
                    <a:pt x="427" y="225"/>
                    <a:pt x="438" y="232"/>
                    <a:pt x="447" y="237"/>
                  </a:cubicBezTo>
                  <a:cubicBezTo>
                    <a:pt x="456" y="242"/>
                    <a:pt x="461" y="245"/>
                    <a:pt x="461" y="249"/>
                  </a:cubicBezTo>
                  <a:cubicBezTo>
                    <a:pt x="461" y="250"/>
                    <a:pt x="460" y="250"/>
                    <a:pt x="460" y="251"/>
                  </a:cubicBezTo>
                  <a:cubicBezTo>
                    <a:pt x="456" y="254"/>
                    <a:pt x="444" y="255"/>
                    <a:pt x="438" y="2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686300" y="1046163"/>
              <a:ext cx="1951038" cy="630238"/>
            </a:xfrm>
            <a:custGeom>
              <a:avLst/>
              <a:gdLst>
                <a:gd name="T0" fmla="*/ 0 w 173"/>
                <a:gd name="T1" fmla="*/ 45 h 56"/>
                <a:gd name="T2" fmla="*/ 10 w 173"/>
                <a:gd name="T3" fmla="*/ 56 h 56"/>
                <a:gd name="T4" fmla="*/ 119 w 173"/>
                <a:gd name="T5" fmla="*/ 15 h 56"/>
                <a:gd name="T6" fmla="*/ 168 w 173"/>
                <a:gd name="T7" fmla="*/ 23 h 56"/>
                <a:gd name="T8" fmla="*/ 173 w 173"/>
                <a:gd name="T9" fmla="*/ 9 h 56"/>
                <a:gd name="T10" fmla="*/ 119 w 173"/>
                <a:gd name="T11" fmla="*/ 0 h 56"/>
                <a:gd name="T12" fmla="*/ 0 w 173"/>
                <a:gd name="T13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56">
                  <a:moveTo>
                    <a:pt x="0" y="4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40" y="30"/>
                    <a:pt x="79" y="15"/>
                    <a:pt x="119" y="15"/>
                  </a:cubicBezTo>
                  <a:cubicBezTo>
                    <a:pt x="136" y="15"/>
                    <a:pt x="152" y="18"/>
                    <a:pt x="168" y="23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55" y="3"/>
                    <a:pt x="137" y="0"/>
                    <a:pt x="119" y="0"/>
                  </a:cubicBezTo>
                  <a:cubicBezTo>
                    <a:pt x="75" y="0"/>
                    <a:pt x="33" y="16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685622" y="1892724"/>
            <a:ext cx="610137" cy="644400"/>
            <a:chOff x="3114675" y="298450"/>
            <a:chExt cx="5880101" cy="6210301"/>
          </a:xfrm>
          <a:solidFill>
            <a:schemeClr val="tx2"/>
          </a:solidFill>
        </p:grpSpPr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4484688" y="628650"/>
              <a:ext cx="906463" cy="2820988"/>
            </a:xfrm>
            <a:custGeom>
              <a:avLst/>
              <a:gdLst>
                <a:gd name="T0" fmla="*/ 61 w 88"/>
                <a:gd name="T1" fmla="*/ 273 h 274"/>
                <a:gd name="T2" fmla="*/ 24 w 88"/>
                <a:gd name="T3" fmla="*/ 217 h 274"/>
                <a:gd name="T4" fmla="*/ 7 w 88"/>
                <a:gd name="T5" fmla="*/ 165 h 274"/>
                <a:gd name="T6" fmla="*/ 9 w 88"/>
                <a:gd name="T7" fmla="*/ 141 h 274"/>
                <a:gd name="T8" fmla="*/ 2 w 88"/>
                <a:gd name="T9" fmla="*/ 112 h 274"/>
                <a:gd name="T10" fmla="*/ 2 w 88"/>
                <a:gd name="T11" fmla="*/ 82 h 274"/>
                <a:gd name="T12" fmla="*/ 73 w 88"/>
                <a:gd name="T13" fmla="*/ 1 h 274"/>
                <a:gd name="T14" fmla="*/ 76 w 88"/>
                <a:gd name="T15" fmla="*/ 5 h 274"/>
                <a:gd name="T16" fmla="*/ 80 w 88"/>
                <a:gd name="T17" fmla="*/ 13 h 274"/>
                <a:gd name="T18" fmla="*/ 81 w 88"/>
                <a:gd name="T19" fmla="*/ 36 h 274"/>
                <a:gd name="T20" fmla="*/ 77 w 88"/>
                <a:gd name="T21" fmla="*/ 45 h 274"/>
                <a:gd name="T22" fmla="*/ 69 w 88"/>
                <a:gd name="T23" fmla="*/ 83 h 274"/>
                <a:gd name="T24" fmla="*/ 57 w 88"/>
                <a:gd name="T25" fmla="*/ 83 h 274"/>
                <a:gd name="T26" fmla="*/ 42 w 88"/>
                <a:gd name="T27" fmla="*/ 91 h 274"/>
                <a:gd name="T28" fmla="*/ 28 w 88"/>
                <a:gd name="T29" fmla="*/ 106 h 274"/>
                <a:gd name="T30" fmla="*/ 43 w 88"/>
                <a:gd name="T31" fmla="*/ 150 h 274"/>
                <a:gd name="T32" fmla="*/ 79 w 88"/>
                <a:gd name="T33" fmla="*/ 195 h 274"/>
                <a:gd name="T34" fmla="*/ 66 w 88"/>
                <a:gd name="T35" fmla="*/ 231 h 274"/>
                <a:gd name="T36" fmla="*/ 68 w 88"/>
                <a:gd name="T37" fmla="*/ 268 h 274"/>
                <a:gd name="T38" fmla="*/ 63 w 88"/>
                <a:gd name="T39" fmla="*/ 274 h 274"/>
                <a:gd name="T40" fmla="*/ 11 w 88"/>
                <a:gd name="T41" fmla="*/ 110 h 274"/>
                <a:gd name="T42" fmla="*/ 18 w 88"/>
                <a:gd name="T43" fmla="*/ 140 h 274"/>
                <a:gd name="T44" fmla="*/ 16 w 88"/>
                <a:gd name="T45" fmla="*/ 166 h 274"/>
                <a:gd name="T46" fmla="*/ 32 w 88"/>
                <a:gd name="T47" fmla="*/ 215 h 274"/>
                <a:gd name="T48" fmla="*/ 56 w 88"/>
                <a:gd name="T49" fmla="*/ 259 h 274"/>
                <a:gd name="T50" fmla="*/ 64 w 88"/>
                <a:gd name="T51" fmla="*/ 218 h 274"/>
                <a:gd name="T52" fmla="*/ 39 w 88"/>
                <a:gd name="T53" fmla="*/ 158 h 274"/>
                <a:gd name="T54" fmla="*/ 21 w 88"/>
                <a:gd name="T55" fmla="*/ 130 h 274"/>
                <a:gd name="T56" fmla="*/ 33 w 88"/>
                <a:gd name="T57" fmla="*/ 89 h 274"/>
                <a:gd name="T58" fmla="*/ 53 w 88"/>
                <a:gd name="T59" fmla="*/ 73 h 274"/>
                <a:gd name="T60" fmla="*/ 64 w 88"/>
                <a:gd name="T61" fmla="*/ 76 h 274"/>
                <a:gd name="T62" fmla="*/ 73 w 88"/>
                <a:gd name="T63" fmla="*/ 55 h 274"/>
                <a:gd name="T64" fmla="*/ 70 w 88"/>
                <a:gd name="T65" fmla="*/ 35 h 274"/>
                <a:gd name="T66" fmla="*/ 78 w 88"/>
                <a:gd name="T67" fmla="*/ 28 h 274"/>
                <a:gd name="T68" fmla="*/ 73 w 88"/>
                <a:gd name="T69" fmla="*/ 18 h 274"/>
                <a:gd name="T70" fmla="*/ 69 w 88"/>
                <a:gd name="T71" fmla="*/ 1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274">
                  <a:moveTo>
                    <a:pt x="63" y="274"/>
                  </a:moveTo>
                  <a:cubicBezTo>
                    <a:pt x="63" y="274"/>
                    <a:pt x="62" y="273"/>
                    <a:pt x="61" y="273"/>
                  </a:cubicBezTo>
                  <a:cubicBezTo>
                    <a:pt x="56" y="270"/>
                    <a:pt x="52" y="267"/>
                    <a:pt x="48" y="263"/>
                  </a:cubicBezTo>
                  <a:cubicBezTo>
                    <a:pt x="35" y="252"/>
                    <a:pt x="27" y="237"/>
                    <a:pt x="24" y="217"/>
                  </a:cubicBezTo>
                  <a:cubicBezTo>
                    <a:pt x="22" y="210"/>
                    <a:pt x="19" y="203"/>
                    <a:pt x="16" y="196"/>
                  </a:cubicBezTo>
                  <a:cubicBezTo>
                    <a:pt x="11" y="187"/>
                    <a:pt x="7" y="177"/>
                    <a:pt x="7" y="165"/>
                  </a:cubicBezTo>
                  <a:cubicBezTo>
                    <a:pt x="7" y="162"/>
                    <a:pt x="8" y="159"/>
                    <a:pt x="8" y="156"/>
                  </a:cubicBezTo>
                  <a:cubicBezTo>
                    <a:pt x="9" y="151"/>
                    <a:pt x="10" y="146"/>
                    <a:pt x="9" y="141"/>
                  </a:cubicBezTo>
                  <a:cubicBezTo>
                    <a:pt x="8" y="136"/>
                    <a:pt x="7" y="130"/>
                    <a:pt x="5" y="125"/>
                  </a:cubicBezTo>
                  <a:cubicBezTo>
                    <a:pt x="4" y="121"/>
                    <a:pt x="3" y="116"/>
                    <a:pt x="2" y="112"/>
                  </a:cubicBezTo>
                  <a:cubicBezTo>
                    <a:pt x="0" y="103"/>
                    <a:pt x="0" y="93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5" y="49"/>
                    <a:pt x="39" y="20"/>
                    <a:pt x="69" y="1"/>
                  </a:cubicBezTo>
                  <a:cubicBezTo>
                    <a:pt x="70" y="0"/>
                    <a:pt x="72" y="0"/>
                    <a:pt x="73" y="1"/>
                  </a:cubicBezTo>
                  <a:cubicBezTo>
                    <a:pt x="74" y="1"/>
                    <a:pt x="75" y="2"/>
                    <a:pt x="76" y="4"/>
                  </a:cubicBezTo>
                  <a:cubicBezTo>
                    <a:pt x="76" y="4"/>
                    <a:pt x="76" y="5"/>
                    <a:pt x="76" y="5"/>
                  </a:cubicBezTo>
                  <a:cubicBezTo>
                    <a:pt x="76" y="6"/>
                    <a:pt x="76" y="7"/>
                    <a:pt x="76" y="8"/>
                  </a:cubicBezTo>
                  <a:cubicBezTo>
                    <a:pt x="77" y="9"/>
                    <a:pt x="78" y="11"/>
                    <a:pt x="80" y="13"/>
                  </a:cubicBezTo>
                  <a:cubicBezTo>
                    <a:pt x="82" y="16"/>
                    <a:pt x="85" y="20"/>
                    <a:pt x="86" y="23"/>
                  </a:cubicBezTo>
                  <a:cubicBezTo>
                    <a:pt x="88" y="32"/>
                    <a:pt x="83" y="35"/>
                    <a:pt x="81" y="36"/>
                  </a:cubicBezTo>
                  <a:cubicBezTo>
                    <a:pt x="79" y="37"/>
                    <a:pt x="78" y="38"/>
                    <a:pt x="77" y="40"/>
                  </a:cubicBezTo>
                  <a:cubicBezTo>
                    <a:pt x="75" y="42"/>
                    <a:pt x="75" y="42"/>
                    <a:pt x="77" y="45"/>
                  </a:cubicBezTo>
                  <a:cubicBezTo>
                    <a:pt x="78" y="46"/>
                    <a:pt x="79" y="48"/>
                    <a:pt x="81" y="51"/>
                  </a:cubicBezTo>
                  <a:cubicBezTo>
                    <a:pt x="85" y="60"/>
                    <a:pt x="80" y="77"/>
                    <a:pt x="69" y="83"/>
                  </a:cubicBezTo>
                  <a:cubicBezTo>
                    <a:pt x="68" y="84"/>
                    <a:pt x="66" y="85"/>
                    <a:pt x="64" y="85"/>
                  </a:cubicBezTo>
                  <a:cubicBezTo>
                    <a:pt x="61" y="85"/>
                    <a:pt x="59" y="84"/>
                    <a:pt x="57" y="83"/>
                  </a:cubicBezTo>
                  <a:cubicBezTo>
                    <a:pt x="56" y="82"/>
                    <a:pt x="54" y="82"/>
                    <a:pt x="53" y="82"/>
                  </a:cubicBezTo>
                  <a:cubicBezTo>
                    <a:pt x="47" y="82"/>
                    <a:pt x="45" y="85"/>
                    <a:pt x="42" y="91"/>
                  </a:cubicBezTo>
                  <a:cubicBezTo>
                    <a:pt x="41" y="92"/>
                    <a:pt x="41" y="93"/>
                    <a:pt x="40" y="94"/>
                  </a:cubicBezTo>
                  <a:cubicBezTo>
                    <a:pt x="36" y="101"/>
                    <a:pt x="35" y="103"/>
                    <a:pt x="28" y="106"/>
                  </a:cubicBezTo>
                  <a:cubicBezTo>
                    <a:pt x="27" y="109"/>
                    <a:pt x="28" y="119"/>
                    <a:pt x="29" y="128"/>
                  </a:cubicBezTo>
                  <a:cubicBezTo>
                    <a:pt x="31" y="138"/>
                    <a:pt x="35" y="143"/>
                    <a:pt x="43" y="15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58" y="162"/>
                    <a:pt x="75" y="177"/>
                    <a:pt x="79" y="195"/>
                  </a:cubicBezTo>
                  <a:cubicBezTo>
                    <a:pt x="82" y="206"/>
                    <a:pt x="76" y="215"/>
                    <a:pt x="71" y="223"/>
                  </a:cubicBezTo>
                  <a:cubicBezTo>
                    <a:pt x="69" y="226"/>
                    <a:pt x="68" y="229"/>
                    <a:pt x="66" y="231"/>
                  </a:cubicBezTo>
                  <a:cubicBezTo>
                    <a:pt x="61" y="242"/>
                    <a:pt x="63" y="250"/>
                    <a:pt x="66" y="262"/>
                  </a:cubicBezTo>
                  <a:cubicBezTo>
                    <a:pt x="67" y="264"/>
                    <a:pt x="67" y="266"/>
                    <a:pt x="68" y="268"/>
                  </a:cubicBezTo>
                  <a:cubicBezTo>
                    <a:pt x="68" y="270"/>
                    <a:pt x="67" y="272"/>
                    <a:pt x="66" y="273"/>
                  </a:cubicBezTo>
                  <a:cubicBezTo>
                    <a:pt x="65" y="273"/>
                    <a:pt x="64" y="274"/>
                    <a:pt x="63" y="274"/>
                  </a:cubicBezTo>
                  <a:moveTo>
                    <a:pt x="11" y="84"/>
                  </a:moveTo>
                  <a:cubicBezTo>
                    <a:pt x="9" y="93"/>
                    <a:pt x="9" y="102"/>
                    <a:pt x="11" y="110"/>
                  </a:cubicBezTo>
                  <a:cubicBezTo>
                    <a:pt x="11" y="114"/>
                    <a:pt x="13" y="118"/>
                    <a:pt x="14" y="122"/>
                  </a:cubicBezTo>
                  <a:cubicBezTo>
                    <a:pt x="15" y="128"/>
                    <a:pt x="17" y="134"/>
                    <a:pt x="18" y="140"/>
                  </a:cubicBezTo>
                  <a:cubicBezTo>
                    <a:pt x="18" y="146"/>
                    <a:pt x="18" y="152"/>
                    <a:pt x="17" y="157"/>
                  </a:cubicBezTo>
                  <a:cubicBezTo>
                    <a:pt x="17" y="160"/>
                    <a:pt x="16" y="163"/>
                    <a:pt x="16" y="166"/>
                  </a:cubicBezTo>
                  <a:cubicBezTo>
                    <a:pt x="16" y="175"/>
                    <a:pt x="20" y="183"/>
                    <a:pt x="24" y="193"/>
                  </a:cubicBezTo>
                  <a:cubicBezTo>
                    <a:pt x="27" y="200"/>
                    <a:pt x="31" y="207"/>
                    <a:pt x="32" y="215"/>
                  </a:cubicBezTo>
                  <a:cubicBezTo>
                    <a:pt x="36" y="234"/>
                    <a:pt x="42" y="246"/>
                    <a:pt x="54" y="257"/>
                  </a:cubicBezTo>
                  <a:cubicBezTo>
                    <a:pt x="55" y="257"/>
                    <a:pt x="56" y="258"/>
                    <a:pt x="56" y="259"/>
                  </a:cubicBezTo>
                  <a:cubicBezTo>
                    <a:pt x="54" y="249"/>
                    <a:pt x="53" y="239"/>
                    <a:pt x="58" y="228"/>
                  </a:cubicBezTo>
                  <a:cubicBezTo>
                    <a:pt x="60" y="224"/>
                    <a:pt x="62" y="221"/>
                    <a:pt x="64" y="218"/>
                  </a:cubicBezTo>
                  <a:cubicBezTo>
                    <a:pt x="68" y="211"/>
                    <a:pt x="72" y="205"/>
                    <a:pt x="71" y="197"/>
                  </a:cubicBezTo>
                  <a:cubicBezTo>
                    <a:pt x="67" y="182"/>
                    <a:pt x="51" y="168"/>
                    <a:pt x="39" y="158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28" y="149"/>
                    <a:pt x="23" y="142"/>
                    <a:pt x="21" y="130"/>
                  </a:cubicBezTo>
                  <a:cubicBezTo>
                    <a:pt x="15" y="100"/>
                    <a:pt x="21" y="98"/>
                    <a:pt x="24" y="98"/>
                  </a:cubicBezTo>
                  <a:cubicBezTo>
                    <a:pt x="29" y="96"/>
                    <a:pt x="29" y="96"/>
                    <a:pt x="33" y="89"/>
                  </a:cubicBezTo>
                  <a:cubicBezTo>
                    <a:pt x="33" y="88"/>
                    <a:pt x="34" y="88"/>
                    <a:pt x="34" y="87"/>
                  </a:cubicBezTo>
                  <a:cubicBezTo>
                    <a:pt x="38" y="80"/>
                    <a:pt x="42" y="73"/>
                    <a:pt x="53" y="73"/>
                  </a:cubicBezTo>
                  <a:cubicBezTo>
                    <a:pt x="56" y="73"/>
                    <a:pt x="59" y="74"/>
                    <a:pt x="61" y="75"/>
                  </a:cubicBezTo>
                  <a:cubicBezTo>
                    <a:pt x="62" y="75"/>
                    <a:pt x="63" y="76"/>
                    <a:pt x="64" y="76"/>
                  </a:cubicBezTo>
                  <a:cubicBezTo>
                    <a:pt x="64" y="76"/>
                    <a:pt x="65" y="76"/>
                    <a:pt x="65" y="76"/>
                  </a:cubicBezTo>
                  <a:cubicBezTo>
                    <a:pt x="72" y="72"/>
                    <a:pt x="75" y="60"/>
                    <a:pt x="73" y="55"/>
                  </a:cubicBezTo>
                  <a:cubicBezTo>
                    <a:pt x="72" y="53"/>
                    <a:pt x="71" y="51"/>
                    <a:pt x="70" y="50"/>
                  </a:cubicBezTo>
                  <a:cubicBezTo>
                    <a:pt x="67" y="46"/>
                    <a:pt x="65" y="42"/>
                    <a:pt x="70" y="35"/>
                  </a:cubicBezTo>
                  <a:cubicBezTo>
                    <a:pt x="72" y="32"/>
                    <a:pt x="74" y="30"/>
                    <a:pt x="76" y="29"/>
                  </a:cubicBezTo>
                  <a:cubicBezTo>
                    <a:pt x="77" y="29"/>
                    <a:pt x="77" y="28"/>
                    <a:pt x="78" y="28"/>
                  </a:cubicBezTo>
                  <a:cubicBezTo>
                    <a:pt x="78" y="28"/>
                    <a:pt x="78" y="27"/>
                    <a:pt x="77" y="25"/>
                  </a:cubicBezTo>
                  <a:cubicBezTo>
                    <a:pt x="77" y="24"/>
                    <a:pt x="74" y="20"/>
                    <a:pt x="73" y="18"/>
                  </a:cubicBezTo>
                  <a:cubicBezTo>
                    <a:pt x="71" y="16"/>
                    <a:pt x="70" y="14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43" y="29"/>
                    <a:pt x="22" y="55"/>
                    <a:pt x="11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5349875" y="762000"/>
              <a:ext cx="2274888" cy="2584450"/>
            </a:xfrm>
            <a:custGeom>
              <a:avLst/>
              <a:gdLst>
                <a:gd name="T0" fmla="*/ 65 w 221"/>
                <a:gd name="T1" fmla="*/ 242 h 251"/>
                <a:gd name="T2" fmla="*/ 58 w 221"/>
                <a:gd name="T3" fmla="*/ 184 h 251"/>
                <a:gd name="T4" fmla="*/ 4 w 221"/>
                <a:gd name="T5" fmla="*/ 147 h 251"/>
                <a:gd name="T6" fmla="*/ 36 w 221"/>
                <a:gd name="T7" fmla="*/ 92 h 251"/>
                <a:gd name="T8" fmla="*/ 63 w 221"/>
                <a:gd name="T9" fmla="*/ 98 h 251"/>
                <a:gd name="T10" fmla="*/ 86 w 221"/>
                <a:gd name="T11" fmla="*/ 105 h 251"/>
                <a:gd name="T12" fmla="*/ 100 w 221"/>
                <a:gd name="T13" fmla="*/ 96 h 251"/>
                <a:gd name="T14" fmla="*/ 87 w 221"/>
                <a:gd name="T15" fmla="*/ 92 h 251"/>
                <a:gd name="T16" fmla="*/ 64 w 221"/>
                <a:gd name="T17" fmla="*/ 91 h 251"/>
                <a:gd name="T18" fmla="*/ 32 w 221"/>
                <a:gd name="T19" fmla="*/ 83 h 251"/>
                <a:gd name="T20" fmla="*/ 19 w 221"/>
                <a:gd name="T21" fmla="*/ 74 h 251"/>
                <a:gd name="T22" fmla="*/ 39 w 221"/>
                <a:gd name="T23" fmla="*/ 47 h 251"/>
                <a:gd name="T24" fmla="*/ 53 w 221"/>
                <a:gd name="T25" fmla="*/ 53 h 251"/>
                <a:gd name="T26" fmla="*/ 67 w 221"/>
                <a:gd name="T27" fmla="*/ 28 h 251"/>
                <a:gd name="T28" fmla="*/ 93 w 221"/>
                <a:gd name="T29" fmla="*/ 25 h 251"/>
                <a:gd name="T30" fmla="*/ 132 w 221"/>
                <a:gd name="T31" fmla="*/ 14 h 251"/>
                <a:gd name="T32" fmla="*/ 171 w 221"/>
                <a:gd name="T33" fmla="*/ 0 h 251"/>
                <a:gd name="T34" fmla="*/ 218 w 221"/>
                <a:gd name="T35" fmla="*/ 62 h 251"/>
                <a:gd name="T36" fmla="*/ 219 w 221"/>
                <a:gd name="T37" fmla="*/ 68 h 251"/>
                <a:gd name="T38" fmla="*/ 205 w 221"/>
                <a:gd name="T39" fmla="*/ 133 h 251"/>
                <a:gd name="T40" fmla="*/ 179 w 221"/>
                <a:gd name="T41" fmla="*/ 149 h 251"/>
                <a:gd name="T42" fmla="*/ 155 w 221"/>
                <a:gd name="T43" fmla="*/ 128 h 251"/>
                <a:gd name="T44" fmla="*/ 149 w 221"/>
                <a:gd name="T45" fmla="*/ 123 h 251"/>
                <a:gd name="T46" fmla="*/ 131 w 221"/>
                <a:gd name="T47" fmla="*/ 141 h 251"/>
                <a:gd name="T48" fmla="*/ 133 w 221"/>
                <a:gd name="T49" fmla="*/ 144 h 251"/>
                <a:gd name="T50" fmla="*/ 122 w 221"/>
                <a:gd name="T51" fmla="*/ 192 h 251"/>
                <a:gd name="T52" fmla="*/ 80 w 221"/>
                <a:gd name="T53" fmla="*/ 251 h 251"/>
                <a:gd name="T54" fmla="*/ 38 w 221"/>
                <a:gd name="T55" fmla="*/ 101 h 251"/>
                <a:gd name="T56" fmla="*/ 12 w 221"/>
                <a:gd name="T57" fmla="*/ 145 h 251"/>
                <a:gd name="T58" fmla="*/ 67 w 221"/>
                <a:gd name="T59" fmla="*/ 183 h 251"/>
                <a:gd name="T60" fmla="*/ 72 w 221"/>
                <a:gd name="T61" fmla="*/ 237 h 251"/>
                <a:gd name="T62" fmla="*/ 110 w 221"/>
                <a:gd name="T63" fmla="*/ 198 h 251"/>
                <a:gd name="T64" fmla="*/ 115 w 221"/>
                <a:gd name="T65" fmla="*/ 185 h 251"/>
                <a:gd name="T66" fmla="*/ 121 w 221"/>
                <a:gd name="T67" fmla="*/ 143 h 251"/>
                <a:gd name="T68" fmla="*/ 123 w 221"/>
                <a:gd name="T69" fmla="*/ 131 h 251"/>
                <a:gd name="T70" fmla="*/ 127 w 221"/>
                <a:gd name="T71" fmla="*/ 132 h 251"/>
                <a:gd name="T72" fmla="*/ 139 w 221"/>
                <a:gd name="T73" fmla="*/ 131 h 251"/>
                <a:gd name="T74" fmla="*/ 139 w 221"/>
                <a:gd name="T75" fmla="*/ 116 h 251"/>
                <a:gd name="T76" fmla="*/ 143 w 221"/>
                <a:gd name="T77" fmla="*/ 105 h 251"/>
                <a:gd name="T78" fmla="*/ 162 w 221"/>
                <a:gd name="T79" fmla="*/ 123 h 251"/>
                <a:gd name="T80" fmla="*/ 179 w 221"/>
                <a:gd name="T81" fmla="*/ 140 h 251"/>
                <a:gd name="T82" fmla="*/ 200 w 221"/>
                <a:gd name="T83" fmla="*/ 125 h 251"/>
                <a:gd name="T84" fmla="*/ 210 w 221"/>
                <a:gd name="T85" fmla="*/ 68 h 251"/>
                <a:gd name="T86" fmla="*/ 168 w 221"/>
                <a:gd name="T87" fmla="*/ 9 h 251"/>
                <a:gd name="T88" fmla="*/ 136 w 221"/>
                <a:gd name="T89" fmla="*/ 21 h 251"/>
                <a:gd name="T90" fmla="*/ 92 w 221"/>
                <a:gd name="T91" fmla="*/ 34 h 251"/>
                <a:gd name="T92" fmla="*/ 72 w 221"/>
                <a:gd name="T93" fmla="*/ 35 h 251"/>
                <a:gd name="T94" fmla="*/ 60 w 221"/>
                <a:gd name="T95" fmla="*/ 58 h 251"/>
                <a:gd name="T96" fmla="*/ 48 w 221"/>
                <a:gd name="T97" fmla="*/ 65 h 251"/>
                <a:gd name="T98" fmla="*/ 39 w 221"/>
                <a:gd name="T99" fmla="*/ 55 h 251"/>
                <a:gd name="T100" fmla="*/ 27 w 221"/>
                <a:gd name="T101" fmla="*/ 71 h 251"/>
                <a:gd name="T102" fmla="*/ 35 w 221"/>
                <a:gd name="T103" fmla="*/ 75 h 251"/>
                <a:gd name="T104" fmla="*/ 53 w 221"/>
                <a:gd name="T105" fmla="*/ 80 h 251"/>
                <a:gd name="T106" fmla="*/ 76 w 221"/>
                <a:gd name="T107" fmla="*/ 85 h 251"/>
                <a:gd name="T108" fmla="*/ 84 w 221"/>
                <a:gd name="T109" fmla="*/ 83 h 251"/>
                <a:gd name="T110" fmla="*/ 101 w 221"/>
                <a:gd name="T111" fmla="*/ 83 h 251"/>
                <a:gd name="T112" fmla="*/ 108 w 221"/>
                <a:gd name="T113" fmla="*/ 106 h 251"/>
                <a:gd name="T114" fmla="*/ 62 w 221"/>
                <a:gd name="T115" fmla="*/ 109 h 251"/>
                <a:gd name="T116" fmla="*/ 50 w 221"/>
                <a:gd name="T117" fmla="*/ 10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251">
                  <a:moveTo>
                    <a:pt x="80" y="251"/>
                  </a:moveTo>
                  <a:cubicBezTo>
                    <a:pt x="75" y="251"/>
                    <a:pt x="70" y="248"/>
                    <a:pt x="65" y="242"/>
                  </a:cubicBezTo>
                  <a:cubicBezTo>
                    <a:pt x="58" y="232"/>
                    <a:pt x="58" y="218"/>
                    <a:pt x="59" y="205"/>
                  </a:cubicBezTo>
                  <a:cubicBezTo>
                    <a:pt x="59" y="197"/>
                    <a:pt x="59" y="190"/>
                    <a:pt x="58" y="184"/>
                  </a:cubicBezTo>
                  <a:cubicBezTo>
                    <a:pt x="55" y="170"/>
                    <a:pt x="48" y="168"/>
                    <a:pt x="31" y="167"/>
                  </a:cubicBezTo>
                  <a:cubicBezTo>
                    <a:pt x="11" y="166"/>
                    <a:pt x="5" y="154"/>
                    <a:pt x="4" y="147"/>
                  </a:cubicBezTo>
                  <a:cubicBezTo>
                    <a:pt x="0" y="128"/>
                    <a:pt x="15" y="102"/>
                    <a:pt x="30" y="94"/>
                  </a:cubicBezTo>
                  <a:cubicBezTo>
                    <a:pt x="32" y="93"/>
                    <a:pt x="34" y="93"/>
                    <a:pt x="36" y="92"/>
                  </a:cubicBezTo>
                  <a:cubicBezTo>
                    <a:pt x="41" y="91"/>
                    <a:pt x="47" y="91"/>
                    <a:pt x="52" y="91"/>
                  </a:cubicBezTo>
                  <a:cubicBezTo>
                    <a:pt x="58" y="92"/>
                    <a:pt x="61" y="95"/>
                    <a:pt x="63" y="98"/>
                  </a:cubicBezTo>
                  <a:cubicBezTo>
                    <a:pt x="64" y="99"/>
                    <a:pt x="65" y="100"/>
                    <a:pt x="67" y="101"/>
                  </a:cubicBezTo>
                  <a:cubicBezTo>
                    <a:pt x="70" y="103"/>
                    <a:pt x="78" y="105"/>
                    <a:pt x="86" y="105"/>
                  </a:cubicBezTo>
                  <a:cubicBezTo>
                    <a:pt x="95" y="105"/>
                    <a:pt x="99" y="103"/>
                    <a:pt x="100" y="101"/>
                  </a:cubicBezTo>
                  <a:cubicBezTo>
                    <a:pt x="101" y="100"/>
                    <a:pt x="101" y="98"/>
                    <a:pt x="100" y="96"/>
                  </a:cubicBezTo>
                  <a:cubicBezTo>
                    <a:pt x="99" y="93"/>
                    <a:pt x="98" y="91"/>
                    <a:pt x="97" y="91"/>
                  </a:cubicBezTo>
                  <a:cubicBezTo>
                    <a:pt x="95" y="90"/>
                    <a:pt x="91" y="91"/>
                    <a:pt x="87" y="92"/>
                  </a:cubicBezTo>
                  <a:cubicBezTo>
                    <a:pt x="83" y="93"/>
                    <a:pt x="79" y="94"/>
                    <a:pt x="76" y="94"/>
                  </a:cubicBezTo>
                  <a:cubicBezTo>
                    <a:pt x="71" y="94"/>
                    <a:pt x="68" y="92"/>
                    <a:pt x="64" y="91"/>
                  </a:cubicBezTo>
                  <a:cubicBezTo>
                    <a:pt x="61" y="89"/>
                    <a:pt x="57" y="88"/>
                    <a:pt x="54" y="89"/>
                  </a:cubicBezTo>
                  <a:cubicBezTo>
                    <a:pt x="49" y="89"/>
                    <a:pt x="40" y="86"/>
                    <a:pt x="32" y="83"/>
                  </a:cubicBezTo>
                  <a:cubicBezTo>
                    <a:pt x="31" y="83"/>
                    <a:pt x="30" y="82"/>
                    <a:pt x="30" y="82"/>
                  </a:cubicBezTo>
                  <a:cubicBezTo>
                    <a:pt x="26" y="81"/>
                    <a:pt x="21" y="79"/>
                    <a:pt x="19" y="74"/>
                  </a:cubicBezTo>
                  <a:cubicBezTo>
                    <a:pt x="17" y="68"/>
                    <a:pt x="22" y="61"/>
                    <a:pt x="29" y="52"/>
                  </a:cubicBezTo>
                  <a:cubicBezTo>
                    <a:pt x="32" y="49"/>
                    <a:pt x="35" y="47"/>
                    <a:pt x="39" y="47"/>
                  </a:cubicBezTo>
                  <a:cubicBezTo>
                    <a:pt x="44" y="47"/>
                    <a:pt x="49" y="49"/>
                    <a:pt x="52" y="54"/>
                  </a:cubicBezTo>
                  <a:cubicBezTo>
                    <a:pt x="52" y="54"/>
                    <a:pt x="52" y="53"/>
                    <a:pt x="53" y="53"/>
                  </a:cubicBezTo>
                  <a:cubicBezTo>
                    <a:pt x="54" y="51"/>
                    <a:pt x="55" y="47"/>
                    <a:pt x="56" y="44"/>
                  </a:cubicBezTo>
                  <a:cubicBezTo>
                    <a:pt x="58" y="38"/>
                    <a:pt x="60" y="32"/>
                    <a:pt x="67" y="28"/>
                  </a:cubicBezTo>
                  <a:cubicBezTo>
                    <a:pt x="71" y="25"/>
                    <a:pt x="76" y="24"/>
                    <a:pt x="81" y="24"/>
                  </a:cubicBezTo>
                  <a:cubicBezTo>
                    <a:pt x="85" y="24"/>
                    <a:pt x="89" y="25"/>
                    <a:pt x="93" y="25"/>
                  </a:cubicBezTo>
                  <a:cubicBezTo>
                    <a:pt x="97" y="26"/>
                    <a:pt x="101" y="27"/>
                    <a:pt x="105" y="26"/>
                  </a:cubicBezTo>
                  <a:cubicBezTo>
                    <a:pt x="114" y="26"/>
                    <a:pt x="122" y="20"/>
                    <a:pt x="132" y="14"/>
                  </a:cubicBezTo>
                  <a:cubicBezTo>
                    <a:pt x="142" y="7"/>
                    <a:pt x="152" y="0"/>
                    <a:pt x="165" y="0"/>
                  </a:cubicBezTo>
                  <a:cubicBezTo>
                    <a:pt x="167" y="0"/>
                    <a:pt x="169" y="0"/>
                    <a:pt x="171" y="0"/>
                  </a:cubicBezTo>
                  <a:cubicBezTo>
                    <a:pt x="171" y="1"/>
                    <a:pt x="172" y="1"/>
                    <a:pt x="173" y="1"/>
                  </a:cubicBezTo>
                  <a:cubicBezTo>
                    <a:pt x="192" y="18"/>
                    <a:pt x="208" y="39"/>
                    <a:pt x="218" y="62"/>
                  </a:cubicBezTo>
                  <a:cubicBezTo>
                    <a:pt x="218" y="62"/>
                    <a:pt x="218" y="63"/>
                    <a:pt x="218" y="63"/>
                  </a:cubicBezTo>
                  <a:cubicBezTo>
                    <a:pt x="219" y="65"/>
                    <a:pt x="219" y="67"/>
                    <a:pt x="219" y="68"/>
                  </a:cubicBezTo>
                  <a:cubicBezTo>
                    <a:pt x="218" y="83"/>
                    <a:pt x="219" y="94"/>
                    <a:pt x="220" y="105"/>
                  </a:cubicBezTo>
                  <a:cubicBezTo>
                    <a:pt x="221" y="120"/>
                    <a:pt x="216" y="125"/>
                    <a:pt x="205" y="133"/>
                  </a:cubicBezTo>
                  <a:cubicBezTo>
                    <a:pt x="204" y="134"/>
                    <a:pt x="202" y="135"/>
                    <a:pt x="200" y="137"/>
                  </a:cubicBezTo>
                  <a:cubicBezTo>
                    <a:pt x="194" y="143"/>
                    <a:pt x="186" y="149"/>
                    <a:pt x="179" y="149"/>
                  </a:cubicBezTo>
                  <a:cubicBezTo>
                    <a:pt x="179" y="149"/>
                    <a:pt x="178" y="149"/>
                    <a:pt x="177" y="149"/>
                  </a:cubicBezTo>
                  <a:cubicBezTo>
                    <a:pt x="168" y="147"/>
                    <a:pt x="161" y="137"/>
                    <a:pt x="155" y="128"/>
                  </a:cubicBezTo>
                  <a:cubicBezTo>
                    <a:pt x="152" y="124"/>
                    <a:pt x="150" y="121"/>
                    <a:pt x="148" y="119"/>
                  </a:cubicBezTo>
                  <a:cubicBezTo>
                    <a:pt x="149" y="120"/>
                    <a:pt x="149" y="122"/>
                    <a:pt x="149" y="123"/>
                  </a:cubicBezTo>
                  <a:cubicBezTo>
                    <a:pt x="149" y="130"/>
                    <a:pt x="148" y="134"/>
                    <a:pt x="145" y="137"/>
                  </a:cubicBezTo>
                  <a:cubicBezTo>
                    <a:pt x="142" y="141"/>
                    <a:pt x="137" y="141"/>
                    <a:pt x="131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2" y="143"/>
                    <a:pt x="132" y="144"/>
                    <a:pt x="133" y="144"/>
                  </a:cubicBezTo>
                  <a:cubicBezTo>
                    <a:pt x="139" y="161"/>
                    <a:pt x="130" y="176"/>
                    <a:pt x="123" y="189"/>
                  </a:cubicBezTo>
                  <a:cubicBezTo>
                    <a:pt x="122" y="192"/>
                    <a:pt x="122" y="192"/>
                    <a:pt x="122" y="192"/>
                  </a:cubicBezTo>
                  <a:cubicBezTo>
                    <a:pt x="121" y="194"/>
                    <a:pt x="119" y="197"/>
                    <a:pt x="118" y="201"/>
                  </a:cubicBezTo>
                  <a:cubicBezTo>
                    <a:pt x="107" y="226"/>
                    <a:pt x="95" y="251"/>
                    <a:pt x="80" y="251"/>
                  </a:cubicBezTo>
                  <a:moveTo>
                    <a:pt x="46" y="100"/>
                  </a:moveTo>
                  <a:cubicBezTo>
                    <a:pt x="43" y="100"/>
                    <a:pt x="40" y="100"/>
                    <a:pt x="38" y="101"/>
                  </a:cubicBezTo>
                  <a:cubicBezTo>
                    <a:pt x="36" y="101"/>
                    <a:pt x="35" y="102"/>
                    <a:pt x="34" y="102"/>
                  </a:cubicBezTo>
                  <a:cubicBezTo>
                    <a:pt x="22" y="109"/>
                    <a:pt x="9" y="130"/>
                    <a:pt x="12" y="145"/>
                  </a:cubicBezTo>
                  <a:cubicBezTo>
                    <a:pt x="14" y="153"/>
                    <a:pt x="21" y="158"/>
                    <a:pt x="32" y="158"/>
                  </a:cubicBezTo>
                  <a:cubicBezTo>
                    <a:pt x="46" y="160"/>
                    <a:pt x="62" y="161"/>
                    <a:pt x="67" y="183"/>
                  </a:cubicBezTo>
                  <a:cubicBezTo>
                    <a:pt x="68" y="189"/>
                    <a:pt x="68" y="197"/>
                    <a:pt x="68" y="205"/>
                  </a:cubicBezTo>
                  <a:cubicBezTo>
                    <a:pt x="67" y="217"/>
                    <a:pt x="67" y="229"/>
                    <a:pt x="72" y="237"/>
                  </a:cubicBezTo>
                  <a:cubicBezTo>
                    <a:pt x="75" y="240"/>
                    <a:pt x="77" y="242"/>
                    <a:pt x="80" y="242"/>
                  </a:cubicBezTo>
                  <a:cubicBezTo>
                    <a:pt x="91" y="242"/>
                    <a:pt x="104" y="211"/>
                    <a:pt x="110" y="198"/>
                  </a:cubicBezTo>
                  <a:cubicBezTo>
                    <a:pt x="111" y="193"/>
                    <a:pt x="113" y="190"/>
                    <a:pt x="114" y="188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22" y="173"/>
                    <a:pt x="129" y="160"/>
                    <a:pt x="124" y="148"/>
                  </a:cubicBezTo>
                  <a:cubicBezTo>
                    <a:pt x="124" y="147"/>
                    <a:pt x="122" y="144"/>
                    <a:pt x="121" y="143"/>
                  </a:cubicBezTo>
                  <a:cubicBezTo>
                    <a:pt x="117" y="136"/>
                    <a:pt x="117" y="136"/>
                    <a:pt x="118" y="133"/>
                  </a:cubicBezTo>
                  <a:cubicBezTo>
                    <a:pt x="119" y="132"/>
                    <a:pt x="121" y="131"/>
                    <a:pt x="123" y="131"/>
                  </a:cubicBezTo>
                  <a:cubicBezTo>
                    <a:pt x="124" y="131"/>
                    <a:pt x="125" y="131"/>
                    <a:pt x="126" y="132"/>
                  </a:cubicBezTo>
                  <a:cubicBezTo>
                    <a:pt x="126" y="132"/>
                    <a:pt x="127" y="132"/>
                    <a:pt x="127" y="132"/>
                  </a:cubicBezTo>
                  <a:cubicBezTo>
                    <a:pt x="129" y="132"/>
                    <a:pt x="130" y="132"/>
                    <a:pt x="131" y="132"/>
                  </a:cubicBezTo>
                  <a:cubicBezTo>
                    <a:pt x="135" y="132"/>
                    <a:pt x="138" y="132"/>
                    <a:pt x="139" y="131"/>
                  </a:cubicBezTo>
                  <a:cubicBezTo>
                    <a:pt x="139" y="131"/>
                    <a:pt x="140" y="129"/>
                    <a:pt x="140" y="124"/>
                  </a:cubicBezTo>
                  <a:cubicBezTo>
                    <a:pt x="140" y="121"/>
                    <a:pt x="139" y="119"/>
                    <a:pt x="139" y="116"/>
                  </a:cubicBezTo>
                  <a:cubicBezTo>
                    <a:pt x="137" y="112"/>
                    <a:pt x="137" y="109"/>
                    <a:pt x="139" y="107"/>
                  </a:cubicBezTo>
                  <a:cubicBezTo>
                    <a:pt x="140" y="105"/>
                    <a:pt x="141" y="105"/>
                    <a:pt x="143" y="105"/>
                  </a:cubicBezTo>
                  <a:cubicBezTo>
                    <a:pt x="145" y="105"/>
                    <a:pt x="147" y="106"/>
                    <a:pt x="151" y="109"/>
                  </a:cubicBezTo>
                  <a:cubicBezTo>
                    <a:pt x="155" y="112"/>
                    <a:pt x="158" y="117"/>
                    <a:pt x="162" y="123"/>
                  </a:cubicBezTo>
                  <a:cubicBezTo>
                    <a:pt x="167" y="130"/>
                    <a:pt x="173" y="139"/>
                    <a:pt x="179" y="140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83" y="140"/>
                    <a:pt x="190" y="134"/>
                    <a:pt x="194" y="130"/>
                  </a:cubicBezTo>
                  <a:cubicBezTo>
                    <a:pt x="197" y="128"/>
                    <a:pt x="199" y="127"/>
                    <a:pt x="200" y="125"/>
                  </a:cubicBezTo>
                  <a:cubicBezTo>
                    <a:pt x="210" y="119"/>
                    <a:pt x="212" y="116"/>
                    <a:pt x="211" y="106"/>
                  </a:cubicBezTo>
                  <a:cubicBezTo>
                    <a:pt x="210" y="94"/>
                    <a:pt x="210" y="83"/>
                    <a:pt x="210" y="68"/>
                  </a:cubicBezTo>
                  <a:cubicBezTo>
                    <a:pt x="210" y="67"/>
                    <a:pt x="210" y="66"/>
                    <a:pt x="210" y="65"/>
                  </a:cubicBezTo>
                  <a:cubicBezTo>
                    <a:pt x="200" y="44"/>
                    <a:pt x="186" y="24"/>
                    <a:pt x="168" y="9"/>
                  </a:cubicBezTo>
                  <a:cubicBezTo>
                    <a:pt x="167" y="9"/>
                    <a:pt x="166" y="9"/>
                    <a:pt x="165" y="9"/>
                  </a:cubicBezTo>
                  <a:cubicBezTo>
                    <a:pt x="155" y="9"/>
                    <a:pt x="146" y="15"/>
                    <a:pt x="136" y="21"/>
                  </a:cubicBezTo>
                  <a:cubicBezTo>
                    <a:pt x="127" y="28"/>
                    <a:pt x="117" y="35"/>
                    <a:pt x="105" y="35"/>
                  </a:cubicBezTo>
                  <a:cubicBezTo>
                    <a:pt x="101" y="35"/>
                    <a:pt x="96" y="35"/>
                    <a:pt x="92" y="34"/>
                  </a:cubicBezTo>
                  <a:cubicBezTo>
                    <a:pt x="88" y="33"/>
                    <a:pt x="84" y="33"/>
                    <a:pt x="81" y="33"/>
                  </a:cubicBezTo>
                  <a:cubicBezTo>
                    <a:pt x="77" y="33"/>
                    <a:pt x="74" y="34"/>
                    <a:pt x="72" y="35"/>
                  </a:cubicBezTo>
                  <a:cubicBezTo>
                    <a:pt x="67" y="38"/>
                    <a:pt x="66" y="42"/>
                    <a:pt x="65" y="47"/>
                  </a:cubicBezTo>
                  <a:cubicBezTo>
                    <a:pt x="64" y="50"/>
                    <a:pt x="62" y="55"/>
                    <a:pt x="60" y="58"/>
                  </a:cubicBezTo>
                  <a:cubicBezTo>
                    <a:pt x="58" y="61"/>
                    <a:pt x="56" y="63"/>
                    <a:pt x="52" y="65"/>
                  </a:cubicBezTo>
                  <a:cubicBezTo>
                    <a:pt x="51" y="66"/>
                    <a:pt x="49" y="66"/>
                    <a:pt x="48" y="65"/>
                  </a:cubicBezTo>
                  <a:cubicBezTo>
                    <a:pt x="47" y="65"/>
                    <a:pt x="46" y="63"/>
                    <a:pt x="46" y="62"/>
                  </a:cubicBezTo>
                  <a:cubicBezTo>
                    <a:pt x="45" y="58"/>
                    <a:pt x="42" y="55"/>
                    <a:pt x="39" y="55"/>
                  </a:cubicBezTo>
                  <a:cubicBezTo>
                    <a:pt x="38" y="55"/>
                    <a:pt x="37" y="56"/>
                    <a:pt x="36" y="58"/>
                  </a:cubicBezTo>
                  <a:cubicBezTo>
                    <a:pt x="32" y="62"/>
                    <a:pt x="27" y="69"/>
                    <a:pt x="27" y="71"/>
                  </a:cubicBezTo>
                  <a:cubicBezTo>
                    <a:pt x="28" y="72"/>
                    <a:pt x="29" y="73"/>
                    <a:pt x="32" y="74"/>
                  </a:cubicBezTo>
                  <a:cubicBezTo>
                    <a:pt x="33" y="74"/>
                    <a:pt x="34" y="74"/>
                    <a:pt x="35" y="75"/>
                  </a:cubicBezTo>
                  <a:cubicBezTo>
                    <a:pt x="39" y="76"/>
                    <a:pt x="48" y="80"/>
                    <a:pt x="52" y="80"/>
                  </a:cubicBezTo>
                  <a:cubicBezTo>
                    <a:pt x="52" y="80"/>
                    <a:pt x="52" y="80"/>
                    <a:pt x="53" y="80"/>
                  </a:cubicBezTo>
                  <a:cubicBezTo>
                    <a:pt x="58" y="79"/>
                    <a:pt x="63" y="81"/>
                    <a:pt x="67" y="83"/>
                  </a:cubicBezTo>
                  <a:cubicBezTo>
                    <a:pt x="70" y="84"/>
                    <a:pt x="73" y="85"/>
                    <a:pt x="76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9" y="85"/>
                    <a:pt x="81" y="84"/>
                    <a:pt x="84" y="83"/>
                  </a:cubicBezTo>
                  <a:cubicBezTo>
                    <a:pt x="88" y="82"/>
                    <a:pt x="91" y="81"/>
                    <a:pt x="95" y="81"/>
                  </a:cubicBezTo>
                  <a:cubicBezTo>
                    <a:pt x="97" y="81"/>
                    <a:pt x="99" y="82"/>
                    <a:pt x="101" y="83"/>
                  </a:cubicBezTo>
                  <a:cubicBezTo>
                    <a:pt x="104" y="84"/>
                    <a:pt x="107" y="88"/>
                    <a:pt x="109" y="93"/>
                  </a:cubicBezTo>
                  <a:cubicBezTo>
                    <a:pt x="110" y="98"/>
                    <a:pt x="110" y="103"/>
                    <a:pt x="108" y="106"/>
                  </a:cubicBezTo>
                  <a:cubicBezTo>
                    <a:pt x="104" y="113"/>
                    <a:pt x="92" y="114"/>
                    <a:pt x="86" y="114"/>
                  </a:cubicBezTo>
                  <a:cubicBezTo>
                    <a:pt x="76" y="114"/>
                    <a:pt x="66" y="112"/>
                    <a:pt x="62" y="109"/>
                  </a:cubicBezTo>
                  <a:cubicBezTo>
                    <a:pt x="60" y="107"/>
                    <a:pt x="58" y="105"/>
                    <a:pt x="57" y="104"/>
                  </a:cubicBezTo>
                  <a:cubicBezTo>
                    <a:pt x="55" y="102"/>
                    <a:pt x="54" y="101"/>
                    <a:pt x="50" y="100"/>
                  </a:cubicBezTo>
                  <a:cubicBezTo>
                    <a:pt x="49" y="100"/>
                    <a:pt x="48" y="100"/>
                    <a:pt x="46" y="1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5349875" y="628650"/>
              <a:ext cx="638175" cy="555625"/>
            </a:xfrm>
            <a:custGeom>
              <a:avLst/>
              <a:gdLst>
                <a:gd name="T0" fmla="*/ 13 w 62"/>
                <a:gd name="T1" fmla="*/ 54 h 54"/>
                <a:gd name="T2" fmla="*/ 13 w 62"/>
                <a:gd name="T3" fmla="*/ 54 h 54"/>
                <a:gd name="T4" fmla="*/ 3 w 62"/>
                <a:gd name="T5" fmla="*/ 46 h 54"/>
                <a:gd name="T6" fmla="*/ 9 w 62"/>
                <a:gd name="T7" fmla="*/ 21 h 54"/>
                <a:gd name="T8" fmla="*/ 12 w 62"/>
                <a:gd name="T9" fmla="*/ 15 h 54"/>
                <a:gd name="T10" fmla="*/ 44 w 62"/>
                <a:gd name="T11" fmla="*/ 0 h 54"/>
                <a:gd name="T12" fmla="*/ 48 w 62"/>
                <a:gd name="T13" fmla="*/ 1 h 54"/>
                <a:gd name="T14" fmla="*/ 59 w 62"/>
                <a:gd name="T15" fmla="*/ 9 h 54"/>
                <a:gd name="T16" fmla="*/ 56 w 62"/>
                <a:gd name="T17" fmla="*/ 28 h 54"/>
                <a:gd name="T18" fmla="*/ 40 w 62"/>
                <a:gd name="T19" fmla="*/ 39 h 54"/>
                <a:gd name="T20" fmla="*/ 30 w 62"/>
                <a:gd name="T21" fmla="*/ 45 h 54"/>
                <a:gd name="T22" fmla="*/ 29 w 62"/>
                <a:gd name="T23" fmla="*/ 46 h 54"/>
                <a:gd name="T24" fmla="*/ 13 w 62"/>
                <a:gd name="T25" fmla="*/ 54 h 54"/>
                <a:gd name="T26" fmla="*/ 44 w 62"/>
                <a:gd name="T27" fmla="*/ 9 h 54"/>
                <a:gd name="T28" fmla="*/ 20 w 62"/>
                <a:gd name="T29" fmla="*/ 19 h 54"/>
                <a:gd name="T30" fmla="*/ 17 w 62"/>
                <a:gd name="T31" fmla="*/ 25 h 54"/>
                <a:gd name="T32" fmla="*/ 11 w 62"/>
                <a:gd name="T33" fmla="*/ 42 h 54"/>
                <a:gd name="T34" fmla="*/ 13 w 62"/>
                <a:gd name="T35" fmla="*/ 45 h 54"/>
                <a:gd name="T36" fmla="*/ 23 w 62"/>
                <a:gd name="T37" fmla="*/ 39 h 54"/>
                <a:gd name="T38" fmla="*/ 24 w 62"/>
                <a:gd name="T39" fmla="*/ 38 h 54"/>
                <a:gd name="T40" fmla="*/ 36 w 62"/>
                <a:gd name="T41" fmla="*/ 31 h 54"/>
                <a:gd name="T42" fmla="*/ 48 w 62"/>
                <a:gd name="T43" fmla="*/ 23 h 54"/>
                <a:gd name="T44" fmla="*/ 51 w 62"/>
                <a:gd name="T45" fmla="*/ 12 h 54"/>
                <a:gd name="T46" fmla="*/ 47 w 62"/>
                <a:gd name="T47" fmla="*/ 9 h 54"/>
                <a:gd name="T48" fmla="*/ 44 w 62"/>
                <a:gd name="T49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4">
                  <a:moveTo>
                    <a:pt x="13" y="54"/>
                  </a:moveTo>
                  <a:cubicBezTo>
                    <a:pt x="13" y="54"/>
                    <a:pt x="13" y="54"/>
                    <a:pt x="13" y="54"/>
                  </a:cubicBezTo>
                  <a:cubicBezTo>
                    <a:pt x="10" y="54"/>
                    <a:pt x="6" y="53"/>
                    <a:pt x="3" y="46"/>
                  </a:cubicBezTo>
                  <a:cubicBezTo>
                    <a:pt x="0" y="38"/>
                    <a:pt x="5" y="29"/>
                    <a:pt x="9" y="21"/>
                  </a:cubicBezTo>
                  <a:cubicBezTo>
                    <a:pt x="10" y="19"/>
                    <a:pt x="11" y="17"/>
                    <a:pt x="12" y="15"/>
                  </a:cubicBezTo>
                  <a:cubicBezTo>
                    <a:pt x="17" y="6"/>
                    <a:pt x="34" y="0"/>
                    <a:pt x="44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54" y="1"/>
                    <a:pt x="58" y="4"/>
                    <a:pt x="59" y="9"/>
                  </a:cubicBezTo>
                  <a:cubicBezTo>
                    <a:pt x="62" y="14"/>
                    <a:pt x="60" y="22"/>
                    <a:pt x="56" y="28"/>
                  </a:cubicBezTo>
                  <a:cubicBezTo>
                    <a:pt x="51" y="33"/>
                    <a:pt x="46" y="36"/>
                    <a:pt x="40" y="39"/>
                  </a:cubicBezTo>
                  <a:cubicBezTo>
                    <a:pt x="36" y="41"/>
                    <a:pt x="33" y="42"/>
                    <a:pt x="30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5" y="49"/>
                    <a:pt x="19" y="54"/>
                    <a:pt x="13" y="54"/>
                  </a:cubicBezTo>
                  <a:moveTo>
                    <a:pt x="44" y="9"/>
                  </a:moveTo>
                  <a:cubicBezTo>
                    <a:pt x="35" y="9"/>
                    <a:pt x="22" y="14"/>
                    <a:pt x="20" y="19"/>
                  </a:cubicBezTo>
                  <a:cubicBezTo>
                    <a:pt x="19" y="21"/>
                    <a:pt x="18" y="23"/>
                    <a:pt x="17" y="25"/>
                  </a:cubicBezTo>
                  <a:cubicBezTo>
                    <a:pt x="13" y="31"/>
                    <a:pt x="9" y="38"/>
                    <a:pt x="11" y="42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16" y="45"/>
                    <a:pt x="20" y="41"/>
                    <a:pt x="23" y="39"/>
                  </a:cubicBezTo>
                  <a:cubicBezTo>
                    <a:pt x="24" y="39"/>
                    <a:pt x="24" y="38"/>
                    <a:pt x="24" y="38"/>
                  </a:cubicBezTo>
                  <a:cubicBezTo>
                    <a:pt x="28" y="35"/>
                    <a:pt x="32" y="33"/>
                    <a:pt x="36" y="31"/>
                  </a:cubicBezTo>
                  <a:cubicBezTo>
                    <a:pt x="41" y="29"/>
                    <a:pt x="46" y="26"/>
                    <a:pt x="48" y="23"/>
                  </a:cubicBezTo>
                  <a:cubicBezTo>
                    <a:pt x="51" y="19"/>
                    <a:pt x="52" y="15"/>
                    <a:pt x="51" y="12"/>
                  </a:cubicBezTo>
                  <a:cubicBezTo>
                    <a:pt x="51" y="11"/>
                    <a:pt x="50" y="10"/>
                    <a:pt x="47" y="9"/>
                  </a:cubicBezTo>
                  <a:cubicBezTo>
                    <a:pt x="46" y="9"/>
                    <a:pt x="45" y="9"/>
                    <a:pt x="44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114675" y="2235200"/>
              <a:ext cx="2173288" cy="3654425"/>
            </a:xfrm>
            <a:custGeom>
              <a:avLst/>
              <a:gdLst>
                <a:gd name="T0" fmla="*/ 202 w 211"/>
                <a:gd name="T1" fmla="*/ 355 h 355"/>
                <a:gd name="T2" fmla="*/ 122 w 211"/>
                <a:gd name="T3" fmla="*/ 355 h 355"/>
                <a:gd name="T4" fmla="*/ 114 w 211"/>
                <a:gd name="T5" fmla="*/ 347 h 355"/>
                <a:gd name="T6" fmla="*/ 114 w 211"/>
                <a:gd name="T7" fmla="*/ 325 h 355"/>
                <a:gd name="T8" fmla="*/ 2 w 211"/>
                <a:gd name="T9" fmla="*/ 213 h 355"/>
                <a:gd name="T10" fmla="*/ 0 w 211"/>
                <a:gd name="T11" fmla="*/ 207 h 355"/>
                <a:gd name="T12" fmla="*/ 0 w 211"/>
                <a:gd name="T13" fmla="*/ 39 h 355"/>
                <a:gd name="T14" fmla="*/ 38 w 211"/>
                <a:gd name="T15" fmla="*/ 0 h 355"/>
                <a:gd name="T16" fmla="*/ 77 w 211"/>
                <a:gd name="T17" fmla="*/ 39 h 355"/>
                <a:gd name="T18" fmla="*/ 77 w 211"/>
                <a:gd name="T19" fmla="*/ 129 h 355"/>
                <a:gd name="T20" fmla="*/ 92 w 211"/>
                <a:gd name="T21" fmla="*/ 126 h 355"/>
                <a:gd name="T22" fmla="*/ 117 w 211"/>
                <a:gd name="T23" fmla="*/ 137 h 355"/>
                <a:gd name="T24" fmla="*/ 208 w 211"/>
                <a:gd name="T25" fmla="*/ 230 h 355"/>
                <a:gd name="T26" fmla="*/ 211 w 211"/>
                <a:gd name="T27" fmla="*/ 235 h 355"/>
                <a:gd name="T28" fmla="*/ 211 w 211"/>
                <a:gd name="T29" fmla="*/ 347 h 355"/>
                <a:gd name="T30" fmla="*/ 202 w 211"/>
                <a:gd name="T31" fmla="*/ 355 h 355"/>
                <a:gd name="T32" fmla="*/ 130 w 211"/>
                <a:gd name="T33" fmla="*/ 339 h 355"/>
                <a:gd name="T34" fmla="*/ 194 w 211"/>
                <a:gd name="T35" fmla="*/ 339 h 355"/>
                <a:gd name="T36" fmla="*/ 194 w 211"/>
                <a:gd name="T37" fmla="*/ 239 h 355"/>
                <a:gd name="T38" fmla="*/ 106 w 211"/>
                <a:gd name="T39" fmla="*/ 148 h 355"/>
                <a:gd name="T40" fmla="*/ 92 w 211"/>
                <a:gd name="T41" fmla="*/ 142 h 355"/>
                <a:gd name="T42" fmla="*/ 78 w 211"/>
                <a:gd name="T43" fmla="*/ 147 h 355"/>
                <a:gd name="T44" fmla="*/ 79 w 211"/>
                <a:gd name="T45" fmla="*/ 175 h 355"/>
                <a:gd name="T46" fmla="*/ 140 w 211"/>
                <a:gd name="T47" fmla="*/ 236 h 355"/>
                <a:gd name="T48" fmla="*/ 129 w 211"/>
                <a:gd name="T49" fmla="*/ 247 h 355"/>
                <a:gd name="T50" fmla="*/ 68 w 211"/>
                <a:gd name="T51" fmla="*/ 186 h 355"/>
                <a:gd name="T52" fmla="*/ 57 w 211"/>
                <a:gd name="T53" fmla="*/ 161 h 355"/>
                <a:gd name="T54" fmla="*/ 61 w 211"/>
                <a:gd name="T55" fmla="*/ 144 h 355"/>
                <a:gd name="T56" fmla="*/ 61 w 211"/>
                <a:gd name="T57" fmla="*/ 39 h 355"/>
                <a:gd name="T58" fmla="*/ 38 w 211"/>
                <a:gd name="T59" fmla="*/ 16 h 355"/>
                <a:gd name="T60" fmla="*/ 16 w 211"/>
                <a:gd name="T61" fmla="*/ 39 h 355"/>
                <a:gd name="T62" fmla="*/ 16 w 211"/>
                <a:gd name="T63" fmla="*/ 204 h 355"/>
                <a:gd name="T64" fmla="*/ 128 w 211"/>
                <a:gd name="T65" fmla="*/ 315 h 355"/>
                <a:gd name="T66" fmla="*/ 130 w 211"/>
                <a:gd name="T67" fmla="*/ 321 h 355"/>
                <a:gd name="T68" fmla="*/ 130 w 211"/>
                <a:gd name="T69" fmla="*/ 33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355">
                  <a:moveTo>
                    <a:pt x="202" y="355"/>
                  </a:moveTo>
                  <a:cubicBezTo>
                    <a:pt x="122" y="355"/>
                    <a:pt x="122" y="355"/>
                    <a:pt x="122" y="355"/>
                  </a:cubicBezTo>
                  <a:cubicBezTo>
                    <a:pt x="117" y="355"/>
                    <a:pt x="114" y="352"/>
                    <a:pt x="114" y="347"/>
                  </a:cubicBezTo>
                  <a:cubicBezTo>
                    <a:pt x="114" y="325"/>
                    <a:pt x="114" y="325"/>
                    <a:pt x="114" y="325"/>
                  </a:cubicBezTo>
                  <a:cubicBezTo>
                    <a:pt x="2" y="213"/>
                    <a:pt x="2" y="213"/>
                    <a:pt x="2" y="213"/>
                  </a:cubicBezTo>
                  <a:cubicBezTo>
                    <a:pt x="1" y="211"/>
                    <a:pt x="0" y="209"/>
                    <a:pt x="0" y="20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60" y="0"/>
                    <a:pt x="77" y="17"/>
                    <a:pt x="77" y="3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2" y="127"/>
                    <a:pt x="87" y="126"/>
                    <a:pt x="92" y="126"/>
                  </a:cubicBezTo>
                  <a:cubicBezTo>
                    <a:pt x="102" y="126"/>
                    <a:pt x="110" y="130"/>
                    <a:pt x="117" y="137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10" y="231"/>
                    <a:pt x="211" y="233"/>
                    <a:pt x="211" y="235"/>
                  </a:cubicBezTo>
                  <a:cubicBezTo>
                    <a:pt x="211" y="347"/>
                    <a:pt x="211" y="347"/>
                    <a:pt x="211" y="347"/>
                  </a:cubicBezTo>
                  <a:cubicBezTo>
                    <a:pt x="211" y="352"/>
                    <a:pt x="207" y="355"/>
                    <a:pt x="202" y="355"/>
                  </a:cubicBezTo>
                  <a:close/>
                  <a:moveTo>
                    <a:pt x="130" y="339"/>
                  </a:moveTo>
                  <a:cubicBezTo>
                    <a:pt x="194" y="339"/>
                    <a:pt x="194" y="339"/>
                    <a:pt x="194" y="339"/>
                  </a:cubicBezTo>
                  <a:cubicBezTo>
                    <a:pt x="194" y="239"/>
                    <a:pt x="194" y="239"/>
                    <a:pt x="194" y="23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2" y="144"/>
                    <a:pt x="97" y="142"/>
                    <a:pt x="92" y="142"/>
                  </a:cubicBezTo>
                  <a:cubicBezTo>
                    <a:pt x="86" y="142"/>
                    <a:pt x="82" y="144"/>
                    <a:pt x="78" y="147"/>
                  </a:cubicBezTo>
                  <a:cubicBezTo>
                    <a:pt x="71" y="155"/>
                    <a:pt x="72" y="167"/>
                    <a:pt x="79" y="175"/>
                  </a:cubicBezTo>
                  <a:cubicBezTo>
                    <a:pt x="140" y="236"/>
                    <a:pt x="140" y="236"/>
                    <a:pt x="140" y="236"/>
                  </a:cubicBezTo>
                  <a:cubicBezTo>
                    <a:pt x="129" y="247"/>
                    <a:pt x="129" y="247"/>
                    <a:pt x="129" y="247"/>
                  </a:cubicBezTo>
                  <a:cubicBezTo>
                    <a:pt x="68" y="186"/>
                    <a:pt x="68" y="186"/>
                    <a:pt x="68" y="186"/>
                  </a:cubicBezTo>
                  <a:cubicBezTo>
                    <a:pt x="61" y="179"/>
                    <a:pt x="57" y="170"/>
                    <a:pt x="57" y="161"/>
                  </a:cubicBezTo>
                  <a:cubicBezTo>
                    <a:pt x="57" y="155"/>
                    <a:pt x="58" y="149"/>
                    <a:pt x="61" y="144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26"/>
                    <a:pt x="51" y="16"/>
                    <a:pt x="38" y="16"/>
                  </a:cubicBezTo>
                  <a:cubicBezTo>
                    <a:pt x="26" y="16"/>
                    <a:pt x="16" y="26"/>
                    <a:pt x="16" y="39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28" y="315"/>
                    <a:pt x="128" y="315"/>
                    <a:pt x="128" y="315"/>
                  </a:cubicBezTo>
                  <a:cubicBezTo>
                    <a:pt x="129" y="317"/>
                    <a:pt x="130" y="319"/>
                    <a:pt x="130" y="321"/>
                  </a:cubicBezTo>
                  <a:lnTo>
                    <a:pt x="130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671888" y="5726113"/>
              <a:ext cx="1831975" cy="782638"/>
            </a:xfrm>
            <a:custGeom>
              <a:avLst/>
              <a:gdLst>
                <a:gd name="T0" fmla="*/ 170 w 178"/>
                <a:gd name="T1" fmla="*/ 76 h 76"/>
                <a:gd name="T2" fmla="*/ 8 w 178"/>
                <a:gd name="T3" fmla="*/ 76 h 76"/>
                <a:gd name="T4" fmla="*/ 0 w 178"/>
                <a:gd name="T5" fmla="*/ 67 h 76"/>
                <a:gd name="T6" fmla="*/ 0 w 178"/>
                <a:gd name="T7" fmla="*/ 8 h 76"/>
                <a:gd name="T8" fmla="*/ 8 w 178"/>
                <a:gd name="T9" fmla="*/ 0 h 76"/>
                <a:gd name="T10" fmla="*/ 170 w 178"/>
                <a:gd name="T11" fmla="*/ 0 h 76"/>
                <a:gd name="T12" fmla="*/ 178 w 178"/>
                <a:gd name="T13" fmla="*/ 8 h 76"/>
                <a:gd name="T14" fmla="*/ 178 w 178"/>
                <a:gd name="T15" fmla="*/ 67 h 76"/>
                <a:gd name="T16" fmla="*/ 170 w 178"/>
                <a:gd name="T17" fmla="*/ 76 h 76"/>
                <a:gd name="T18" fmla="*/ 16 w 178"/>
                <a:gd name="T19" fmla="*/ 59 h 76"/>
                <a:gd name="T20" fmla="*/ 162 w 178"/>
                <a:gd name="T21" fmla="*/ 59 h 76"/>
                <a:gd name="T22" fmla="*/ 162 w 178"/>
                <a:gd name="T23" fmla="*/ 16 h 76"/>
                <a:gd name="T24" fmla="*/ 16 w 178"/>
                <a:gd name="T25" fmla="*/ 16 h 76"/>
                <a:gd name="T26" fmla="*/ 16 w 178"/>
                <a:gd name="T27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76">
                  <a:moveTo>
                    <a:pt x="170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4" y="76"/>
                    <a:pt x="0" y="72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8" y="4"/>
                    <a:pt x="178" y="8"/>
                  </a:cubicBezTo>
                  <a:cubicBezTo>
                    <a:pt x="178" y="67"/>
                    <a:pt x="178" y="67"/>
                    <a:pt x="178" y="67"/>
                  </a:cubicBezTo>
                  <a:cubicBezTo>
                    <a:pt x="178" y="72"/>
                    <a:pt x="175" y="76"/>
                    <a:pt x="170" y="76"/>
                  </a:cubicBezTo>
                  <a:close/>
                  <a:moveTo>
                    <a:pt x="16" y="59"/>
                  </a:moveTo>
                  <a:cubicBezTo>
                    <a:pt x="162" y="59"/>
                    <a:pt x="162" y="59"/>
                    <a:pt x="162" y="59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6821488" y="2235200"/>
              <a:ext cx="2173288" cy="3654425"/>
            </a:xfrm>
            <a:custGeom>
              <a:avLst/>
              <a:gdLst>
                <a:gd name="T0" fmla="*/ 89 w 211"/>
                <a:gd name="T1" fmla="*/ 355 h 355"/>
                <a:gd name="T2" fmla="*/ 8 w 211"/>
                <a:gd name="T3" fmla="*/ 355 h 355"/>
                <a:gd name="T4" fmla="*/ 0 w 211"/>
                <a:gd name="T5" fmla="*/ 347 h 355"/>
                <a:gd name="T6" fmla="*/ 0 w 211"/>
                <a:gd name="T7" fmla="*/ 235 h 355"/>
                <a:gd name="T8" fmla="*/ 2 w 211"/>
                <a:gd name="T9" fmla="*/ 230 h 355"/>
                <a:gd name="T10" fmla="*/ 93 w 211"/>
                <a:gd name="T11" fmla="*/ 137 h 355"/>
                <a:gd name="T12" fmla="*/ 133 w 211"/>
                <a:gd name="T13" fmla="*/ 129 h 355"/>
                <a:gd name="T14" fmla="*/ 133 w 211"/>
                <a:gd name="T15" fmla="*/ 39 h 355"/>
                <a:gd name="T16" fmla="*/ 172 w 211"/>
                <a:gd name="T17" fmla="*/ 0 h 355"/>
                <a:gd name="T18" fmla="*/ 211 w 211"/>
                <a:gd name="T19" fmla="*/ 39 h 355"/>
                <a:gd name="T20" fmla="*/ 211 w 211"/>
                <a:gd name="T21" fmla="*/ 207 h 355"/>
                <a:gd name="T22" fmla="*/ 208 w 211"/>
                <a:gd name="T23" fmla="*/ 213 h 355"/>
                <a:gd name="T24" fmla="*/ 97 w 211"/>
                <a:gd name="T25" fmla="*/ 325 h 355"/>
                <a:gd name="T26" fmla="*/ 97 w 211"/>
                <a:gd name="T27" fmla="*/ 347 h 355"/>
                <a:gd name="T28" fmla="*/ 89 w 211"/>
                <a:gd name="T29" fmla="*/ 355 h 355"/>
                <a:gd name="T30" fmla="*/ 16 w 211"/>
                <a:gd name="T31" fmla="*/ 339 h 355"/>
                <a:gd name="T32" fmla="*/ 80 w 211"/>
                <a:gd name="T33" fmla="*/ 339 h 355"/>
                <a:gd name="T34" fmla="*/ 80 w 211"/>
                <a:gd name="T35" fmla="*/ 321 h 355"/>
                <a:gd name="T36" fmla="*/ 83 w 211"/>
                <a:gd name="T37" fmla="*/ 315 h 355"/>
                <a:gd name="T38" fmla="*/ 194 w 211"/>
                <a:gd name="T39" fmla="*/ 204 h 355"/>
                <a:gd name="T40" fmla="*/ 194 w 211"/>
                <a:gd name="T41" fmla="*/ 39 h 355"/>
                <a:gd name="T42" fmla="*/ 172 w 211"/>
                <a:gd name="T43" fmla="*/ 16 h 355"/>
                <a:gd name="T44" fmla="*/ 150 w 211"/>
                <a:gd name="T45" fmla="*/ 39 h 355"/>
                <a:gd name="T46" fmla="*/ 150 w 211"/>
                <a:gd name="T47" fmla="*/ 144 h 355"/>
                <a:gd name="T48" fmla="*/ 153 w 211"/>
                <a:gd name="T49" fmla="*/ 161 h 355"/>
                <a:gd name="T50" fmla="*/ 143 w 211"/>
                <a:gd name="T51" fmla="*/ 186 h 355"/>
                <a:gd name="T52" fmla="*/ 82 w 211"/>
                <a:gd name="T53" fmla="*/ 247 h 355"/>
                <a:gd name="T54" fmla="*/ 70 w 211"/>
                <a:gd name="T55" fmla="*/ 236 h 355"/>
                <a:gd name="T56" fmla="*/ 131 w 211"/>
                <a:gd name="T57" fmla="*/ 175 h 355"/>
                <a:gd name="T58" fmla="*/ 132 w 211"/>
                <a:gd name="T59" fmla="*/ 147 h 355"/>
                <a:gd name="T60" fmla="*/ 105 w 211"/>
                <a:gd name="T61" fmla="*/ 148 h 355"/>
                <a:gd name="T62" fmla="*/ 16 w 211"/>
                <a:gd name="T63" fmla="*/ 239 h 355"/>
                <a:gd name="T64" fmla="*/ 16 w 211"/>
                <a:gd name="T65" fmla="*/ 33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355">
                  <a:moveTo>
                    <a:pt x="89" y="355"/>
                  </a:moveTo>
                  <a:cubicBezTo>
                    <a:pt x="8" y="355"/>
                    <a:pt x="8" y="355"/>
                    <a:pt x="8" y="355"/>
                  </a:cubicBezTo>
                  <a:cubicBezTo>
                    <a:pt x="3" y="355"/>
                    <a:pt x="0" y="352"/>
                    <a:pt x="0" y="34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3"/>
                    <a:pt x="1" y="231"/>
                    <a:pt x="2" y="230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104" y="126"/>
                    <a:pt x="120" y="123"/>
                    <a:pt x="133" y="12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17"/>
                    <a:pt x="151" y="0"/>
                    <a:pt x="172" y="0"/>
                  </a:cubicBezTo>
                  <a:cubicBezTo>
                    <a:pt x="193" y="0"/>
                    <a:pt x="211" y="17"/>
                    <a:pt x="211" y="39"/>
                  </a:cubicBezTo>
                  <a:cubicBezTo>
                    <a:pt x="211" y="207"/>
                    <a:pt x="211" y="207"/>
                    <a:pt x="211" y="207"/>
                  </a:cubicBezTo>
                  <a:cubicBezTo>
                    <a:pt x="211" y="209"/>
                    <a:pt x="210" y="211"/>
                    <a:pt x="208" y="213"/>
                  </a:cubicBezTo>
                  <a:cubicBezTo>
                    <a:pt x="97" y="325"/>
                    <a:pt x="97" y="325"/>
                    <a:pt x="97" y="325"/>
                  </a:cubicBezTo>
                  <a:cubicBezTo>
                    <a:pt x="97" y="347"/>
                    <a:pt x="97" y="347"/>
                    <a:pt x="97" y="347"/>
                  </a:cubicBezTo>
                  <a:cubicBezTo>
                    <a:pt x="97" y="352"/>
                    <a:pt x="93" y="355"/>
                    <a:pt x="89" y="355"/>
                  </a:cubicBezTo>
                  <a:close/>
                  <a:moveTo>
                    <a:pt x="16" y="339"/>
                  </a:moveTo>
                  <a:cubicBezTo>
                    <a:pt x="80" y="339"/>
                    <a:pt x="80" y="339"/>
                    <a:pt x="80" y="339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0" y="319"/>
                    <a:pt x="81" y="317"/>
                    <a:pt x="83" y="315"/>
                  </a:cubicBezTo>
                  <a:cubicBezTo>
                    <a:pt x="194" y="204"/>
                    <a:pt x="194" y="204"/>
                    <a:pt x="194" y="204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26"/>
                    <a:pt x="184" y="16"/>
                    <a:pt x="172" y="16"/>
                  </a:cubicBezTo>
                  <a:cubicBezTo>
                    <a:pt x="160" y="16"/>
                    <a:pt x="150" y="26"/>
                    <a:pt x="150" y="39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2" y="149"/>
                    <a:pt x="153" y="155"/>
                    <a:pt x="153" y="161"/>
                  </a:cubicBezTo>
                  <a:cubicBezTo>
                    <a:pt x="153" y="170"/>
                    <a:pt x="149" y="179"/>
                    <a:pt x="143" y="186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70" y="236"/>
                    <a:pt x="70" y="236"/>
                    <a:pt x="70" y="236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39" y="167"/>
                    <a:pt x="139" y="155"/>
                    <a:pt x="132" y="147"/>
                  </a:cubicBezTo>
                  <a:cubicBezTo>
                    <a:pt x="125" y="140"/>
                    <a:pt x="112" y="140"/>
                    <a:pt x="105" y="148"/>
                  </a:cubicBezTo>
                  <a:cubicBezTo>
                    <a:pt x="16" y="239"/>
                    <a:pt x="16" y="239"/>
                    <a:pt x="16" y="239"/>
                  </a:cubicBezTo>
                  <a:lnTo>
                    <a:pt x="16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6596063" y="5726113"/>
              <a:ext cx="1831975" cy="782638"/>
            </a:xfrm>
            <a:custGeom>
              <a:avLst/>
              <a:gdLst>
                <a:gd name="T0" fmla="*/ 170 w 178"/>
                <a:gd name="T1" fmla="*/ 76 h 76"/>
                <a:gd name="T2" fmla="*/ 8 w 178"/>
                <a:gd name="T3" fmla="*/ 76 h 76"/>
                <a:gd name="T4" fmla="*/ 0 w 178"/>
                <a:gd name="T5" fmla="*/ 67 h 76"/>
                <a:gd name="T6" fmla="*/ 0 w 178"/>
                <a:gd name="T7" fmla="*/ 8 h 76"/>
                <a:gd name="T8" fmla="*/ 8 w 178"/>
                <a:gd name="T9" fmla="*/ 0 h 76"/>
                <a:gd name="T10" fmla="*/ 170 w 178"/>
                <a:gd name="T11" fmla="*/ 0 h 76"/>
                <a:gd name="T12" fmla="*/ 178 w 178"/>
                <a:gd name="T13" fmla="*/ 8 h 76"/>
                <a:gd name="T14" fmla="*/ 178 w 178"/>
                <a:gd name="T15" fmla="*/ 67 h 76"/>
                <a:gd name="T16" fmla="*/ 170 w 178"/>
                <a:gd name="T17" fmla="*/ 76 h 76"/>
                <a:gd name="T18" fmla="*/ 16 w 178"/>
                <a:gd name="T19" fmla="*/ 59 h 76"/>
                <a:gd name="T20" fmla="*/ 162 w 178"/>
                <a:gd name="T21" fmla="*/ 59 h 76"/>
                <a:gd name="T22" fmla="*/ 162 w 178"/>
                <a:gd name="T23" fmla="*/ 16 h 76"/>
                <a:gd name="T24" fmla="*/ 16 w 178"/>
                <a:gd name="T25" fmla="*/ 16 h 76"/>
                <a:gd name="T26" fmla="*/ 16 w 178"/>
                <a:gd name="T27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8" h="76">
                  <a:moveTo>
                    <a:pt x="170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4" y="76"/>
                    <a:pt x="0" y="72"/>
                    <a:pt x="0" y="6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5" y="0"/>
                    <a:pt x="178" y="4"/>
                    <a:pt x="178" y="8"/>
                  </a:cubicBezTo>
                  <a:cubicBezTo>
                    <a:pt x="178" y="67"/>
                    <a:pt x="178" y="67"/>
                    <a:pt x="178" y="67"/>
                  </a:cubicBezTo>
                  <a:cubicBezTo>
                    <a:pt x="178" y="72"/>
                    <a:pt x="175" y="76"/>
                    <a:pt x="170" y="76"/>
                  </a:cubicBezTo>
                  <a:close/>
                  <a:moveTo>
                    <a:pt x="16" y="59"/>
                  </a:moveTo>
                  <a:cubicBezTo>
                    <a:pt x="162" y="59"/>
                    <a:pt x="162" y="59"/>
                    <a:pt x="162" y="59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4289425" y="298450"/>
              <a:ext cx="3489325" cy="3490913"/>
            </a:xfrm>
            <a:custGeom>
              <a:avLst/>
              <a:gdLst>
                <a:gd name="T0" fmla="*/ 170 w 339"/>
                <a:gd name="T1" fmla="*/ 339 h 339"/>
                <a:gd name="T2" fmla="*/ 0 w 339"/>
                <a:gd name="T3" fmla="*/ 170 h 339"/>
                <a:gd name="T4" fmla="*/ 170 w 339"/>
                <a:gd name="T5" fmla="*/ 0 h 339"/>
                <a:gd name="T6" fmla="*/ 339 w 339"/>
                <a:gd name="T7" fmla="*/ 170 h 339"/>
                <a:gd name="T8" fmla="*/ 170 w 339"/>
                <a:gd name="T9" fmla="*/ 339 h 339"/>
                <a:gd name="T10" fmla="*/ 170 w 339"/>
                <a:gd name="T11" fmla="*/ 17 h 339"/>
                <a:gd name="T12" fmla="*/ 17 w 339"/>
                <a:gd name="T13" fmla="*/ 170 h 339"/>
                <a:gd name="T14" fmla="*/ 170 w 339"/>
                <a:gd name="T15" fmla="*/ 322 h 339"/>
                <a:gd name="T16" fmla="*/ 323 w 339"/>
                <a:gd name="T17" fmla="*/ 170 h 339"/>
                <a:gd name="T18" fmla="*/ 170 w 339"/>
                <a:gd name="T19" fmla="*/ 1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339">
                  <a:moveTo>
                    <a:pt x="170" y="339"/>
                  </a:moveTo>
                  <a:cubicBezTo>
                    <a:pt x="76" y="339"/>
                    <a:pt x="0" y="263"/>
                    <a:pt x="0" y="170"/>
                  </a:cubicBezTo>
                  <a:cubicBezTo>
                    <a:pt x="0" y="76"/>
                    <a:pt x="76" y="0"/>
                    <a:pt x="170" y="0"/>
                  </a:cubicBezTo>
                  <a:cubicBezTo>
                    <a:pt x="263" y="0"/>
                    <a:pt x="339" y="76"/>
                    <a:pt x="339" y="170"/>
                  </a:cubicBezTo>
                  <a:cubicBezTo>
                    <a:pt x="339" y="263"/>
                    <a:pt x="263" y="339"/>
                    <a:pt x="170" y="339"/>
                  </a:cubicBezTo>
                  <a:moveTo>
                    <a:pt x="170" y="17"/>
                  </a:moveTo>
                  <a:cubicBezTo>
                    <a:pt x="86" y="17"/>
                    <a:pt x="17" y="85"/>
                    <a:pt x="17" y="170"/>
                  </a:cubicBezTo>
                  <a:cubicBezTo>
                    <a:pt x="17" y="254"/>
                    <a:pt x="86" y="322"/>
                    <a:pt x="170" y="322"/>
                  </a:cubicBezTo>
                  <a:cubicBezTo>
                    <a:pt x="254" y="322"/>
                    <a:pt x="323" y="254"/>
                    <a:pt x="323" y="170"/>
                  </a:cubicBezTo>
                  <a:cubicBezTo>
                    <a:pt x="323" y="85"/>
                    <a:pt x="254" y="17"/>
                    <a:pt x="170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35" name="Freeform 32"/>
          <p:cNvSpPr>
            <a:spLocks noChangeAspect="1" noEditPoints="1"/>
          </p:cNvSpPr>
          <p:nvPr/>
        </p:nvSpPr>
        <p:spPr bwMode="auto">
          <a:xfrm>
            <a:off x="9076014" y="5617323"/>
            <a:ext cx="647740" cy="644400"/>
          </a:xfrm>
          <a:custGeom>
            <a:avLst/>
            <a:gdLst>
              <a:gd name="T0" fmla="*/ 273 w 601"/>
              <a:gd name="T1" fmla="*/ 593 h 598"/>
              <a:gd name="T2" fmla="*/ 205 w 601"/>
              <a:gd name="T3" fmla="*/ 578 h 598"/>
              <a:gd name="T4" fmla="*/ 156 w 601"/>
              <a:gd name="T5" fmla="*/ 520 h 598"/>
              <a:gd name="T6" fmla="*/ 64 w 601"/>
              <a:gd name="T7" fmla="*/ 483 h 598"/>
              <a:gd name="T8" fmla="*/ 28 w 601"/>
              <a:gd name="T9" fmla="*/ 415 h 598"/>
              <a:gd name="T10" fmla="*/ 39 w 601"/>
              <a:gd name="T11" fmla="*/ 340 h 598"/>
              <a:gd name="T12" fmla="*/ 5 w 601"/>
              <a:gd name="T13" fmla="*/ 246 h 598"/>
              <a:gd name="T14" fmla="*/ 31 w 601"/>
              <a:gd name="T15" fmla="*/ 173 h 598"/>
              <a:gd name="T16" fmla="*/ 93 w 601"/>
              <a:gd name="T17" fmla="*/ 131 h 598"/>
              <a:gd name="T18" fmla="*/ 141 w 601"/>
              <a:gd name="T19" fmla="*/ 44 h 598"/>
              <a:gd name="T20" fmla="*/ 213 w 601"/>
              <a:gd name="T21" fmla="*/ 15 h 598"/>
              <a:gd name="T22" fmla="*/ 285 w 601"/>
              <a:gd name="T23" fmla="*/ 32 h 598"/>
              <a:gd name="T24" fmla="*/ 382 w 601"/>
              <a:gd name="T25" fmla="*/ 9 h 598"/>
              <a:gd name="T26" fmla="*/ 452 w 601"/>
              <a:gd name="T27" fmla="*/ 44 h 598"/>
              <a:gd name="T28" fmla="*/ 488 w 601"/>
              <a:gd name="T29" fmla="*/ 109 h 598"/>
              <a:gd name="T30" fmla="*/ 570 w 601"/>
              <a:gd name="T31" fmla="*/ 166 h 598"/>
              <a:gd name="T32" fmla="*/ 591 w 601"/>
              <a:gd name="T33" fmla="*/ 241 h 598"/>
              <a:gd name="T34" fmla="*/ 565 w 601"/>
              <a:gd name="T35" fmla="*/ 311 h 598"/>
              <a:gd name="T36" fmla="*/ 579 w 601"/>
              <a:gd name="T37" fmla="*/ 410 h 598"/>
              <a:gd name="T38" fmla="*/ 537 w 601"/>
              <a:gd name="T39" fmla="*/ 476 h 598"/>
              <a:gd name="T40" fmla="*/ 467 w 601"/>
              <a:gd name="T41" fmla="*/ 504 h 598"/>
              <a:gd name="T42" fmla="*/ 404 w 601"/>
              <a:gd name="T43" fmla="*/ 580 h 598"/>
              <a:gd name="T44" fmla="*/ 327 w 601"/>
              <a:gd name="T45" fmla="*/ 593 h 598"/>
              <a:gd name="T46" fmla="*/ 330 w 601"/>
              <a:gd name="T47" fmla="*/ 550 h 598"/>
              <a:gd name="T48" fmla="*/ 402 w 601"/>
              <a:gd name="T49" fmla="*/ 565 h 598"/>
              <a:gd name="T50" fmla="*/ 461 w 601"/>
              <a:gd name="T51" fmla="*/ 490 h 598"/>
              <a:gd name="T52" fmla="*/ 508 w 601"/>
              <a:gd name="T53" fmla="*/ 445 h 598"/>
              <a:gd name="T54" fmla="*/ 567 w 601"/>
              <a:gd name="T55" fmla="*/ 401 h 598"/>
              <a:gd name="T56" fmla="*/ 551 w 601"/>
              <a:gd name="T57" fmla="*/ 307 h 598"/>
              <a:gd name="T58" fmla="*/ 549 w 601"/>
              <a:gd name="T59" fmla="*/ 243 h 598"/>
              <a:gd name="T60" fmla="*/ 555 w 601"/>
              <a:gd name="T61" fmla="*/ 169 h 598"/>
              <a:gd name="T62" fmla="*/ 475 w 601"/>
              <a:gd name="T63" fmla="*/ 117 h 598"/>
              <a:gd name="T64" fmla="*/ 426 w 601"/>
              <a:gd name="T65" fmla="*/ 76 h 598"/>
              <a:gd name="T66" fmla="*/ 375 w 601"/>
              <a:gd name="T67" fmla="*/ 22 h 598"/>
              <a:gd name="T68" fmla="*/ 282 w 601"/>
              <a:gd name="T69" fmla="*/ 47 h 598"/>
              <a:gd name="T70" fmla="*/ 219 w 601"/>
              <a:gd name="T71" fmla="*/ 56 h 598"/>
              <a:gd name="T72" fmla="*/ 145 w 601"/>
              <a:gd name="T73" fmla="*/ 58 h 598"/>
              <a:gd name="T74" fmla="*/ 102 w 601"/>
              <a:gd name="T75" fmla="*/ 143 h 598"/>
              <a:gd name="T76" fmla="*/ 67 w 601"/>
              <a:gd name="T77" fmla="*/ 197 h 598"/>
              <a:gd name="T78" fmla="*/ 18 w 601"/>
              <a:gd name="T79" fmla="*/ 253 h 598"/>
              <a:gd name="T80" fmla="*/ 54 w 601"/>
              <a:gd name="T81" fmla="*/ 341 h 598"/>
              <a:gd name="T82" fmla="*/ 70 w 601"/>
              <a:gd name="T83" fmla="*/ 404 h 598"/>
              <a:gd name="T84" fmla="*/ 78 w 601"/>
              <a:gd name="T85" fmla="*/ 477 h 598"/>
              <a:gd name="T86" fmla="*/ 167 w 601"/>
              <a:gd name="T87" fmla="*/ 510 h 598"/>
              <a:gd name="T88" fmla="*/ 225 w 601"/>
              <a:gd name="T89" fmla="*/ 540 h 598"/>
              <a:gd name="T90" fmla="*/ 270 w 601"/>
              <a:gd name="T91" fmla="*/ 550 h 598"/>
              <a:gd name="T92" fmla="*/ 124 w 601"/>
              <a:gd name="T93" fmla="*/ 412 h 598"/>
              <a:gd name="T94" fmla="*/ 477 w 601"/>
              <a:gd name="T95" fmla="*/ 182 h 598"/>
              <a:gd name="T96" fmla="*/ 300 w 601"/>
              <a:gd name="T97" fmla="*/ 100 h 598"/>
              <a:gd name="T98" fmla="*/ 260 w 601"/>
              <a:gd name="T99" fmla="*/ 489 h 598"/>
              <a:gd name="T100" fmla="*/ 342 w 601"/>
              <a:gd name="T101" fmla="*/ 105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98">
                <a:moveTo>
                  <a:pt x="320" y="598"/>
                </a:moveTo>
                <a:cubicBezTo>
                  <a:pt x="320" y="598"/>
                  <a:pt x="320" y="598"/>
                  <a:pt x="320" y="598"/>
                </a:cubicBezTo>
                <a:cubicBezTo>
                  <a:pt x="280" y="597"/>
                  <a:pt x="280" y="597"/>
                  <a:pt x="280" y="597"/>
                </a:cubicBezTo>
                <a:cubicBezTo>
                  <a:pt x="277" y="597"/>
                  <a:pt x="275" y="596"/>
                  <a:pt x="273" y="593"/>
                </a:cubicBezTo>
                <a:cubicBezTo>
                  <a:pt x="259" y="559"/>
                  <a:pt x="259" y="559"/>
                  <a:pt x="259" y="559"/>
                </a:cubicBezTo>
                <a:cubicBezTo>
                  <a:pt x="254" y="558"/>
                  <a:pt x="250" y="557"/>
                  <a:pt x="245" y="556"/>
                </a:cubicBezTo>
                <a:cubicBezTo>
                  <a:pt x="241" y="555"/>
                  <a:pt x="237" y="554"/>
                  <a:pt x="232" y="553"/>
                </a:cubicBezTo>
                <a:cubicBezTo>
                  <a:pt x="205" y="578"/>
                  <a:pt x="205" y="578"/>
                  <a:pt x="205" y="578"/>
                </a:cubicBezTo>
                <a:cubicBezTo>
                  <a:pt x="202" y="580"/>
                  <a:pt x="199" y="581"/>
                  <a:pt x="197" y="580"/>
                </a:cubicBezTo>
                <a:cubicBezTo>
                  <a:pt x="160" y="563"/>
                  <a:pt x="160" y="563"/>
                  <a:pt x="160" y="563"/>
                </a:cubicBezTo>
                <a:cubicBezTo>
                  <a:pt x="157" y="562"/>
                  <a:pt x="156" y="560"/>
                  <a:pt x="156" y="557"/>
                </a:cubicBezTo>
                <a:cubicBezTo>
                  <a:pt x="156" y="520"/>
                  <a:pt x="156" y="520"/>
                  <a:pt x="156" y="520"/>
                </a:cubicBezTo>
                <a:cubicBezTo>
                  <a:pt x="149" y="515"/>
                  <a:pt x="141" y="509"/>
                  <a:pt x="134" y="503"/>
                </a:cubicBezTo>
                <a:cubicBezTo>
                  <a:pt x="99" y="515"/>
                  <a:pt x="99" y="515"/>
                  <a:pt x="99" y="515"/>
                </a:cubicBezTo>
                <a:cubicBezTo>
                  <a:pt x="96" y="516"/>
                  <a:pt x="93" y="515"/>
                  <a:pt x="91" y="513"/>
                </a:cubicBezTo>
                <a:cubicBezTo>
                  <a:pt x="64" y="483"/>
                  <a:pt x="64" y="483"/>
                  <a:pt x="64" y="483"/>
                </a:cubicBezTo>
                <a:cubicBezTo>
                  <a:pt x="62" y="481"/>
                  <a:pt x="62" y="478"/>
                  <a:pt x="63" y="475"/>
                </a:cubicBezTo>
                <a:cubicBezTo>
                  <a:pt x="78" y="442"/>
                  <a:pt x="78" y="442"/>
                  <a:pt x="78" y="442"/>
                </a:cubicBezTo>
                <a:cubicBezTo>
                  <a:pt x="73" y="434"/>
                  <a:pt x="69" y="426"/>
                  <a:pt x="65" y="418"/>
                </a:cubicBezTo>
                <a:cubicBezTo>
                  <a:pt x="28" y="415"/>
                  <a:pt x="28" y="415"/>
                  <a:pt x="28" y="415"/>
                </a:cubicBezTo>
                <a:cubicBezTo>
                  <a:pt x="25" y="414"/>
                  <a:pt x="23" y="412"/>
                  <a:pt x="22" y="410"/>
                </a:cubicBezTo>
                <a:cubicBezTo>
                  <a:pt x="9" y="371"/>
                  <a:pt x="9" y="371"/>
                  <a:pt x="9" y="371"/>
                </a:cubicBezTo>
                <a:cubicBezTo>
                  <a:pt x="8" y="368"/>
                  <a:pt x="9" y="365"/>
                  <a:pt x="11" y="364"/>
                </a:cubicBezTo>
                <a:cubicBezTo>
                  <a:pt x="39" y="340"/>
                  <a:pt x="39" y="340"/>
                  <a:pt x="39" y="340"/>
                </a:cubicBezTo>
                <a:cubicBezTo>
                  <a:pt x="37" y="330"/>
                  <a:pt x="36" y="321"/>
                  <a:pt x="36" y="311"/>
                </a:cubicBezTo>
                <a:cubicBezTo>
                  <a:pt x="4" y="294"/>
                  <a:pt x="4" y="294"/>
                  <a:pt x="4" y="294"/>
                </a:cubicBezTo>
                <a:cubicBezTo>
                  <a:pt x="1" y="292"/>
                  <a:pt x="0" y="289"/>
                  <a:pt x="0" y="287"/>
                </a:cubicBezTo>
                <a:cubicBezTo>
                  <a:pt x="5" y="246"/>
                  <a:pt x="5" y="246"/>
                  <a:pt x="5" y="246"/>
                </a:cubicBezTo>
                <a:cubicBezTo>
                  <a:pt x="5" y="244"/>
                  <a:pt x="7" y="241"/>
                  <a:pt x="10" y="240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46" y="220"/>
                  <a:pt x="49" y="211"/>
                  <a:pt x="53" y="202"/>
                </a:cubicBezTo>
                <a:cubicBezTo>
                  <a:pt x="31" y="173"/>
                  <a:pt x="31" y="173"/>
                  <a:pt x="31" y="173"/>
                </a:cubicBezTo>
                <a:cubicBezTo>
                  <a:pt x="30" y="171"/>
                  <a:pt x="30" y="168"/>
                  <a:pt x="31" y="166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3" y="128"/>
                  <a:pt x="55" y="127"/>
                  <a:pt x="58" y="127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9" y="124"/>
                  <a:pt x="106" y="116"/>
                  <a:pt x="113" y="109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2"/>
                  <a:pt x="106" y="69"/>
                  <a:pt x="108" y="67"/>
                </a:cubicBezTo>
                <a:cubicBezTo>
                  <a:pt x="141" y="44"/>
                  <a:pt x="141" y="44"/>
                  <a:pt x="141" y="44"/>
                </a:cubicBezTo>
                <a:cubicBezTo>
                  <a:pt x="143" y="42"/>
                  <a:pt x="146" y="42"/>
                  <a:pt x="149" y="43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8" y="57"/>
                  <a:pt x="197" y="53"/>
                  <a:pt x="206" y="49"/>
                </a:cubicBezTo>
                <a:cubicBezTo>
                  <a:pt x="213" y="15"/>
                  <a:pt x="213" y="15"/>
                  <a:pt x="213" y="15"/>
                </a:cubicBezTo>
                <a:cubicBezTo>
                  <a:pt x="214" y="12"/>
                  <a:pt x="216" y="10"/>
                  <a:pt x="218" y="9"/>
                </a:cubicBezTo>
                <a:cubicBezTo>
                  <a:pt x="258" y="1"/>
                  <a:pt x="258" y="1"/>
                  <a:pt x="258" y="1"/>
                </a:cubicBezTo>
                <a:cubicBezTo>
                  <a:pt x="261" y="0"/>
                  <a:pt x="264" y="1"/>
                  <a:pt x="265" y="4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95" y="32"/>
                  <a:pt x="306" y="32"/>
                  <a:pt x="316" y="32"/>
                </a:cubicBezTo>
                <a:cubicBezTo>
                  <a:pt x="336" y="4"/>
                  <a:pt x="336" y="4"/>
                  <a:pt x="336" y="4"/>
                </a:cubicBezTo>
                <a:cubicBezTo>
                  <a:pt x="337" y="1"/>
                  <a:pt x="340" y="0"/>
                  <a:pt x="343" y="1"/>
                </a:cubicBezTo>
                <a:cubicBezTo>
                  <a:pt x="382" y="9"/>
                  <a:pt x="382" y="9"/>
                  <a:pt x="382" y="9"/>
                </a:cubicBezTo>
                <a:cubicBezTo>
                  <a:pt x="385" y="10"/>
                  <a:pt x="387" y="12"/>
                  <a:pt x="388" y="15"/>
                </a:cubicBezTo>
                <a:cubicBezTo>
                  <a:pt x="395" y="49"/>
                  <a:pt x="395" y="49"/>
                  <a:pt x="395" y="49"/>
                </a:cubicBezTo>
                <a:cubicBezTo>
                  <a:pt x="404" y="53"/>
                  <a:pt x="413" y="57"/>
                  <a:pt x="422" y="61"/>
                </a:cubicBezTo>
                <a:cubicBezTo>
                  <a:pt x="452" y="44"/>
                  <a:pt x="452" y="44"/>
                  <a:pt x="452" y="44"/>
                </a:cubicBezTo>
                <a:cubicBezTo>
                  <a:pt x="455" y="42"/>
                  <a:pt x="458" y="42"/>
                  <a:pt x="460" y="44"/>
                </a:cubicBezTo>
                <a:cubicBezTo>
                  <a:pt x="493" y="68"/>
                  <a:pt x="493" y="68"/>
                  <a:pt x="493" y="68"/>
                </a:cubicBezTo>
                <a:cubicBezTo>
                  <a:pt x="495" y="69"/>
                  <a:pt x="496" y="72"/>
                  <a:pt x="496" y="75"/>
                </a:cubicBezTo>
                <a:cubicBezTo>
                  <a:pt x="488" y="109"/>
                  <a:pt x="488" y="109"/>
                  <a:pt x="488" y="109"/>
                </a:cubicBezTo>
                <a:cubicBezTo>
                  <a:pt x="495" y="116"/>
                  <a:pt x="502" y="124"/>
                  <a:pt x="508" y="131"/>
                </a:cubicBezTo>
                <a:cubicBezTo>
                  <a:pt x="543" y="127"/>
                  <a:pt x="543" y="127"/>
                  <a:pt x="543" y="127"/>
                </a:cubicBezTo>
                <a:cubicBezTo>
                  <a:pt x="545" y="127"/>
                  <a:pt x="548" y="128"/>
                  <a:pt x="550" y="131"/>
                </a:cubicBezTo>
                <a:cubicBezTo>
                  <a:pt x="570" y="166"/>
                  <a:pt x="570" y="166"/>
                  <a:pt x="570" y="166"/>
                </a:cubicBezTo>
                <a:cubicBezTo>
                  <a:pt x="571" y="168"/>
                  <a:pt x="571" y="171"/>
                  <a:pt x="569" y="174"/>
                </a:cubicBezTo>
                <a:cubicBezTo>
                  <a:pt x="548" y="202"/>
                  <a:pt x="548" y="202"/>
                  <a:pt x="548" y="202"/>
                </a:cubicBezTo>
                <a:cubicBezTo>
                  <a:pt x="552" y="211"/>
                  <a:pt x="555" y="221"/>
                  <a:pt x="557" y="230"/>
                </a:cubicBezTo>
                <a:cubicBezTo>
                  <a:pt x="591" y="241"/>
                  <a:pt x="591" y="241"/>
                  <a:pt x="591" y="241"/>
                </a:cubicBezTo>
                <a:cubicBezTo>
                  <a:pt x="594" y="242"/>
                  <a:pt x="596" y="244"/>
                  <a:pt x="596" y="247"/>
                </a:cubicBezTo>
                <a:cubicBezTo>
                  <a:pt x="600" y="287"/>
                  <a:pt x="600" y="287"/>
                  <a:pt x="600" y="287"/>
                </a:cubicBezTo>
                <a:cubicBezTo>
                  <a:pt x="601" y="290"/>
                  <a:pt x="599" y="293"/>
                  <a:pt x="597" y="294"/>
                </a:cubicBezTo>
                <a:cubicBezTo>
                  <a:pt x="565" y="311"/>
                  <a:pt x="565" y="311"/>
                  <a:pt x="565" y="311"/>
                </a:cubicBezTo>
                <a:cubicBezTo>
                  <a:pt x="565" y="321"/>
                  <a:pt x="564" y="331"/>
                  <a:pt x="562" y="340"/>
                </a:cubicBezTo>
                <a:cubicBezTo>
                  <a:pt x="589" y="364"/>
                  <a:pt x="589" y="364"/>
                  <a:pt x="589" y="364"/>
                </a:cubicBezTo>
                <a:cubicBezTo>
                  <a:pt x="591" y="366"/>
                  <a:pt x="592" y="369"/>
                  <a:pt x="591" y="372"/>
                </a:cubicBezTo>
                <a:cubicBezTo>
                  <a:pt x="579" y="410"/>
                  <a:pt x="579" y="410"/>
                  <a:pt x="579" y="410"/>
                </a:cubicBezTo>
                <a:cubicBezTo>
                  <a:pt x="578" y="413"/>
                  <a:pt x="576" y="415"/>
                  <a:pt x="573" y="415"/>
                </a:cubicBezTo>
                <a:cubicBezTo>
                  <a:pt x="537" y="418"/>
                  <a:pt x="537" y="418"/>
                  <a:pt x="537" y="418"/>
                </a:cubicBezTo>
                <a:cubicBezTo>
                  <a:pt x="532" y="427"/>
                  <a:pt x="527" y="435"/>
                  <a:pt x="522" y="443"/>
                </a:cubicBezTo>
                <a:cubicBezTo>
                  <a:pt x="537" y="476"/>
                  <a:pt x="537" y="476"/>
                  <a:pt x="537" y="476"/>
                </a:cubicBezTo>
                <a:cubicBezTo>
                  <a:pt x="539" y="478"/>
                  <a:pt x="538" y="481"/>
                  <a:pt x="536" y="484"/>
                </a:cubicBezTo>
                <a:cubicBezTo>
                  <a:pt x="509" y="514"/>
                  <a:pt x="509" y="514"/>
                  <a:pt x="509" y="514"/>
                </a:cubicBezTo>
                <a:cubicBezTo>
                  <a:pt x="507" y="516"/>
                  <a:pt x="504" y="516"/>
                  <a:pt x="502" y="516"/>
                </a:cubicBezTo>
                <a:cubicBezTo>
                  <a:pt x="467" y="504"/>
                  <a:pt x="467" y="504"/>
                  <a:pt x="467" y="504"/>
                </a:cubicBezTo>
                <a:cubicBezTo>
                  <a:pt x="460" y="509"/>
                  <a:pt x="452" y="515"/>
                  <a:pt x="444" y="520"/>
                </a:cubicBezTo>
                <a:cubicBezTo>
                  <a:pt x="445" y="557"/>
                  <a:pt x="445" y="557"/>
                  <a:pt x="445" y="557"/>
                </a:cubicBezTo>
                <a:cubicBezTo>
                  <a:pt x="445" y="560"/>
                  <a:pt x="443" y="562"/>
                  <a:pt x="440" y="563"/>
                </a:cubicBezTo>
                <a:cubicBezTo>
                  <a:pt x="404" y="580"/>
                  <a:pt x="404" y="580"/>
                  <a:pt x="404" y="580"/>
                </a:cubicBezTo>
                <a:cubicBezTo>
                  <a:pt x="401" y="581"/>
                  <a:pt x="398" y="581"/>
                  <a:pt x="396" y="579"/>
                </a:cubicBezTo>
                <a:cubicBezTo>
                  <a:pt x="368" y="553"/>
                  <a:pt x="368" y="553"/>
                  <a:pt x="368" y="553"/>
                </a:cubicBezTo>
                <a:cubicBezTo>
                  <a:pt x="360" y="556"/>
                  <a:pt x="351" y="558"/>
                  <a:pt x="342" y="559"/>
                </a:cubicBezTo>
                <a:cubicBezTo>
                  <a:pt x="327" y="593"/>
                  <a:pt x="327" y="593"/>
                  <a:pt x="327" y="593"/>
                </a:cubicBezTo>
                <a:cubicBezTo>
                  <a:pt x="326" y="596"/>
                  <a:pt x="323" y="598"/>
                  <a:pt x="320" y="598"/>
                </a:cubicBezTo>
                <a:close/>
                <a:moveTo>
                  <a:pt x="285" y="583"/>
                </a:moveTo>
                <a:cubicBezTo>
                  <a:pt x="316" y="583"/>
                  <a:pt x="316" y="583"/>
                  <a:pt x="316" y="583"/>
                </a:cubicBezTo>
                <a:cubicBezTo>
                  <a:pt x="330" y="550"/>
                  <a:pt x="330" y="550"/>
                  <a:pt x="330" y="550"/>
                </a:cubicBezTo>
                <a:cubicBezTo>
                  <a:pt x="331" y="547"/>
                  <a:pt x="333" y="546"/>
                  <a:pt x="336" y="545"/>
                </a:cubicBezTo>
                <a:cubicBezTo>
                  <a:pt x="347" y="544"/>
                  <a:pt x="358" y="542"/>
                  <a:pt x="368" y="539"/>
                </a:cubicBezTo>
                <a:cubicBezTo>
                  <a:pt x="371" y="538"/>
                  <a:pt x="373" y="538"/>
                  <a:pt x="375" y="540"/>
                </a:cubicBezTo>
                <a:cubicBezTo>
                  <a:pt x="402" y="565"/>
                  <a:pt x="402" y="565"/>
                  <a:pt x="402" y="565"/>
                </a:cubicBezTo>
                <a:cubicBezTo>
                  <a:pt x="430" y="552"/>
                  <a:pt x="430" y="552"/>
                  <a:pt x="430" y="552"/>
                </a:cubicBezTo>
                <a:cubicBezTo>
                  <a:pt x="430" y="516"/>
                  <a:pt x="430" y="516"/>
                  <a:pt x="430" y="516"/>
                </a:cubicBezTo>
                <a:cubicBezTo>
                  <a:pt x="430" y="514"/>
                  <a:pt x="431" y="511"/>
                  <a:pt x="433" y="510"/>
                </a:cubicBezTo>
                <a:cubicBezTo>
                  <a:pt x="443" y="504"/>
                  <a:pt x="452" y="497"/>
                  <a:pt x="461" y="490"/>
                </a:cubicBezTo>
                <a:cubicBezTo>
                  <a:pt x="463" y="489"/>
                  <a:pt x="465" y="488"/>
                  <a:pt x="468" y="489"/>
                </a:cubicBezTo>
                <a:cubicBezTo>
                  <a:pt x="502" y="500"/>
                  <a:pt x="502" y="500"/>
                  <a:pt x="502" y="500"/>
                </a:cubicBezTo>
                <a:cubicBezTo>
                  <a:pt x="522" y="477"/>
                  <a:pt x="522" y="477"/>
                  <a:pt x="522" y="477"/>
                </a:cubicBezTo>
                <a:cubicBezTo>
                  <a:pt x="508" y="445"/>
                  <a:pt x="508" y="445"/>
                  <a:pt x="508" y="445"/>
                </a:cubicBezTo>
                <a:cubicBezTo>
                  <a:pt x="506" y="443"/>
                  <a:pt x="507" y="440"/>
                  <a:pt x="508" y="438"/>
                </a:cubicBezTo>
                <a:cubicBezTo>
                  <a:pt x="515" y="428"/>
                  <a:pt x="520" y="418"/>
                  <a:pt x="525" y="408"/>
                </a:cubicBezTo>
                <a:cubicBezTo>
                  <a:pt x="527" y="406"/>
                  <a:pt x="529" y="404"/>
                  <a:pt x="531" y="404"/>
                </a:cubicBezTo>
                <a:cubicBezTo>
                  <a:pt x="567" y="401"/>
                  <a:pt x="567" y="401"/>
                  <a:pt x="567" y="401"/>
                </a:cubicBezTo>
                <a:cubicBezTo>
                  <a:pt x="576" y="372"/>
                  <a:pt x="576" y="372"/>
                  <a:pt x="576" y="372"/>
                </a:cubicBezTo>
                <a:cubicBezTo>
                  <a:pt x="550" y="348"/>
                  <a:pt x="550" y="348"/>
                  <a:pt x="550" y="348"/>
                </a:cubicBezTo>
                <a:cubicBezTo>
                  <a:pt x="548" y="347"/>
                  <a:pt x="547" y="344"/>
                  <a:pt x="547" y="342"/>
                </a:cubicBezTo>
                <a:cubicBezTo>
                  <a:pt x="550" y="330"/>
                  <a:pt x="551" y="318"/>
                  <a:pt x="551" y="307"/>
                </a:cubicBezTo>
                <a:cubicBezTo>
                  <a:pt x="551" y="304"/>
                  <a:pt x="553" y="302"/>
                  <a:pt x="555" y="301"/>
                </a:cubicBezTo>
                <a:cubicBezTo>
                  <a:pt x="586" y="284"/>
                  <a:pt x="586" y="284"/>
                  <a:pt x="586" y="284"/>
                </a:cubicBezTo>
                <a:cubicBezTo>
                  <a:pt x="582" y="253"/>
                  <a:pt x="582" y="253"/>
                  <a:pt x="582" y="253"/>
                </a:cubicBezTo>
                <a:cubicBezTo>
                  <a:pt x="549" y="243"/>
                  <a:pt x="549" y="243"/>
                  <a:pt x="549" y="243"/>
                </a:cubicBezTo>
                <a:cubicBezTo>
                  <a:pt x="547" y="242"/>
                  <a:pt x="545" y="240"/>
                  <a:pt x="544" y="238"/>
                </a:cubicBezTo>
                <a:cubicBezTo>
                  <a:pt x="542" y="226"/>
                  <a:pt x="538" y="215"/>
                  <a:pt x="533" y="204"/>
                </a:cubicBezTo>
                <a:cubicBezTo>
                  <a:pt x="533" y="201"/>
                  <a:pt x="533" y="199"/>
                  <a:pt x="534" y="197"/>
                </a:cubicBezTo>
                <a:cubicBezTo>
                  <a:pt x="555" y="169"/>
                  <a:pt x="555" y="169"/>
                  <a:pt x="555" y="169"/>
                </a:cubicBezTo>
                <a:cubicBezTo>
                  <a:pt x="540" y="142"/>
                  <a:pt x="540" y="142"/>
                  <a:pt x="540" y="142"/>
                </a:cubicBezTo>
                <a:cubicBezTo>
                  <a:pt x="506" y="146"/>
                  <a:pt x="506" y="146"/>
                  <a:pt x="506" y="146"/>
                </a:cubicBezTo>
                <a:cubicBezTo>
                  <a:pt x="503" y="146"/>
                  <a:pt x="501" y="145"/>
                  <a:pt x="499" y="143"/>
                </a:cubicBezTo>
                <a:cubicBezTo>
                  <a:pt x="492" y="134"/>
                  <a:pt x="484" y="125"/>
                  <a:pt x="475" y="117"/>
                </a:cubicBezTo>
                <a:cubicBezTo>
                  <a:pt x="473" y="115"/>
                  <a:pt x="472" y="112"/>
                  <a:pt x="473" y="110"/>
                </a:cubicBezTo>
                <a:cubicBezTo>
                  <a:pt x="481" y="77"/>
                  <a:pt x="481" y="77"/>
                  <a:pt x="481" y="77"/>
                </a:cubicBezTo>
                <a:cubicBezTo>
                  <a:pt x="456" y="58"/>
                  <a:pt x="456" y="58"/>
                  <a:pt x="456" y="58"/>
                </a:cubicBezTo>
                <a:cubicBezTo>
                  <a:pt x="426" y="76"/>
                  <a:pt x="426" y="76"/>
                  <a:pt x="426" y="76"/>
                </a:cubicBezTo>
                <a:cubicBezTo>
                  <a:pt x="424" y="77"/>
                  <a:pt x="421" y="77"/>
                  <a:pt x="419" y="76"/>
                </a:cubicBezTo>
                <a:cubicBezTo>
                  <a:pt x="409" y="70"/>
                  <a:pt x="397" y="65"/>
                  <a:pt x="386" y="61"/>
                </a:cubicBezTo>
                <a:cubicBezTo>
                  <a:pt x="384" y="60"/>
                  <a:pt x="382" y="58"/>
                  <a:pt x="382" y="56"/>
                </a:cubicBezTo>
                <a:cubicBezTo>
                  <a:pt x="375" y="22"/>
                  <a:pt x="375" y="22"/>
                  <a:pt x="375" y="22"/>
                </a:cubicBezTo>
                <a:cubicBezTo>
                  <a:pt x="345" y="16"/>
                  <a:pt x="345" y="16"/>
                  <a:pt x="345" y="16"/>
                </a:cubicBezTo>
                <a:cubicBezTo>
                  <a:pt x="325" y="44"/>
                  <a:pt x="325" y="44"/>
                  <a:pt x="325" y="44"/>
                </a:cubicBezTo>
                <a:cubicBezTo>
                  <a:pt x="324" y="46"/>
                  <a:pt x="321" y="47"/>
                  <a:pt x="319" y="47"/>
                </a:cubicBezTo>
                <a:cubicBezTo>
                  <a:pt x="307" y="46"/>
                  <a:pt x="294" y="46"/>
                  <a:pt x="282" y="47"/>
                </a:cubicBezTo>
                <a:cubicBezTo>
                  <a:pt x="280" y="47"/>
                  <a:pt x="277" y="46"/>
                  <a:pt x="276" y="44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26" y="22"/>
                  <a:pt x="226" y="22"/>
                  <a:pt x="226" y="22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58"/>
                  <a:pt x="217" y="60"/>
                  <a:pt x="215" y="61"/>
                </a:cubicBezTo>
                <a:cubicBezTo>
                  <a:pt x="204" y="65"/>
                  <a:pt x="193" y="70"/>
                  <a:pt x="182" y="76"/>
                </a:cubicBezTo>
                <a:cubicBezTo>
                  <a:pt x="180" y="77"/>
                  <a:pt x="177" y="77"/>
                  <a:pt x="175" y="76"/>
                </a:cubicBezTo>
                <a:cubicBezTo>
                  <a:pt x="145" y="58"/>
                  <a:pt x="145" y="58"/>
                  <a:pt x="145" y="5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2"/>
                  <a:pt x="128" y="115"/>
                  <a:pt x="126" y="117"/>
                </a:cubicBezTo>
                <a:cubicBezTo>
                  <a:pt x="117" y="125"/>
                  <a:pt x="109" y="134"/>
                  <a:pt x="102" y="143"/>
                </a:cubicBezTo>
                <a:cubicBezTo>
                  <a:pt x="101" y="145"/>
                  <a:pt x="98" y="146"/>
                  <a:pt x="96" y="146"/>
                </a:cubicBezTo>
                <a:cubicBezTo>
                  <a:pt x="61" y="142"/>
                  <a:pt x="61" y="142"/>
                  <a:pt x="61" y="142"/>
                </a:cubicBezTo>
                <a:cubicBezTo>
                  <a:pt x="46" y="169"/>
                  <a:pt x="46" y="169"/>
                  <a:pt x="46" y="169"/>
                </a:cubicBezTo>
                <a:cubicBezTo>
                  <a:pt x="67" y="197"/>
                  <a:pt x="67" y="197"/>
                  <a:pt x="67" y="197"/>
                </a:cubicBezTo>
                <a:cubicBezTo>
                  <a:pt x="68" y="199"/>
                  <a:pt x="69" y="201"/>
                  <a:pt x="68" y="204"/>
                </a:cubicBezTo>
                <a:cubicBezTo>
                  <a:pt x="63" y="215"/>
                  <a:pt x="60" y="226"/>
                  <a:pt x="57" y="237"/>
                </a:cubicBezTo>
                <a:cubicBezTo>
                  <a:pt x="56" y="239"/>
                  <a:pt x="54" y="241"/>
                  <a:pt x="52" y="242"/>
                </a:cubicBezTo>
                <a:cubicBezTo>
                  <a:pt x="18" y="253"/>
                  <a:pt x="18" y="253"/>
                  <a:pt x="18" y="253"/>
                </a:cubicBezTo>
                <a:cubicBezTo>
                  <a:pt x="15" y="283"/>
                  <a:pt x="15" y="283"/>
                  <a:pt x="15" y="283"/>
                </a:cubicBezTo>
                <a:cubicBezTo>
                  <a:pt x="46" y="301"/>
                  <a:pt x="46" y="301"/>
                  <a:pt x="46" y="301"/>
                </a:cubicBezTo>
                <a:cubicBezTo>
                  <a:pt x="48" y="302"/>
                  <a:pt x="50" y="304"/>
                  <a:pt x="50" y="307"/>
                </a:cubicBezTo>
                <a:cubicBezTo>
                  <a:pt x="50" y="318"/>
                  <a:pt x="51" y="330"/>
                  <a:pt x="54" y="341"/>
                </a:cubicBezTo>
                <a:cubicBezTo>
                  <a:pt x="54" y="344"/>
                  <a:pt x="53" y="346"/>
                  <a:pt x="51" y="348"/>
                </a:cubicBezTo>
                <a:cubicBezTo>
                  <a:pt x="24" y="371"/>
                  <a:pt x="24" y="371"/>
                  <a:pt x="24" y="371"/>
                </a:cubicBezTo>
                <a:cubicBezTo>
                  <a:pt x="34" y="401"/>
                  <a:pt x="34" y="401"/>
                  <a:pt x="34" y="401"/>
                </a:cubicBezTo>
                <a:cubicBezTo>
                  <a:pt x="70" y="404"/>
                  <a:pt x="70" y="404"/>
                  <a:pt x="70" y="404"/>
                </a:cubicBezTo>
                <a:cubicBezTo>
                  <a:pt x="72" y="404"/>
                  <a:pt x="74" y="406"/>
                  <a:pt x="76" y="408"/>
                </a:cubicBezTo>
                <a:cubicBezTo>
                  <a:pt x="81" y="418"/>
                  <a:pt x="86" y="428"/>
                  <a:pt x="93" y="437"/>
                </a:cubicBezTo>
                <a:cubicBezTo>
                  <a:pt x="94" y="439"/>
                  <a:pt x="94" y="442"/>
                  <a:pt x="93" y="444"/>
                </a:cubicBezTo>
                <a:cubicBezTo>
                  <a:pt x="78" y="477"/>
                  <a:pt x="78" y="477"/>
                  <a:pt x="78" y="477"/>
                </a:cubicBezTo>
                <a:cubicBezTo>
                  <a:pt x="99" y="500"/>
                  <a:pt x="99" y="500"/>
                  <a:pt x="99" y="500"/>
                </a:cubicBezTo>
                <a:cubicBezTo>
                  <a:pt x="133" y="489"/>
                  <a:pt x="133" y="489"/>
                  <a:pt x="133" y="489"/>
                </a:cubicBezTo>
                <a:cubicBezTo>
                  <a:pt x="136" y="488"/>
                  <a:pt x="138" y="488"/>
                  <a:pt x="140" y="490"/>
                </a:cubicBezTo>
                <a:cubicBezTo>
                  <a:pt x="149" y="497"/>
                  <a:pt x="158" y="504"/>
                  <a:pt x="167" y="510"/>
                </a:cubicBezTo>
                <a:cubicBezTo>
                  <a:pt x="169" y="511"/>
                  <a:pt x="171" y="513"/>
                  <a:pt x="171" y="516"/>
                </a:cubicBezTo>
                <a:cubicBezTo>
                  <a:pt x="170" y="552"/>
                  <a:pt x="170" y="552"/>
                  <a:pt x="170" y="552"/>
                </a:cubicBezTo>
                <a:cubicBezTo>
                  <a:pt x="198" y="565"/>
                  <a:pt x="198" y="565"/>
                  <a:pt x="198" y="565"/>
                </a:cubicBezTo>
                <a:cubicBezTo>
                  <a:pt x="225" y="540"/>
                  <a:pt x="225" y="540"/>
                  <a:pt x="225" y="540"/>
                </a:cubicBezTo>
                <a:cubicBezTo>
                  <a:pt x="227" y="538"/>
                  <a:pt x="230" y="538"/>
                  <a:pt x="232" y="538"/>
                </a:cubicBezTo>
                <a:cubicBezTo>
                  <a:pt x="238" y="540"/>
                  <a:pt x="243" y="541"/>
                  <a:pt x="248" y="542"/>
                </a:cubicBezTo>
                <a:cubicBezTo>
                  <a:pt x="253" y="543"/>
                  <a:pt x="259" y="544"/>
                  <a:pt x="265" y="545"/>
                </a:cubicBezTo>
                <a:cubicBezTo>
                  <a:pt x="267" y="546"/>
                  <a:pt x="269" y="547"/>
                  <a:pt x="270" y="550"/>
                </a:cubicBezTo>
                <a:lnTo>
                  <a:pt x="285" y="583"/>
                </a:lnTo>
                <a:close/>
                <a:moveTo>
                  <a:pt x="301" y="508"/>
                </a:moveTo>
                <a:cubicBezTo>
                  <a:pt x="286" y="508"/>
                  <a:pt x="271" y="506"/>
                  <a:pt x="257" y="503"/>
                </a:cubicBezTo>
                <a:cubicBezTo>
                  <a:pt x="201" y="491"/>
                  <a:pt x="154" y="459"/>
                  <a:pt x="124" y="412"/>
                </a:cubicBezTo>
                <a:cubicBezTo>
                  <a:pt x="93" y="364"/>
                  <a:pt x="83" y="308"/>
                  <a:pt x="94" y="253"/>
                </a:cubicBezTo>
                <a:cubicBezTo>
                  <a:pt x="106" y="198"/>
                  <a:pt x="139" y="151"/>
                  <a:pt x="186" y="120"/>
                </a:cubicBezTo>
                <a:cubicBezTo>
                  <a:pt x="233" y="89"/>
                  <a:pt x="289" y="79"/>
                  <a:pt x="345" y="91"/>
                </a:cubicBezTo>
                <a:cubicBezTo>
                  <a:pt x="400" y="102"/>
                  <a:pt x="447" y="135"/>
                  <a:pt x="477" y="182"/>
                </a:cubicBezTo>
                <a:cubicBezTo>
                  <a:pt x="508" y="229"/>
                  <a:pt x="519" y="286"/>
                  <a:pt x="507" y="341"/>
                </a:cubicBezTo>
                <a:cubicBezTo>
                  <a:pt x="495" y="396"/>
                  <a:pt x="463" y="443"/>
                  <a:pt x="415" y="474"/>
                </a:cubicBezTo>
                <a:cubicBezTo>
                  <a:pt x="381" y="496"/>
                  <a:pt x="341" y="508"/>
                  <a:pt x="301" y="508"/>
                </a:cubicBezTo>
                <a:close/>
                <a:moveTo>
                  <a:pt x="300" y="100"/>
                </a:moveTo>
                <a:cubicBezTo>
                  <a:pt x="263" y="100"/>
                  <a:pt x="226" y="111"/>
                  <a:pt x="194" y="132"/>
                </a:cubicBezTo>
                <a:cubicBezTo>
                  <a:pt x="150" y="161"/>
                  <a:pt x="119" y="205"/>
                  <a:pt x="108" y="256"/>
                </a:cubicBezTo>
                <a:cubicBezTo>
                  <a:pt x="97" y="307"/>
                  <a:pt x="107" y="360"/>
                  <a:pt x="136" y="404"/>
                </a:cubicBezTo>
                <a:cubicBezTo>
                  <a:pt x="164" y="448"/>
                  <a:pt x="208" y="478"/>
                  <a:pt x="260" y="489"/>
                </a:cubicBezTo>
                <a:cubicBezTo>
                  <a:pt x="311" y="500"/>
                  <a:pt x="363" y="490"/>
                  <a:pt x="408" y="462"/>
                </a:cubicBezTo>
                <a:cubicBezTo>
                  <a:pt x="452" y="433"/>
                  <a:pt x="482" y="389"/>
                  <a:pt x="493" y="338"/>
                </a:cubicBezTo>
                <a:cubicBezTo>
                  <a:pt x="504" y="287"/>
                  <a:pt x="494" y="234"/>
                  <a:pt x="465" y="190"/>
                </a:cubicBezTo>
                <a:cubicBezTo>
                  <a:pt x="437" y="146"/>
                  <a:pt x="393" y="116"/>
                  <a:pt x="342" y="105"/>
                </a:cubicBezTo>
                <a:cubicBezTo>
                  <a:pt x="328" y="102"/>
                  <a:pt x="314" y="100"/>
                  <a:pt x="300" y="1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311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X_FILENAMEPATH" val="https://nofo365-my.sharepoint.com/personal/vh_nofo_no/Documents\Mal 2024.potx"/>
</p:tagLst>
</file>

<file path=ppt/theme/theme1.xml><?xml version="1.0" encoding="utf-8"?>
<a:theme xmlns:a="http://schemas.openxmlformats.org/drawingml/2006/main" name="NOFO_New">
  <a:themeElements>
    <a:clrScheme name="Egendefinert 1">
      <a:dk1>
        <a:srgbClr val="1D4189"/>
      </a:dk1>
      <a:lt1>
        <a:srgbClr val="FFFFFF"/>
      </a:lt1>
      <a:dk2>
        <a:srgbClr val="1D4189"/>
      </a:dk2>
      <a:lt2>
        <a:srgbClr val="FFFFFF"/>
      </a:lt2>
      <a:accent1>
        <a:srgbClr val="D50032"/>
      </a:accent1>
      <a:accent2>
        <a:srgbClr val="BB4A5C"/>
      </a:accent2>
      <a:accent3>
        <a:srgbClr val="4E769B"/>
      </a:accent3>
      <a:accent4>
        <a:srgbClr val="7DA1C3"/>
      </a:accent4>
      <a:accent5>
        <a:srgbClr val="006747"/>
      </a:accent5>
      <a:accent6>
        <a:srgbClr val="249E6B"/>
      </a:accent6>
      <a:hlink>
        <a:srgbClr val="866761"/>
      </a:hlink>
      <a:folHlink>
        <a:srgbClr val="D7C3B7"/>
      </a:folHlink>
    </a:clrScheme>
    <a:fontScheme name="Custom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2024" id="{6E436BEA-CCFD-4AD7-8173-C6B2A4E0EDFC}" vid="{2E6C0897-963F-4690-8B2F-166FFA5B19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B6C1C89C6474F9C093ABB38C042DF" ma:contentTypeVersion="4" ma:contentTypeDescription="Create a new document." ma:contentTypeScope="" ma:versionID="54a6c2dd75e0cfff086c810e88d1a54c">
  <xsd:schema xmlns:xsd="http://www.w3.org/2001/XMLSchema" xmlns:xs="http://www.w3.org/2001/XMLSchema" xmlns:p="http://schemas.microsoft.com/office/2006/metadata/properties" xmlns:ns2="8d100553-58fd-4db9-a824-de3bcb031e1b" targetNamespace="http://schemas.microsoft.com/office/2006/metadata/properties" ma:root="true" ma:fieldsID="e69eb4aa9002cac0670dbcf1dc7cc07f" ns2:_="">
    <xsd:import namespace="8d100553-58fd-4db9-a824-de3bcb031e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00553-58fd-4db9-a824-de3bcb031e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B0B5D7-AD73-4E98-8387-4DF8BBF3E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00553-58fd-4db9-a824-de3bcb031e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6B548E-BAB0-4192-9A1A-E2D06D3882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0E8B42-517C-44F9-A93F-82BA7E5E267B}">
  <ds:schemaRefs>
    <ds:schemaRef ds:uri="http://purl.org/dc/terms/"/>
    <ds:schemaRef ds:uri="http://purl.org/dc/dcmitype/"/>
    <ds:schemaRef ds:uri="e340c68f-78ef-41f1-9390-2bdcacc13898"/>
    <ds:schemaRef ds:uri="30a88a2a-6c58-4fd8-9a5b-900d390fec8a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NOFO mal 2024</Template>
  <TotalTime>347</TotalTime>
  <Words>276</Words>
  <Application>Microsoft Macintosh PowerPoint</Application>
  <PresentationFormat>Widescreen</PresentationFormat>
  <Paragraphs>61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NOFO_New</vt:lpstr>
      <vt:lpstr>VR-virkelighet</vt:lpstr>
      <vt:lpstr>Bakgrunn NOFO VR-prosjekt</vt:lpstr>
      <vt:lpstr>Teknisk</vt:lpstr>
      <vt:lpstr>Bruk</vt:lpstr>
      <vt:lpstr>Fordeler</vt:lpstr>
      <vt:lpstr>Demo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 virkelighet</dc:title>
  <dc:creator>John Inge Karoliussen</dc:creator>
  <cp:lastModifiedBy>Mac 1</cp:lastModifiedBy>
  <cp:revision>5</cp:revision>
  <dcterms:created xsi:type="dcterms:W3CDTF">2024-08-27T07:11:31Z</dcterms:created>
  <dcterms:modified xsi:type="dcterms:W3CDTF">2024-09-01T17:28:54Z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0x010100875B6C1C89C6474F9C093ABB38C042DF</vt:lpwstr>
  </property>
</Properties>
</file>