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sldIdLst>
    <p:sldId id="275" r:id="rId5"/>
    <p:sldId id="278" r:id="rId6"/>
    <p:sldId id="280" r:id="rId7"/>
    <p:sldId id="276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E5FB"/>
    <a:srgbClr val="F9F6F3"/>
    <a:srgbClr val="00065E"/>
    <a:srgbClr val="000664"/>
    <a:srgbClr val="FF451F"/>
    <a:srgbClr val="0006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3" autoAdjust="0"/>
    <p:restoredTop sz="96208" autoAdjust="0"/>
  </p:normalViewPr>
  <p:slideViewPr>
    <p:cSldViewPr snapToGrid="0" snapToObjects="1">
      <p:cViewPr varScale="1">
        <p:scale>
          <a:sx n="124" d="100"/>
          <a:sy n="124" d="100"/>
        </p:scale>
        <p:origin x="2046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9B4AA7-5121-BF4D-8928-26ECEAFD04F4}" type="datetimeFigureOut">
              <a:rPr lang="nb-NO" smtClean="0"/>
              <a:t>30.08.2024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8D77A-EA95-3D40-BBC5-5C5E0F90D92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1410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bg>
      <p:bgPr>
        <a:solidFill>
          <a:srgbClr val="0006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2338784"/>
            <a:ext cx="7101012" cy="1001915"/>
          </a:xfrm>
        </p:spPr>
        <p:txBody>
          <a:bodyPr anchor="b" anchorCtr="0">
            <a:noAutofit/>
          </a:bodyPr>
          <a:lstStyle>
            <a:lvl1pPr>
              <a:defRPr sz="3800" b="1">
                <a:solidFill>
                  <a:srgbClr val="FFFFFF"/>
                </a:solidFill>
                <a:effectLst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3370042"/>
            <a:ext cx="7101012" cy="663448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rgbClr val="A9E5FB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5912" y="464033"/>
            <a:ext cx="1678901" cy="1212366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7131322" y="6162319"/>
            <a:ext cx="34436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000" dirty="0">
                <a:solidFill>
                  <a:srgbClr val="A9E5FB"/>
                </a:solidFill>
              </a:rPr>
              <a:t>– Vi tar </a:t>
            </a:r>
            <a:r>
              <a:rPr lang="en-GB" sz="2000" dirty="0" err="1">
                <a:solidFill>
                  <a:srgbClr val="A9E5FB"/>
                </a:solidFill>
              </a:rPr>
              <a:t>ansvar</a:t>
            </a:r>
            <a:r>
              <a:rPr lang="en-GB" sz="2000" dirty="0">
                <a:solidFill>
                  <a:srgbClr val="A9E5FB"/>
                </a:solidFill>
              </a:rPr>
              <a:t> for </a:t>
            </a:r>
            <a:r>
              <a:rPr lang="en-GB" sz="2000" dirty="0" err="1">
                <a:solidFill>
                  <a:srgbClr val="A9E5FB"/>
                </a:solidFill>
              </a:rPr>
              <a:t>sjøvegen</a:t>
            </a:r>
            <a:endParaRPr lang="en-GB" sz="2000" dirty="0">
              <a:solidFill>
                <a:srgbClr val="A9E5FB"/>
              </a:solidFill>
            </a:endParaRPr>
          </a:p>
        </p:txBody>
      </p:sp>
      <p:sp>
        <p:nvSpPr>
          <p:cNvPr id="5" name="Rektangel 4"/>
          <p:cNvSpPr/>
          <p:nvPr userDrawn="1"/>
        </p:nvSpPr>
        <p:spPr>
          <a:xfrm>
            <a:off x="-1" y="2512858"/>
            <a:ext cx="236231" cy="1486042"/>
          </a:xfrm>
          <a:prstGeom prst="rect">
            <a:avLst/>
          </a:prstGeom>
          <a:solidFill>
            <a:srgbClr val="FF45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11D1D49E-C23C-064D-B030-D9088623B3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656095" y="-33765"/>
            <a:ext cx="1580293" cy="6930403"/>
          </a:xfrm>
          <a:custGeom>
            <a:avLst/>
            <a:gdLst>
              <a:gd name="connsiteX0" fmla="*/ 2 w 8950581"/>
              <a:gd name="connsiteY0" fmla="*/ 0 h 6858000"/>
              <a:gd name="connsiteX1" fmla="*/ 8385544 w 8950581"/>
              <a:gd name="connsiteY1" fmla="*/ 17520 h 6858000"/>
              <a:gd name="connsiteX2" fmla="*/ 8152882 w 8950581"/>
              <a:gd name="connsiteY2" fmla="*/ 337376 h 6858000"/>
              <a:gd name="connsiteX3" fmla="*/ 8241515 w 8950581"/>
              <a:gd name="connsiteY3" fmla="*/ 546938 h 6858000"/>
              <a:gd name="connsiteX4" fmla="*/ 8429861 w 8950581"/>
              <a:gd name="connsiteY4" fmla="*/ 469731 h 6858000"/>
              <a:gd name="connsiteX5" fmla="*/ 8607127 w 8950581"/>
              <a:gd name="connsiteY5" fmla="*/ 149874 h 6858000"/>
              <a:gd name="connsiteX6" fmla="*/ 8629286 w 8950581"/>
              <a:gd name="connsiteY6" fmla="*/ 160903 h 6858000"/>
              <a:gd name="connsiteX7" fmla="*/ 8607127 w 8950581"/>
              <a:gd name="connsiteY7" fmla="*/ 414583 h 6858000"/>
              <a:gd name="connsiteX8" fmla="*/ 8740077 w 8950581"/>
              <a:gd name="connsiteY8" fmla="*/ 701351 h 6858000"/>
              <a:gd name="connsiteX9" fmla="*/ 8529573 w 8950581"/>
              <a:gd name="connsiteY9" fmla="*/ 1208710 h 6858000"/>
              <a:gd name="connsiteX10" fmla="*/ 8950581 w 8950581"/>
              <a:gd name="connsiteY10" fmla="*/ 1153562 h 6858000"/>
              <a:gd name="connsiteX11" fmla="*/ 8950581 w 8950581"/>
              <a:gd name="connsiteY11" fmla="*/ 1186651 h 6858000"/>
              <a:gd name="connsiteX12" fmla="*/ 8429861 w 8950581"/>
              <a:gd name="connsiteY12" fmla="*/ 1484449 h 6858000"/>
              <a:gd name="connsiteX13" fmla="*/ 8551731 w 8950581"/>
              <a:gd name="connsiteY13" fmla="*/ 1671951 h 6858000"/>
              <a:gd name="connsiteX14" fmla="*/ 8873027 w 8950581"/>
              <a:gd name="connsiteY14" fmla="*/ 1627834 h 6858000"/>
              <a:gd name="connsiteX15" fmla="*/ 8873027 w 8950581"/>
              <a:gd name="connsiteY15" fmla="*/ 1638863 h 6858000"/>
              <a:gd name="connsiteX16" fmla="*/ 8795473 w 8950581"/>
              <a:gd name="connsiteY16" fmla="*/ 2113133 h 6858000"/>
              <a:gd name="connsiteX17" fmla="*/ 8773315 w 8950581"/>
              <a:gd name="connsiteY17" fmla="*/ 2113133 h 6858000"/>
              <a:gd name="connsiteX18" fmla="*/ 8363385 w 8950581"/>
              <a:gd name="connsiteY18" fmla="*/ 1760187 h 6858000"/>
              <a:gd name="connsiteX19" fmla="*/ 8374465 w 8950581"/>
              <a:gd name="connsiteY19" fmla="*/ 2080045 h 6858000"/>
              <a:gd name="connsiteX20" fmla="*/ 8496335 w 8950581"/>
              <a:gd name="connsiteY20" fmla="*/ 2124162 h 6858000"/>
              <a:gd name="connsiteX21" fmla="*/ 8496335 w 8950581"/>
              <a:gd name="connsiteY21" fmla="*/ 2146222 h 6858000"/>
              <a:gd name="connsiteX22" fmla="*/ 8385544 w 8950581"/>
              <a:gd name="connsiteY22" fmla="*/ 2300635 h 6858000"/>
              <a:gd name="connsiteX23" fmla="*/ 8507414 w 8950581"/>
              <a:gd name="connsiteY23" fmla="*/ 2477109 h 6858000"/>
              <a:gd name="connsiteX24" fmla="*/ 8740077 w 8950581"/>
              <a:gd name="connsiteY24" fmla="*/ 2499167 h 6858000"/>
              <a:gd name="connsiteX25" fmla="*/ 8740077 w 8950581"/>
              <a:gd name="connsiteY25" fmla="*/ 2521226 h 6858000"/>
              <a:gd name="connsiteX26" fmla="*/ 8540652 w 8950581"/>
              <a:gd name="connsiteY26" fmla="*/ 2642551 h 6858000"/>
              <a:gd name="connsiteX27" fmla="*/ 8562810 w 8950581"/>
              <a:gd name="connsiteY27" fmla="*/ 3017556 h 6858000"/>
              <a:gd name="connsiteX28" fmla="*/ 8917343 w 8950581"/>
              <a:gd name="connsiteY28" fmla="*/ 2940349 h 6858000"/>
              <a:gd name="connsiteX29" fmla="*/ 8917343 w 8950581"/>
              <a:gd name="connsiteY29" fmla="*/ 2951379 h 6858000"/>
              <a:gd name="connsiteX30" fmla="*/ 8562810 w 8950581"/>
              <a:gd name="connsiteY30" fmla="*/ 3194029 h 6858000"/>
              <a:gd name="connsiteX31" fmla="*/ 8319070 w 8950581"/>
              <a:gd name="connsiteY31" fmla="*/ 3734477 h 6858000"/>
              <a:gd name="connsiteX32" fmla="*/ 8385544 w 8950581"/>
              <a:gd name="connsiteY32" fmla="*/ 4021244 h 6858000"/>
              <a:gd name="connsiteX33" fmla="*/ 8640365 w 8950581"/>
              <a:gd name="connsiteY33" fmla="*/ 4120510 h 6858000"/>
              <a:gd name="connsiteX34" fmla="*/ 8640365 w 8950581"/>
              <a:gd name="connsiteY34" fmla="*/ 4131539 h 6858000"/>
              <a:gd name="connsiteX35" fmla="*/ 8463098 w 8950581"/>
              <a:gd name="connsiteY35" fmla="*/ 4285954 h 6858000"/>
              <a:gd name="connsiteX36" fmla="*/ 8551731 w 8950581"/>
              <a:gd name="connsiteY36" fmla="*/ 4473456 h 6858000"/>
              <a:gd name="connsiteX37" fmla="*/ 8551731 w 8950581"/>
              <a:gd name="connsiteY37" fmla="*/ 4495515 h 6858000"/>
              <a:gd name="connsiteX38" fmla="*/ 8396623 w 8950581"/>
              <a:gd name="connsiteY38" fmla="*/ 4550663 h 6858000"/>
              <a:gd name="connsiteX39" fmla="*/ 8485257 w 8950581"/>
              <a:gd name="connsiteY39" fmla="*/ 4793313 h 6858000"/>
              <a:gd name="connsiteX40" fmla="*/ 8396623 w 8950581"/>
              <a:gd name="connsiteY40" fmla="*/ 4936696 h 6858000"/>
              <a:gd name="connsiteX41" fmla="*/ 8573890 w 8950581"/>
              <a:gd name="connsiteY41" fmla="*/ 5289642 h 6858000"/>
              <a:gd name="connsiteX42" fmla="*/ 8751156 w 8950581"/>
              <a:gd name="connsiteY42" fmla="*/ 5377878 h 6858000"/>
              <a:gd name="connsiteX43" fmla="*/ 8751156 w 8950581"/>
              <a:gd name="connsiteY43" fmla="*/ 5410967 h 6858000"/>
              <a:gd name="connsiteX44" fmla="*/ 8540652 w 8950581"/>
              <a:gd name="connsiteY44" fmla="*/ 5477144 h 6858000"/>
              <a:gd name="connsiteX45" fmla="*/ 8518494 w 8950581"/>
              <a:gd name="connsiteY45" fmla="*/ 5774942 h 6858000"/>
              <a:gd name="connsiteX46" fmla="*/ 8806552 w 8950581"/>
              <a:gd name="connsiteY46" fmla="*/ 5719795 h 6858000"/>
              <a:gd name="connsiteX47" fmla="*/ 8817631 w 8950581"/>
              <a:gd name="connsiteY47" fmla="*/ 5741853 h 6858000"/>
              <a:gd name="connsiteX48" fmla="*/ 8662523 w 8950581"/>
              <a:gd name="connsiteY48" fmla="*/ 5830090 h 6858000"/>
              <a:gd name="connsiteX49" fmla="*/ 8518494 w 8950581"/>
              <a:gd name="connsiteY49" fmla="*/ 6072740 h 6858000"/>
              <a:gd name="connsiteX50" fmla="*/ 8706839 w 8950581"/>
              <a:gd name="connsiteY50" fmla="*/ 6160977 h 6858000"/>
              <a:gd name="connsiteX51" fmla="*/ 8706839 w 8950581"/>
              <a:gd name="connsiteY51" fmla="*/ 6205095 h 6858000"/>
              <a:gd name="connsiteX52" fmla="*/ 8551731 w 8950581"/>
              <a:gd name="connsiteY52" fmla="*/ 6282301 h 6858000"/>
              <a:gd name="connsiteX53" fmla="*/ 8529573 w 8950581"/>
              <a:gd name="connsiteY53" fmla="*/ 6723483 h 6858000"/>
              <a:gd name="connsiteX54" fmla="*/ 8452019 w 8950581"/>
              <a:gd name="connsiteY54" fmla="*/ 6844808 h 6858000"/>
              <a:gd name="connsiteX55" fmla="*/ 0 w 8950581"/>
              <a:gd name="connsiteY55" fmla="*/ 6858000 h 6858000"/>
              <a:gd name="connsiteX56" fmla="*/ 2 w 8950581"/>
              <a:gd name="connsiteY56" fmla="*/ 0 h 6858000"/>
              <a:gd name="connsiteX0" fmla="*/ 283337 w 8950581"/>
              <a:gd name="connsiteY0" fmla="*/ 0 h 6858000"/>
              <a:gd name="connsiteX1" fmla="*/ 8385544 w 8950581"/>
              <a:gd name="connsiteY1" fmla="*/ 17520 h 6858000"/>
              <a:gd name="connsiteX2" fmla="*/ 8152882 w 8950581"/>
              <a:gd name="connsiteY2" fmla="*/ 337376 h 6858000"/>
              <a:gd name="connsiteX3" fmla="*/ 8241515 w 8950581"/>
              <a:gd name="connsiteY3" fmla="*/ 546938 h 6858000"/>
              <a:gd name="connsiteX4" fmla="*/ 8429861 w 8950581"/>
              <a:gd name="connsiteY4" fmla="*/ 469731 h 6858000"/>
              <a:gd name="connsiteX5" fmla="*/ 8607127 w 8950581"/>
              <a:gd name="connsiteY5" fmla="*/ 149874 h 6858000"/>
              <a:gd name="connsiteX6" fmla="*/ 8629286 w 8950581"/>
              <a:gd name="connsiteY6" fmla="*/ 160903 h 6858000"/>
              <a:gd name="connsiteX7" fmla="*/ 8607127 w 8950581"/>
              <a:gd name="connsiteY7" fmla="*/ 414583 h 6858000"/>
              <a:gd name="connsiteX8" fmla="*/ 8740077 w 8950581"/>
              <a:gd name="connsiteY8" fmla="*/ 701351 h 6858000"/>
              <a:gd name="connsiteX9" fmla="*/ 8529573 w 8950581"/>
              <a:gd name="connsiteY9" fmla="*/ 1208710 h 6858000"/>
              <a:gd name="connsiteX10" fmla="*/ 8950581 w 8950581"/>
              <a:gd name="connsiteY10" fmla="*/ 1153562 h 6858000"/>
              <a:gd name="connsiteX11" fmla="*/ 8950581 w 8950581"/>
              <a:gd name="connsiteY11" fmla="*/ 1186651 h 6858000"/>
              <a:gd name="connsiteX12" fmla="*/ 8429861 w 8950581"/>
              <a:gd name="connsiteY12" fmla="*/ 1484449 h 6858000"/>
              <a:gd name="connsiteX13" fmla="*/ 8551731 w 8950581"/>
              <a:gd name="connsiteY13" fmla="*/ 1671951 h 6858000"/>
              <a:gd name="connsiteX14" fmla="*/ 8873027 w 8950581"/>
              <a:gd name="connsiteY14" fmla="*/ 1627834 h 6858000"/>
              <a:gd name="connsiteX15" fmla="*/ 8873027 w 8950581"/>
              <a:gd name="connsiteY15" fmla="*/ 1638863 h 6858000"/>
              <a:gd name="connsiteX16" fmla="*/ 8795473 w 8950581"/>
              <a:gd name="connsiteY16" fmla="*/ 2113133 h 6858000"/>
              <a:gd name="connsiteX17" fmla="*/ 8773315 w 8950581"/>
              <a:gd name="connsiteY17" fmla="*/ 2113133 h 6858000"/>
              <a:gd name="connsiteX18" fmla="*/ 8363385 w 8950581"/>
              <a:gd name="connsiteY18" fmla="*/ 1760187 h 6858000"/>
              <a:gd name="connsiteX19" fmla="*/ 8374465 w 8950581"/>
              <a:gd name="connsiteY19" fmla="*/ 2080045 h 6858000"/>
              <a:gd name="connsiteX20" fmla="*/ 8496335 w 8950581"/>
              <a:gd name="connsiteY20" fmla="*/ 2124162 h 6858000"/>
              <a:gd name="connsiteX21" fmla="*/ 8496335 w 8950581"/>
              <a:gd name="connsiteY21" fmla="*/ 2146222 h 6858000"/>
              <a:gd name="connsiteX22" fmla="*/ 8385544 w 8950581"/>
              <a:gd name="connsiteY22" fmla="*/ 2300635 h 6858000"/>
              <a:gd name="connsiteX23" fmla="*/ 8507414 w 8950581"/>
              <a:gd name="connsiteY23" fmla="*/ 2477109 h 6858000"/>
              <a:gd name="connsiteX24" fmla="*/ 8740077 w 8950581"/>
              <a:gd name="connsiteY24" fmla="*/ 2499167 h 6858000"/>
              <a:gd name="connsiteX25" fmla="*/ 8740077 w 8950581"/>
              <a:gd name="connsiteY25" fmla="*/ 2521226 h 6858000"/>
              <a:gd name="connsiteX26" fmla="*/ 8540652 w 8950581"/>
              <a:gd name="connsiteY26" fmla="*/ 2642551 h 6858000"/>
              <a:gd name="connsiteX27" fmla="*/ 8562810 w 8950581"/>
              <a:gd name="connsiteY27" fmla="*/ 3017556 h 6858000"/>
              <a:gd name="connsiteX28" fmla="*/ 8917343 w 8950581"/>
              <a:gd name="connsiteY28" fmla="*/ 2940349 h 6858000"/>
              <a:gd name="connsiteX29" fmla="*/ 8917343 w 8950581"/>
              <a:gd name="connsiteY29" fmla="*/ 2951379 h 6858000"/>
              <a:gd name="connsiteX30" fmla="*/ 8562810 w 8950581"/>
              <a:gd name="connsiteY30" fmla="*/ 3194029 h 6858000"/>
              <a:gd name="connsiteX31" fmla="*/ 8319070 w 8950581"/>
              <a:gd name="connsiteY31" fmla="*/ 3734477 h 6858000"/>
              <a:gd name="connsiteX32" fmla="*/ 8385544 w 8950581"/>
              <a:gd name="connsiteY32" fmla="*/ 4021244 h 6858000"/>
              <a:gd name="connsiteX33" fmla="*/ 8640365 w 8950581"/>
              <a:gd name="connsiteY33" fmla="*/ 4120510 h 6858000"/>
              <a:gd name="connsiteX34" fmla="*/ 8640365 w 8950581"/>
              <a:gd name="connsiteY34" fmla="*/ 4131539 h 6858000"/>
              <a:gd name="connsiteX35" fmla="*/ 8463098 w 8950581"/>
              <a:gd name="connsiteY35" fmla="*/ 4285954 h 6858000"/>
              <a:gd name="connsiteX36" fmla="*/ 8551731 w 8950581"/>
              <a:gd name="connsiteY36" fmla="*/ 4473456 h 6858000"/>
              <a:gd name="connsiteX37" fmla="*/ 8551731 w 8950581"/>
              <a:gd name="connsiteY37" fmla="*/ 4495515 h 6858000"/>
              <a:gd name="connsiteX38" fmla="*/ 8396623 w 8950581"/>
              <a:gd name="connsiteY38" fmla="*/ 4550663 h 6858000"/>
              <a:gd name="connsiteX39" fmla="*/ 8485257 w 8950581"/>
              <a:gd name="connsiteY39" fmla="*/ 4793313 h 6858000"/>
              <a:gd name="connsiteX40" fmla="*/ 8396623 w 8950581"/>
              <a:gd name="connsiteY40" fmla="*/ 4936696 h 6858000"/>
              <a:gd name="connsiteX41" fmla="*/ 8573890 w 8950581"/>
              <a:gd name="connsiteY41" fmla="*/ 5289642 h 6858000"/>
              <a:gd name="connsiteX42" fmla="*/ 8751156 w 8950581"/>
              <a:gd name="connsiteY42" fmla="*/ 5377878 h 6858000"/>
              <a:gd name="connsiteX43" fmla="*/ 8751156 w 8950581"/>
              <a:gd name="connsiteY43" fmla="*/ 5410967 h 6858000"/>
              <a:gd name="connsiteX44" fmla="*/ 8540652 w 8950581"/>
              <a:gd name="connsiteY44" fmla="*/ 5477144 h 6858000"/>
              <a:gd name="connsiteX45" fmla="*/ 8518494 w 8950581"/>
              <a:gd name="connsiteY45" fmla="*/ 5774942 h 6858000"/>
              <a:gd name="connsiteX46" fmla="*/ 8806552 w 8950581"/>
              <a:gd name="connsiteY46" fmla="*/ 5719795 h 6858000"/>
              <a:gd name="connsiteX47" fmla="*/ 8817631 w 8950581"/>
              <a:gd name="connsiteY47" fmla="*/ 5741853 h 6858000"/>
              <a:gd name="connsiteX48" fmla="*/ 8662523 w 8950581"/>
              <a:gd name="connsiteY48" fmla="*/ 5830090 h 6858000"/>
              <a:gd name="connsiteX49" fmla="*/ 8518494 w 8950581"/>
              <a:gd name="connsiteY49" fmla="*/ 6072740 h 6858000"/>
              <a:gd name="connsiteX50" fmla="*/ 8706839 w 8950581"/>
              <a:gd name="connsiteY50" fmla="*/ 6160977 h 6858000"/>
              <a:gd name="connsiteX51" fmla="*/ 8706839 w 8950581"/>
              <a:gd name="connsiteY51" fmla="*/ 6205095 h 6858000"/>
              <a:gd name="connsiteX52" fmla="*/ 8551731 w 8950581"/>
              <a:gd name="connsiteY52" fmla="*/ 6282301 h 6858000"/>
              <a:gd name="connsiteX53" fmla="*/ 8529573 w 8950581"/>
              <a:gd name="connsiteY53" fmla="*/ 6723483 h 6858000"/>
              <a:gd name="connsiteX54" fmla="*/ 8452019 w 8950581"/>
              <a:gd name="connsiteY54" fmla="*/ 6844808 h 6858000"/>
              <a:gd name="connsiteX55" fmla="*/ 0 w 8950581"/>
              <a:gd name="connsiteY55" fmla="*/ 6858000 h 6858000"/>
              <a:gd name="connsiteX56" fmla="*/ 283337 w 8950581"/>
              <a:gd name="connsiteY56" fmla="*/ 0 h 6858000"/>
              <a:gd name="connsiteX0" fmla="*/ 12881 w 8680125"/>
              <a:gd name="connsiteY0" fmla="*/ 0 h 6858000"/>
              <a:gd name="connsiteX1" fmla="*/ 8115088 w 8680125"/>
              <a:gd name="connsiteY1" fmla="*/ 17520 h 6858000"/>
              <a:gd name="connsiteX2" fmla="*/ 7882426 w 8680125"/>
              <a:gd name="connsiteY2" fmla="*/ 337376 h 6858000"/>
              <a:gd name="connsiteX3" fmla="*/ 7971059 w 8680125"/>
              <a:gd name="connsiteY3" fmla="*/ 546938 h 6858000"/>
              <a:gd name="connsiteX4" fmla="*/ 8159405 w 8680125"/>
              <a:gd name="connsiteY4" fmla="*/ 469731 h 6858000"/>
              <a:gd name="connsiteX5" fmla="*/ 8336671 w 8680125"/>
              <a:gd name="connsiteY5" fmla="*/ 149874 h 6858000"/>
              <a:gd name="connsiteX6" fmla="*/ 8358830 w 8680125"/>
              <a:gd name="connsiteY6" fmla="*/ 160903 h 6858000"/>
              <a:gd name="connsiteX7" fmla="*/ 8336671 w 8680125"/>
              <a:gd name="connsiteY7" fmla="*/ 414583 h 6858000"/>
              <a:gd name="connsiteX8" fmla="*/ 8469621 w 8680125"/>
              <a:gd name="connsiteY8" fmla="*/ 701351 h 6858000"/>
              <a:gd name="connsiteX9" fmla="*/ 8259117 w 8680125"/>
              <a:gd name="connsiteY9" fmla="*/ 1208710 h 6858000"/>
              <a:gd name="connsiteX10" fmla="*/ 8680125 w 8680125"/>
              <a:gd name="connsiteY10" fmla="*/ 1153562 h 6858000"/>
              <a:gd name="connsiteX11" fmla="*/ 8680125 w 8680125"/>
              <a:gd name="connsiteY11" fmla="*/ 1186651 h 6858000"/>
              <a:gd name="connsiteX12" fmla="*/ 8159405 w 8680125"/>
              <a:gd name="connsiteY12" fmla="*/ 1484449 h 6858000"/>
              <a:gd name="connsiteX13" fmla="*/ 8281275 w 8680125"/>
              <a:gd name="connsiteY13" fmla="*/ 1671951 h 6858000"/>
              <a:gd name="connsiteX14" fmla="*/ 8602571 w 8680125"/>
              <a:gd name="connsiteY14" fmla="*/ 1627834 h 6858000"/>
              <a:gd name="connsiteX15" fmla="*/ 8602571 w 8680125"/>
              <a:gd name="connsiteY15" fmla="*/ 1638863 h 6858000"/>
              <a:gd name="connsiteX16" fmla="*/ 8525017 w 8680125"/>
              <a:gd name="connsiteY16" fmla="*/ 2113133 h 6858000"/>
              <a:gd name="connsiteX17" fmla="*/ 8502859 w 8680125"/>
              <a:gd name="connsiteY17" fmla="*/ 2113133 h 6858000"/>
              <a:gd name="connsiteX18" fmla="*/ 8092929 w 8680125"/>
              <a:gd name="connsiteY18" fmla="*/ 1760187 h 6858000"/>
              <a:gd name="connsiteX19" fmla="*/ 8104009 w 8680125"/>
              <a:gd name="connsiteY19" fmla="*/ 2080045 h 6858000"/>
              <a:gd name="connsiteX20" fmla="*/ 8225879 w 8680125"/>
              <a:gd name="connsiteY20" fmla="*/ 2124162 h 6858000"/>
              <a:gd name="connsiteX21" fmla="*/ 8225879 w 8680125"/>
              <a:gd name="connsiteY21" fmla="*/ 2146222 h 6858000"/>
              <a:gd name="connsiteX22" fmla="*/ 8115088 w 8680125"/>
              <a:gd name="connsiteY22" fmla="*/ 2300635 h 6858000"/>
              <a:gd name="connsiteX23" fmla="*/ 8236958 w 8680125"/>
              <a:gd name="connsiteY23" fmla="*/ 2477109 h 6858000"/>
              <a:gd name="connsiteX24" fmla="*/ 8469621 w 8680125"/>
              <a:gd name="connsiteY24" fmla="*/ 2499167 h 6858000"/>
              <a:gd name="connsiteX25" fmla="*/ 8469621 w 8680125"/>
              <a:gd name="connsiteY25" fmla="*/ 2521226 h 6858000"/>
              <a:gd name="connsiteX26" fmla="*/ 8270196 w 8680125"/>
              <a:gd name="connsiteY26" fmla="*/ 2642551 h 6858000"/>
              <a:gd name="connsiteX27" fmla="*/ 8292354 w 8680125"/>
              <a:gd name="connsiteY27" fmla="*/ 3017556 h 6858000"/>
              <a:gd name="connsiteX28" fmla="*/ 8646887 w 8680125"/>
              <a:gd name="connsiteY28" fmla="*/ 2940349 h 6858000"/>
              <a:gd name="connsiteX29" fmla="*/ 8646887 w 8680125"/>
              <a:gd name="connsiteY29" fmla="*/ 2951379 h 6858000"/>
              <a:gd name="connsiteX30" fmla="*/ 8292354 w 8680125"/>
              <a:gd name="connsiteY30" fmla="*/ 3194029 h 6858000"/>
              <a:gd name="connsiteX31" fmla="*/ 8048614 w 8680125"/>
              <a:gd name="connsiteY31" fmla="*/ 3734477 h 6858000"/>
              <a:gd name="connsiteX32" fmla="*/ 8115088 w 8680125"/>
              <a:gd name="connsiteY32" fmla="*/ 4021244 h 6858000"/>
              <a:gd name="connsiteX33" fmla="*/ 8369909 w 8680125"/>
              <a:gd name="connsiteY33" fmla="*/ 4120510 h 6858000"/>
              <a:gd name="connsiteX34" fmla="*/ 8369909 w 8680125"/>
              <a:gd name="connsiteY34" fmla="*/ 4131539 h 6858000"/>
              <a:gd name="connsiteX35" fmla="*/ 8192642 w 8680125"/>
              <a:gd name="connsiteY35" fmla="*/ 4285954 h 6858000"/>
              <a:gd name="connsiteX36" fmla="*/ 8281275 w 8680125"/>
              <a:gd name="connsiteY36" fmla="*/ 4473456 h 6858000"/>
              <a:gd name="connsiteX37" fmla="*/ 8281275 w 8680125"/>
              <a:gd name="connsiteY37" fmla="*/ 4495515 h 6858000"/>
              <a:gd name="connsiteX38" fmla="*/ 8126167 w 8680125"/>
              <a:gd name="connsiteY38" fmla="*/ 4550663 h 6858000"/>
              <a:gd name="connsiteX39" fmla="*/ 8214801 w 8680125"/>
              <a:gd name="connsiteY39" fmla="*/ 4793313 h 6858000"/>
              <a:gd name="connsiteX40" fmla="*/ 8126167 w 8680125"/>
              <a:gd name="connsiteY40" fmla="*/ 4936696 h 6858000"/>
              <a:gd name="connsiteX41" fmla="*/ 8303434 w 8680125"/>
              <a:gd name="connsiteY41" fmla="*/ 5289642 h 6858000"/>
              <a:gd name="connsiteX42" fmla="*/ 8480700 w 8680125"/>
              <a:gd name="connsiteY42" fmla="*/ 5377878 h 6858000"/>
              <a:gd name="connsiteX43" fmla="*/ 8480700 w 8680125"/>
              <a:gd name="connsiteY43" fmla="*/ 5410967 h 6858000"/>
              <a:gd name="connsiteX44" fmla="*/ 8270196 w 8680125"/>
              <a:gd name="connsiteY44" fmla="*/ 5477144 h 6858000"/>
              <a:gd name="connsiteX45" fmla="*/ 8248038 w 8680125"/>
              <a:gd name="connsiteY45" fmla="*/ 5774942 h 6858000"/>
              <a:gd name="connsiteX46" fmla="*/ 8536096 w 8680125"/>
              <a:gd name="connsiteY46" fmla="*/ 5719795 h 6858000"/>
              <a:gd name="connsiteX47" fmla="*/ 8547175 w 8680125"/>
              <a:gd name="connsiteY47" fmla="*/ 5741853 h 6858000"/>
              <a:gd name="connsiteX48" fmla="*/ 8392067 w 8680125"/>
              <a:gd name="connsiteY48" fmla="*/ 5830090 h 6858000"/>
              <a:gd name="connsiteX49" fmla="*/ 8248038 w 8680125"/>
              <a:gd name="connsiteY49" fmla="*/ 6072740 h 6858000"/>
              <a:gd name="connsiteX50" fmla="*/ 8436383 w 8680125"/>
              <a:gd name="connsiteY50" fmla="*/ 6160977 h 6858000"/>
              <a:gd name="connsiteX51" fmla="*/ 8436383 w 8680125"/>
              <a:gd name="connsiteY51" fmla="*/ 6205095 h 6858000"/>
              <a:gd name="connsiteX52" fmla="*/ 8281275 w 8680125"/>
              <a:gd name="connsiteY52" fmla="*/ 6282301 h 6858000"/>
              <a:gd name="connsiteX53" fmla="*/ 8259117 w 8680125"/>
              <a:gd name="connsiteY53" fmla="*/ 6723483 h 6858000"/>
              <a:gd name="connsiteX54" fmla="*/ 8181563 w 8680125"/>
              <a:gd name="connsiteY54" fmla="*/ 6844808 h 6858000"/>
              <a:gd name="connsiteX55" fmla="*/ 0 w 8680125"/>
              <a:gd name="connsiteY55" fmla="*/ 6858000 h 6858000"/>
              <a:gd name="connsiteX56" fmla="*/ 12881 w 8680125"/>
              <a:gd name="connsiteY56" fmla="*/ 0 h 6858000"/>
              <a:gd name="connsiteX0" fmla="*/ 12142476 w 12142476"/>
              <a:gd name="connsiteY0" fmla="*/ 7904 h 6840480"/>
              <a:gd name="connsiteX1" fmla="*/ 8115088 w 12142476"/>
              <a:gd name="connsiteY1" fmla="*/ 0 h 6840480"/>
              <a:gd name="connsiteX2" fmla="*/ 7882426 w 12142476"/>
              <a:gd name="connsiteY2" fmla="*/ 319856 h 6840480"/>
              <a:gd name="connsiteX3" fmla="*/ 7971059 w 12142476"/>
              <a:gd name="connsiteY3" fmla="*/ 529418 h 6840480"/>
              <a:gd name="connsiteX4" fmla="*/ 8159405 w 12142476"/>
              <a:gd name="connsiteY4" fmla="*/ 452211 h 6840480"/>
              <a:gd name="connsiteX5" fmla="*/ 8336671 w 12142476"/>
              <a:gd name="connsiteY5" fmla="*/ 132354 h 6840480"/>
              <a:gd name="connsiteX6" fmla="*/ 8358830 w 12142476"/>
              <a:gd name="connsiteY6" fmla="*/ 143383 h 6840480"/>
              <a:gd name="connsiteX7" fmla="*/ 8336671 w 12142476"/>
              <a:gd name="connsiteY7" fmla="*/ 397063 h 6840480"/>
              <a:gd name="connsiteX8" fmla="*/ 8469621 w 12142476"/>
              <a:gd name="connsiteY8" fmla="*/ 683831 h 6840480"/>
              <a:gd name="connsiteX9" fmla="*/ 8259117 w 12142476"/>
              <a:gd name="connsiteY9" fmla="*/ 1191190 h 6840480"/>
              <a:gd name="connsiteX10" fmla="*/ 8680125 w 12142476"/>
              <a:gd name="connsiteY10" fmla="*/ 1136042 h 6840480"/>
              <a:gd name="connsiteX11" fmla="*/ 8680125 w 12142476"/>
              <a:gd name="connsiteY11" fmla="*/ 1169131 h 6840480"/>
              <a:gd name="connsiteX12" fmla="*/ 8159405 w 12142476"/>
              <a:gd name="connsiteY12" fmla="*/ 1466929 h 6840480"/>
              <a:gd name="connsiteX13" fmla="*/ 8281275 w 12142476"/>
              <a:gd name="connsiteY13" fmla="*/ 1654431 h 6840480"/>
              <a:gd name="connsiteX14" fmla="*/ 8602571 w 12142476"/>
              <a:gd name="connsiteY14" fmla="*/ 1610314 h 6840480"/>
              <a:gd name="connsiteX15" fmla="*/ 8602571 w 12142476"/>
              <a:gd name="connsiteY15" fmla="*/ 1621343 h 6840480"/>
              <a:gd name="connsiteX16" fmla="*/ 8525017 w 12142476"/>
              <a:gd name="connsiteY16" fmla="*/ 2095613 h 6840480"/>
              <a:gd name="connsiteX17" fmla="*/ 8502859 w 12142476"/>
              <a:gd name="connsiteY17" fmla="*/ 2095613 h 6840480"/>
              <a:gd name="connsiteX18" fmla="*/ 8092929 w 12142476"/>
              <a:gd name="connsiteY18" fmla="*/ 1742667 h 6840480"/>
              <a:gd name="connsiteX19" fmla="*/ 8104009 w 12142476"/>
              <a:gd name="connsiteY19" fmla="*/ 2062525 h 6840480"/>
              <a:gd name="connsiteX20" fmla="*/ 8225879 w 12142476"/>
              <a:gd name="connsiteY20" fmla="*/ 2106642 h 6840480"/>
              <a:gd name="connsiteX21" fmla="*/ 8225879 w 12142476"/>
              <a:gd name="connsiteY21" fmla="*/ 2128702 h 6840480"/>
              <a:gd name="connsiteX22" fmla="*/ 8115088 w 12142476"/>
              <a:gd name="connsiteY22" fmla="*/ 2283115 h 6840480"/>
              <a:gd name="connsiteX23" fmla="*/ 8236958 w 12142476"/>
              <a:gd name="connsiteY23" fmla="*/ 2459589 h 6840480"/>
              <a:gd name="connsiteX24" fmla="*/ 8469621 w 12142476"/>
              <a:gd name="connsiteY24" fmla="*/ 2481647 h 6840480"/>
              <a:gd name="connsiteX25" fmla="*/ 8469621 w 12142476"/>
              <a:gd name="connsiteY25" fmla="*/ 2503706 h 6840480"/>
              <a:gd name="connsiteX26" fmla="*/ 8270196 w 12142476"/>
              <a:gd name="connsiteY26" fmla="*/ 2625031 h 6840480"/>
              <a:gd name="connsiteX27" fmla="*/ 8292354 w 12142476"/>
              <a:gd name="connsiteY27" fmla="*/ 3000036 h 6840480"/>
              <a:gd name="connsiteX28" fmla="*/ 8646887 w 12142476"/>
              <a:gd name="connsiteY28" fmla="*/ 2922829 h 6840480"/>
              <a:gd name="connsiteX29" fmla="*/ 8646887 w 12142476"/>
              <a:gd name="connsiteY29" fmla="*/ 2933859 h 6840480"/>
              <a:gd name="connsiteX30" fmla="*/ 8292354 w 12142476"/>
              <a:gd name="connsiteY30" fmla="*/ 3176509 h 6840480"/>
              <a:gd name="connsiteX31" fmla="*/ 8048614 w 12142476"/>
              <a:gd name="connsiteY31" fmla="*/ 3716957 h 6840480"/>
              <a:gd name="connsiteX32" fmla="*/ 8115088 w 12142476"/>
              <a:gd name="connsiteY32" fmla="*/ 4003724 h 6840480"/>
              <a:gd name="connsiteX33" fmla="*/ 8369909 w 12142476"/>
              <a:gd name="connsiteY33" fmla="*/ 4102990 h 6840480"/>
              <a:gd name="connsiteX34" fmla="*/ 8369909 w 12142476"/>
              <a:gd name="connsiteY34" fmla="*/ 4114019 h 6840480"/>
              <a:gd name="connsiteX35" fmla="*/ 8192642 w 12142476"/>
              <a:gd name="connsiteY35" fmla="*/ 4268434 h 6840480"/>
              <a:gd name="connsiteX36" fmla="*/ 8281275 w 12142476"/>
              <a:gd name="connsiteY36" fmla="*/ 4455936 h 6840480"/>
              <a:gd name="connsiteX37" fmla="*/ 8281275 w 12142476"/>
              <a:gd name="connsiteY37" fmla="*/ 4477995 h 6840480"/>
              <a:gd name="connsiteX38" fmla="*/ 8126167 w 12142476"/>
              <a:gd name="connsiteY38" fmla="*/ 4533143 h 6840480"/>
              <a:gd name="connsiteX39" fmla="*/ 8214801 w 12142476"/>
              <a:gd name="connsiteY39" fmla="*/ 4775793 h 6840480"/>
              <a:gd name="connsiteX40" fmla="*/ 8126167 w 12142476"/>
              <a:gd name="connsiteY40" fmla="*/ 4919176 h 6840480"/>
              <a:gd name="connsiteX41" fmla="*/ 8303434 w 12142476"/>
              <a:gd name="connsiteY41" fmla="*/ 5272122 h 6840480"/>
              <a:gd name="connsiteX42" fmla="*/ 8480700 w 12142476"/>
              <a:gd name="connsiteY42" fmla="*/ 5360358 h 6840480"/>
              <a:gd name="connsiteX43" fmla="*/ 8480700 w 12142476"/>
              <a:gd name="connsiteY43" fmla="*/ 5393447 h 6840480"/>
              <a:gd name="connsiteX44" fmla="*/ 8270196 w 12142476"/>
              <a:gd name="connsiteY44" fmla="*/ 5459624 h 6840480"/>
              <a:gd name="connsiteX45" fmla="*/ 8248038 w 12142476"/>
              <a:gd name="connsiteY45" fmla="*/ 5757422 h 6840480"/>
              <a:gd name="connsiteX46" fmla="*/ 8536096 w 12142476"/>
              <a:gd name="connsiteY46" fmla="*/ 5702275 h 6840480"/>
              <a:gd name="connsiteX47" fmla="*/ 8547175 w 12142476"/>
              <a:gd name="connsiteY47" fmla="*/ 5724333 h 6840480"/>
              <a:gd name="connsiteX48" fmla="*/ 8392067 w 12142476"/>
              <a:gd name="connsiteY48" fmla="*/ 5812570 h 6840480"/>
              <a:gd name="connsiteX49" fmla="*/ 8248038 w 12142476"/>
              <a:gd name="connsiteY49" fmla="*/ 6055220 h 6840480"/>
              <a:gd name="connsiteX50" fmla="*/ 8436383 w 12142476"/>
              <a:gd name="connsiteY50" fmla="*/ 6143457 h 6840480"/>
              <a:gd name="connsiteX51" fmla="*/ 8436383 w 12142476"/>
              <a:gd name="connsiteY51" fmla="*/ 6187575 h 6840480"/>
              <a:gd name="connsiteX52" fmla="*/ 8281275 w 12142476"/>
              <a:gd name="connsiteY52" fmla="*/ 6264781 h 6840480"/>
              <a:gd name="connsiteX53" fmla="*/ 8259117 w 12142476"/>
              <a:gd name="connsiteY53" fmla="*/ 6705963 h 6840480"/>
              <a:gd name="connsiteX54" fmla="*/ 8181563 w 12142476"/>
              <a:gd name="connsiteY54" fmla="*/ 6827288 h 6840480"/>
              <a:gd name="connsiteX55" fmla="*/ 0 w 12142476"/>
              <a:gd name="connsiteY55" fmla="*/ 6840480 h 6840480"/>
              <a:gd name="connsiteX56" fmla="*/ 12142476 w 12142476"/>
              <a:gd name="connsiteY56" fmla="*/ 7904 h 6840480"/>
              <a:gd name="connsiteX0" fmla="*/ 4260050 w 4260050"/>
              <a:gd name="connsiteY0" fmla="*/ 7904 h 6840480"/>
              <a:gd name="connsiteX1" fmla="*/ 232662 w 4260050"/>
              <a:gd name="connsiteY1" fmla="*/ 0 h 6840480"/>
              <a:gd name="connsiteX2" fmla="*/ 0 w 4260050"/>
              <a:gd name="connsiteY2" fmla="*/ 319856 h 6840480"/>
              <a:gd name="connsiteX3" fmla="*/ 88633 w 4260050"/>
              <a:gd name="connsiteY3" fmla="*/ 529418 h 6840480"/>
              <a:gd name="connsiteX4" fmla="*/ 276979 w 4260050"/>
              <a:gd name="connsiteY4" fmla="*/ 452211 h 6840480"/>
              <a:gd name="connsiteX5" fmla="*/ 454245 w 4260050"/>
              <a:gd name="connsiteY5" fmla="*/ 132354 h 6840480"/>
              <a:gd name="connsiteX6" fmla="*/ 476404 w 4260050"/>
              <a:gd name="connsiteY6" fmla="*/ 143383 h 6840480"/>
              <a:gd name="connsiteX7" fmla="*/ 454245 w 4260050"/>
              <a:gd name="connsiteY7" fmla="*/ 397063 h 6840480"/>
              <a:gd name="connsiteX8" fmla="*/ 587195 w 4260050"/>
              <a:gd name="connsiteY8" fmla="*/ 683831 h 6840480"/>
              <a:gd name="connsiteX9" fmla="*/ 376691 w 4260050"/>
              <a:gd name="connsiteY9" fmla="*/ 1191190 h 6840480"/>
              <a:gd name="connsiteX10" fmla="*/ 797699 w 4260050"/>
              <a:gd name="connsiteY10" fmla="*/ 1136042 h 6840480"/>
              <a:gd name="connsiteX11" fmla="*/ 797699 w 4260050"/>
              <a:gd name="connsiteY11" fmla="*/ 1169131 h 6840480"/>
              <a:gd name="connsiteX12" fmla="*/ 276979 w 4260050"/>
              <a:gd name="connsiteY12" fmla="*/ 1466929 h 6840480"/>
              <a:gd name="connsiteX13" fmla="*/ 398849 w 4260050"/>
              <a:gd name="connsiteY13" fmla="*/ 1654431 h 6840480"/>
              <a:gd name="connsiteX14" fmla="*/ 720145 w 4260050"/>
              <a:gd name="connsiteY14" fmla="*/ 1610314 h 6840480"/>
              <a:gd name="connsiteX15" fmla="*/ 720145 w 4260050"/>
              <a:gd name="connsiteY15" fmla="*/ 1621343 h 6840480"/>
              <a:gd name="connsiteX16" fmla="*/ 642591 w 4260050"/>
              <a:gd name="connsiteY16" fmla="*/ 2095613 h 6840480"/>
              <a:gd name="connsiteX17" fmla="*/ 620433 w 4260050"/>
              <a:gd name="connsiteY17" fmla="*/ 2095613 h 6840480"/>
              <a:gd name="connsiteX18" fmla="*/ 210503 w 4260050"/>
              <a:gd name="connsiteY18" fmla="*/ 1742667 h 6840480"/>
              <a:gd name="connsiteX19" fmla="*/ 221583 w 4260050"/>
              <a:gd name="connsiteY19" fmla="*/ 2062525 h 6840480"/>
              <a:gd name="connsiteX20" fmla="*/ 343453 w 4260050"/>
              <a:gd name="connsiteY20" fmla="*/ 2106642 h 6840480"/>
              <a:gd name="connsiteX21" fmla="*/ 343453 w 4260050"/>
              <a:gd name="connsiteY21" fmla="*/ 2128702 h 6840480"/>
              <a:gd name="connsiteX22" fmla="*/ 232662 w 4260050"/>
              <a:gd name="connsiteY22" fmla="*/ 2283115 h 6840480"/>
              <a:gd name="connsiteX23" fmla="*/ 354532 w 4260050"/>
              <a:gd name="connsiteY23" fmla="*/ 2459589 h 6840480"/>
              <a:gd name="connsiteX24" fmla="*/ 587195 w 4260050"/>
              <a:gd name="connsiteY24" fmla="*/ 2481647 h 6840480"/>
              <a:gd name="connsiteX25" fmla="*/ 587195 w 4260050"/>
              <a:gd name="connsiteY25" fmla="*/ 2503706 h 6840480"/>
              <a:gd name="connsiteX26" fmla="*/ 387770 w 4260050"/>
              <a:gd name="connsiteY26" fmla="*/ 2625031 h 6840480"/>
              <a:gd name="connsiteX27" fmla="*/ 409928 w 4260050"/>
              <a:gd name="connsiteY27" fmla="*/ 3000036 h 6840480"/>
              <a:gd name="connsiteX28" fmla="*/ 764461 w 4260050"/>
              <a:gd name="connsiteY28" fmla="*/ 2922829 h 6840480"/>
              <a:gd name="connsiteX29" fmla="*/ 764461 w 4260050"/>
              <a:gd name="connsiteY29" fmla="*/ 2933859 h 6840480"/>
              <a:gd name="connsiteX30" fmla="*/ 409928 w 4260050"/>
              <a:gd name="connsiteY30" fmla="*/ 3176509 h 6840480"/>
              <a:gd name="connsiteX31" fmla="*/ 166188 w 4260050"/>
              <a:gd name="connsiteY31" fmla="*/ 3716957 h 6840480"/>
              <a:gd name="connsiteX32" fmla="*/ 232662 w 4260050"/>
              <a:gd name="connsiteY32" fmla="*/ 4003724 h 6840480"/>
              <a:gd name="connsiteX33" fmla="*/ 487483 w 4260050"/>
              <a:gd name="connsiteY33" fmla="*/ 4102990 h 6840480"/>
              <a:gd name="connsiteX34" fmla="*/ 487483 w 4260050"/>
              <a:gd name="connsiteY34" fmla="*/ 4114019 h 6840480"/>
              <a:gd name="connsiteX35" fmla="*/ 310216 w 4260050"/>
              <a:gd name="connsiteY35" fmla="*/ 4268434 h 6840480"/>
              <a:gd name="connsiteX36" fmla="*/ 398849 w 4260050"/>
              <a:gd name="connsiteY36" fmla="*/ 4455936 h 6840480"/>
              <a:gd name="connsiteX37" fmla="*/ 398849 w 4260050"/>
              <a:gd name="connsiteY37" fmla="*/ 4477995 h 6840480"/>
              <a:gd name="connsiteX38" fmla="*/ 243741 w 4260050"/>
              <a:gd name="connsiteY38" fmla="*/ 4533143 h 6840480"/>
              <a:gd name="connsiteX39" fmla="*/ 332375 w 4260050"/>
              <a:gd name="connsiteY39" fmla="*/ 4775793 h 6840480"/>
              <a:gd name="connsiteX40" fmla="*/ 243741 w 4260050"/>
              <a:gd name="connsiteY40" fmla="*/ 4919176 h 6840480"/>
              <a:gd name="connsiteX41" fmla="*/ 421008 w 4260050"/>
              <a:gd name="connsiteY41" fmla="*/ 5272122 h 6840480"/>
              <a:gd name="connsiteX42" fmla="*/ 598274 w 4260050"/>
              <a:gd name="connsiteY42" fmla="*/ 5360358 h 6840480"/>
              <a:gd name="connsiteX43" fmla="*/ 598274 w 4260050"/>
              <a:gd name="connsiteY43" fmla="*/ 5393447 h 6840480"/>
              <a:gd name="connsiteX44" fmla="*/ 387770 w 4260050"/>
              <a:gd name="connsiteY44" fmla="*/ 5459624 h 6840480"/>
              <a:gd name="connsiteX45" fmla="*/ 365612 w 4260050"/>
              <a:gd name="connsiteY45" fmla="*/ 5757422 h 6840480"/>
              <a:gd name="connsiteX46" fmla="*/ 653670 w 4260050"/>
              <a:gd name="connsiteY46" fmla="*/ 5702275 h 6840480"/>
              <a:gd name="connsiteX47" fmla="*/ 664749 w 4260050"/>
              <a:gd name="connsiteY47" fmla="*/ 5724333 h 6840480"/>
              <a:gd name="connsiteX48" fmla="*/ 509641 w 4260050"/>
              <a:gd name="connsiteY48" fmla="*/ 5812570 h 6840480"/>
              <a:gd name="connsiteX49" fmla="*/ 365612 w 4260050"/>
              <a:gd name="connsiteY49" fmla="*/ 6055220 h 6840480"/>
              <a:gd name="connsiteX50" fmla="*/ 553957 w 4260050"/>
              <a:gd name="connsiteY50" fmla="*/ 6143457 h 6840480"/>
              <a:gd name="connsiteX51" fmla="*/ 553957 w 4260050"/>
              <a:gd name="connsiteY51" fmla="*/ 6187575 h 6840480"/>
              <a:gd name="connsiteX52" fmla="*/ 398849 w 4260050"/>
              <a:gd name="connsiteY52" fmla="*/ 6264781 h 6840480"/>
              <a:gd name="connsiteX53" fmla="*/ 376691 w 4260050"/>
              <a:gd name="connsiteY53" fmla="*/ 6705963 h 6840480"/>
              <a:gd name="connsiteX54" fmla="*/ 299137 w 4260050"/>
              <a:gd name="connsiteY54" fmla="*/ 6827288 h 6840480"/>
              <a:gd name="connsiteX55" fmla="*/ 4247170 w 4260050"/>
              <a:gd name="connsiteY55" fmla="*/ 6840480 h 6840480"/>
              <a:gd name="connsiteX56" fmla="*/ 4260050 w 4260050"/>
              <a:gd name="connsiteY56" fmla="*/ 7904 h 6840480"/>
              <a:gd name="connsiteX0" fmla="*/ 3267282 w 4247170"/>
              <a:gd name="connsiteY0" fmla="*/ 7904 h 6840480"/>
              <a:gd name="connsiteX1" fmla="*/ 232662 w 4247170"/>
              <a:gd name="connsiteY1" fmla="*/ 0 h 6840480"/>
              <a:gd name="connsiteX2" fmla="*/ 0 w 4247170"/>
              <a:gd name="connsiteY2" fmla="*/ 319856 h 6840480"/>
              <a:gd name="connsiteX3" fmla="*/ 88633 w 4247170"/>
              <a:gd name="connsiteY3" fmla="*/ 529418 h 6840480"/>
              <a:gd name="connsiteX4" fmla="*/ 276979 w 4247170"/>
              <a:gd name="connsiteY4" fmla="*/ 452211 h 6840480"/>
              <a:gd name="connsiteX5" fmla="*/ 454245 w 4247170"/>
              <a:gd name="connsiteY5" fmla="*/ 132354 h 6840480"/>
              <a:gd name="connsiteX6" fmla="*/ 476404 w 4247170"/>
              <a:gd name="connsiteY6" fmla="*/ 143383 h 6840480"/>
              <a:gd name="connsiteX7" fmla="*/ 454245 w 4247170"/>
              <a:gd name="connsiteY7" fmla="*/ 397063 h 6840480"/>
              <a:gd name="connsiteX8" fmla="*/ 587195 w 4247170"/>
              <a:gd name="connsiteY8" fmla="*/ 683831 h 6840480"/>
              <a:gd name="connsiteX9" fmla="*/ 376691 w 4247170"/>
              <a:gd name="connsiteY9" fmla="*/ 1191190 h 6840480"/>
              <a:gd name="connsiteX10" fmla="*/ 797699 w 4247170"/>
              <a:gd name="connsiteY10" fmla="*/ 1136042 h 6840480"/>
              <a:gd name="connsiteX11" fmla="*/ 797699 w 4247170"/>
              <a:gd name="connsiteY11" fmla="*/ 1169131 h 6840480"/>
              <a:gd name="connsiteX12" fmla="*/ 276979 w 4247170"/>
              <a:gd name="connsiteY12" fmla="*/ 1466929 h 6840480"/>
              <a:gd name="connsiteX13" fmla="*/ 398849 w 4247170"/>
              <a:gd name="connsiteY13" fmla="*/ 1654431 h 6840480"/>
              <a:gd name="connsiteX14" fmla="*/ 720145 w 4247170"/>
              <a:gd name="connsiteY14" fmla="*/ 1610314 h 6840480"/>
              <a:gd name="connsiteX15" fmla="*/ 720145 w 4247170"/>
              <a:gd name="connsiteY15" fmla="*/ 1621343 h 6840480"/>
              <a:gd name="connsiteX16" fmla="*/ 642591 w 4247170"/>
              <a:gd name="connsiteY16" fmla="*/ 2095613 h 6840480"/>
              <a:gd name="connsiteX17" fmla="*/ 620433 w 4247170"/>
              <a:gd name="connsiteY17" fmla="*/ 2095613 h 6840480"/>
              <a:gd name="connsiteX18" fmla="*/ 210503 w 4247170"/>
              <a:gd name="connsiteY18" fmla="*/ 1742667 h 6840480"/>
              <a:gd name="connsiteX19" fmla="*/ 221583 w 4247170"/>
              <a:gd name="connsiteY19" fmla="*/ 2062525 h 6840480"/>
              <a:gd name="connsiteX20" fmla="*/ 343453 w 4247170"/>
              <a:gd name="connsiteY20" fmla="*/ 2106642 h 6840480"/>
              <a:gd name="connsiteX21" fmla="*/ 343453 w 4247170"/>
              <a:gd name="connsiteY21" fmla="*/ 2128702 h 6840480"/>
              <a:gd name="connsiteX22" fmla="*/ 232662 w 4247170"/>
              <a:gd name="connsiteY22" fmla="*/ 2283115 h 6840480"/>
              <a:gd name="connsiteX23" fmla="*/ 354532 w 4247170"/>
              <a:gd name="connsiteY23" fmla="*/ 2459589 h 6840480"/>
              <a:gd name="connsiteX24" fmla="*/ 587195 w 4247170"/>
              <a:gd name="connsiteY24" fmla="*/ 2481647 h 6840480"/>
              <a:gd name="connsiteX25" fmla="*/ 587195 w 4247170"/>
              <a:gd name="connsiteY25" fmla="*/ 2503706 h 6840480"/>
              <a:gd name="connsiteX26" fmla="*/ 387770 w 4247170"/>
              <a:gd name="connsiteY26" fmla="*/ 2625031 h 6840480"/>
              <a:gd name="connsiteX27" fmla="*/ 409928 w 4247170"/>
              <a:gd name="connsiteY27" fmla="*/ 3000036 h 6840480"/>
              <a:gd name="connsiteX28" fmla="*/ 764461 w 4247170"/>
              <a:gd name="connsiteY28" fmla="*/ 2922829 h 6840480"/>
              <a:gd name="connsiteX29" fmla="*/ 764461 w 4247170"/>
              <a:gd name="connsiteY29" fmla="*/ 2933859 h 6840480"/>
              <a:gd name="connsiteX30" fmla="*/ 409928 w 4247170"/>
              <a:gd name="connsiteY30" fmla="*/ 3176509 h 6840480"/>
              <a:gd name="connsiteX31" fmla="*/ 166188 w 4247170"/>
              <a:gd name="connsiteY31" fmla="*/ 3716957 h 6840480"/>
              <a:gd name="connsiteX32" fmla="*/ 232662 w 4247170"/>
              <a:gd name="connsiteY32" fmla="*/ 4003724 h 6840480"/>
              <a:gd name="connsiteX33" fmla="*/ 487483 w 4247170"/>
              <a:gd name="connsiteY33" fmla="*/ 4102990 h 6840480"/>
              <a:gd name="connsiteX34" fmla="*/ 487483 w 4247170"/>
              <a:gd name="connsiteY34" fmla="*/ 4114019 h 6840480"/>
              <a:gd name="connsiteX35" fmla="*/ 310216 w 4247170"/>
              <a:gd name="connsiteY35" fmla="*/ 4268434 h 6840480"/>
              <a:gd name="connsiteX36" fmla="*/ 398849 w 4247170"/>
              <a:gd name="connsiteY36" fmla="*/ 4455936 h 6840480"/>
              <a:gd name="connsiteX37" fmla="*/ 398849 w 4247170"/>
              <a:gd name="connsiteY37" fmla="*/ 4477995 h 6840480"/>
              <a:gd name="connsiteX38" fmla="*/ 243741 w 4247170"/>
              <a:gd name="connsiteY38" fmla="*/ 4533143 h 6840480"/>
              <a:gd name="connsiteX39" fmla="*/ 332375 w 4247170"/>
              <a:gd name="connsiteY39" fmla="*/ 4775793 h 6840480"/>
              <a:gd name="connsiteX40" fmla="*/ 243741 w 4247170"/>
              <a:gd name="connsiteY40" fmla="*/ 4919176 h 6840480"/>
              <a:gd name="connsiteX41" fmla="*/ 421008 w 4247170"/>
              <a:gd name="connsiteY41" fmla="*/ 5272122 h 6840480"/>
              <a:gd name="connsiteX42" fmla="*/ 598274 w 4247170"/>
              <a:gd name="connsiteY42" fmla="*/ 5360358 h 6840480"/>
              <a:gd name="connsiteX43" fmla="*/ 598274 w 4247170"/>
              <a:gd name="connsiteY43" fmla="*/ 5393447 h 6840480"/>
              <a:gd name="connsiteX44" fmla="*/ 387770 w 4247170"/>
              <a:gd name="connsiteY44" fmla="*/ 5459624 h 6840480"/>
              <a:gd name="connsiteX45" fmla="*/ 365612 w 4247170"/>
              <a:gd name="connsiteY45" fmla="*/ 5757422 h 6840480"/>
              <a:gd name="connsiteX46" fmla="*/ 653670 w 4247170"/>
              <a:gd name="connsiteY46" fmla="*/ 5702275 h 6840480"/>
              <a:gd name="connsiteX47" fmla="*/ 664749 w 4247170"/>
              <a:gd name="connsiteY47" fmla="*/ 5724333 h 6840480"/>
              <a:gd name="connsiteX48" fmla="*/ 509641 w 4247170"/>
              <a:gd name="connsiteY48" fmla="*/ 5812570 h 6840480"/>
              <a:gd name="connsiteX49" fmla="*/ 365612 w 4247170"/>
              <a:gd name="connsiteY49" fmla="*/ 6055220 h 6840480"/>
              <a:gd name="connsiteX50" fmla="*/ 553957 w 4247170"/>
              <a:gd name="connsiteY50" fmla="*/ 6143457 h 6840480"/>
              <a:gd name="connsiteX51" fmla="*/ 553957 w 4247170"/>
              <a:gd name="connsiteY51" fmla="*/ 6187575 h 6840480"/>
              <a:gd name="connsiteX52" fmla="*/ 398849 w 4247170"/>
              <a:gd name="connsiteY52" fmla="*/ 6264781 h 6840480"/>
              <a:gd name="connsiteX53" fmla="*/ 376691 w 4247170"/>
              <a:gd name="connsiteY53" fmla="*/ 6705963 h 6840480"/>
              <a:gd name="connsiteX54" fmla="*/ 299137 w 4247170"/>
              <a:gd name="connsiteY54" fmla="*/ 6827288 h 6840480"/>
              <a:gd name="connsiteX55" fmla="*/ 4247170 w 4247170"/>
              <a:gd name="connsiteY55" fmla="*/ 6840480 h 6840480"/>
              <a:gd name="connsiteX56" fmla="*/ 3267282 w 4247170"/>
              <a:gd name="connsiteY56" fmla="*/ 7904 h 6840480"/>
              <a:gd name="connsiteX0" fmla="*/ 3267282 w 3267282"/>
              <a:gd name="connsiteY0" fmla="*/ 7904 h 6840480"/>
              <a:gd name="connsiteX1" fmla="*/ 232662 w 3267282"/>
              <a:gd name="connsiteY1" fmla="*/ 0 h 6840480"/>
              <a:gd name="connsiteX2" fmla="*/ 0 w 3267282"/>
              <a:gd name="connsiteY2" fmla="*/ 319856 h 6840480"/>
              <a:gd name="connsiteX3" fmla="*/ 88633 w 3267282"/>
              <a:gd name="connsiteY3" fmla="*/ 529418 h 6840480"/>
              <a:gd name="connsiteX4" fmla="*/ 276979 w 3267282"/>
              <a:gd name="connsiteY4" fmla="*/ 452211 h 6840480"/>
              <a:gd name="connsiteX5" fmla="*/ 454245 w 3267282"/>
              <a:gd name="connsiteY5" fmla="*/ 132354 h 6840480"/>
              <a:gd name="connsiteX6" fmla="*/ 476404 w 3267282"/>
              <a:gd name="connsiteY6" fmla="*/ 143383 h 6840480"/>
              <a:gd name="connsiteX7" fmla="*/ 454245 w 3267282"/>
              <a:gd name="connsiteY7" fmla="*/ 397063 h 6840480"/>
              <a:gd name="connsiteX8" fmla="*/ 587195 w 3267282"/>
              <a:gd name="connsiteY8" fmla="*/ 683831 h 6840480"/>
              <a:gd name="connsiteX9" fmla="*/ 376691 w 3267282"/>
              <a:gd name="connsiteY9" fmla="*/ 1191190 h 6840480"/>
              <a:gd name="connsiteX10" fmla="*/ 797699 w 3267282"/>
              <a:gd name="connsiteY10" fmla="*/ 1136042 h 6840480"/>
              <a:gd name="connsiteX11" fmla="*/ 797699 w 3267282"/>
              <a:gd name="connsiteY11" fmla="*/ 1169131 h 6840480"/>
              <a:gd name="connsiteX12" fmla="*/ 276979 w 3267282"/>
              <a:gd name="connsiteY12" fmla="*/ 1466929 h 6840480"/>
              <a:gd name="connsiteX13" fmla="*/ 398849 w 3267282"/>
              <a:gd name="connsiteY13" fmla="*/ 1654431 h 6840480"/>
              <a:gd name="connsiteX14" fmla="*/ 720145 w 3267282"/>
              <a:gd name="connsiteY14" fmla="*/ 1610314 h 6840480"/>
              <a:gd name="connsiteX15" fmla="*/ 720145 w 3267282"/>
              <a:gd name="connsiteY15" fmla="*/ 1621343 h 6840480"/>
              <a:gd name="connsiteX16" fmla="*/ 642591 w 3267282"/>
              <a:gd name="connsiteY16" fmla="*/ 2095613 h 6840480"/>
              <a:gd name="connsiteX17" fmla="*/ 620433 w 3267282"/>
              <a:gd name="connsiteY17" fmla="*/ 2095613 h 6840480"/>
              <a:gd name="connsiteX18" fmla="*/ 210503 w 3267282"/>
              <a:gd name="connsiteY18" fmla="*/ 1742667 h 6840480"/>
              <a:gd name="connsiteX19" fmla="*/ 221583 w 3267282"/>
              <a:gd name="connsiteY19" fmla="*/ 2062525 h 6840480"/>
              <a:gd name="connsiteX20" fmla="*/ 343453 w 3267282"/>
              <a:gd name="connsiteY20" fmla="*/ 2106642 h 6840480"/>
              <a:gd name="connsiteX21" fmla="*/ 343453 w 3267282"/>
              <a:gd name="connsiteY21" fmla="*/ 2128702 h 6840480"/>
              <a:gd name="connsiteX22" fmla="*/ 232662 w 3267282"/>
              <a:gd name="connsiteY22" fmla="*/ 2283115 h 6840480"/>
              <a:gd name="connsiteX23" fmla="*/ 354532 w 3267282"/>
              <a:gd name="connsiteY23" fmla="*/ 2459589 h 6840480"/>
              <a:gd name="connsiteX24" fmla="*/ 587195 w 3267282"/>
              <a:gd name="connsiteY24" fmla="*/ 2481647 h 6840480"/>
              <a:gd name="connsiteX25" fmla="*/ 587195 w 3267282"/>
              <a:gd name="connsiteY25" fmla="*/ 2503706 h 6840480"/>
              <a:gd name="connsiteX26" fmla="*/ 387770 w 3267282"/>
              <a:gd name="connsiteY26" fmla="*/ 2625031 h 6840480"/>
              <a:gd name="connsiteX27" fmla="*/ 409928 w 3267282"/>
              <a:gd name="connsiteY27" fmla="*/ 3000036 h 6840480"/>
              <a:gd name="connsiteX28" fmla="*/ 764461 w 3267282"/>
              <a:gd name="connsiteY28" fmla="*/ 2922829 h 6840480"/>
              <a:gd name="connsiteX29" fmla="*/ 764461 w 3267282"/>
              <a:gd name="connsiteY29" fmla="*/ 2933859 h 6840480"/>
              <a:gd name="connsiteX30" fmla="*/ 409928 w 3267282"/>
              <a:gd name="connsiteY30" fmla="*/ 3176509 h 6840480"/>
              <a:gd name="connsiteX31" fmla="*/ 166188 w 3267282"/>
              <a:gd name="connsiteY31" fmla="*/ 3716957 h 6840480"/>
              <a:gd name="connsiteX32" fmla="*/ 232662 w 3267282"/>
              <a:gd name="connsiteY32" fmla="*/ 4003724 h 6840480"/>
              <a:gd name="connsiteX33" fmla="*/ 487483 w 3267282"/>
              <a:gd name="connsiteY33" fmla="*/ 4102990 h 6840480"/>
              <a:gd name="connsiteX34" fmla="*/ 487483 w 3267282"/>
              <a:gd name="connsiteY34" fmla="*/ 4114019 h 6840480"/>
              <a:gd name="connsiteX35" fmla="*/ 310216 w 3267282"/>
              <a:gd name="connsiteY35" fmla="*/ 4268434 h 6840480"/>
              <a:gd name="connsiteX36" fmla="*/ 398849 w 3267282"/>
              <a:gd name="connsiteY36" fmla="*/ 4455936 h 6840480"/>
              <a:gd name="connsiteX37" fmla="*/ 398849 w 3267282"/>
              <a:gd name="connsiteY37" fmla="*/ 4477995 h 6840480"/>
              <a:gd name="connsiteX38" fmla="*/ 243741 w 3267282"/>
              <a:gd name="connsiteY38" fmla="*/ 4533143 h 6840480"/>
              <a:gd name="connsiteX39" fmla="*/ 332375 w 3267282"/>
              <a:gd name="connsiteY39" fmla="*/ 4775793 h 6840480"/>
              <a:gd name="connsiteX40" fmla="*/ 243741 w 3267282"/>
              <a:gd name="connsiteY40" fmla="*/ 4919176 h 6840480"/>
              <a:gd name="connsiteX41" fmla="*/ 421008 w 3267282"/>
              <a:gd name="connsiteY41" fmla="*/ 5272122 h 6840480"/>
              <a:gd name="connsiteX42" fmla="*/ 598274 w 3267282"/>
              <a:gd name="connsiteY42" fmla="*/ 5360358 h 6840480"/>
              <a:gd name="connsiteX43" fmla="*/ 598274 w 3267282"/>
              <a:gd name="connsiteY43" fmla="*/ 5393447 h 6840480"/>
              <a:gd name="connsiteX44" fmla="*/ 387770 w 3267282"/>
              <a:gd name="connsiteY44" fmla="*/ 5459624 h 6840480"/>
              <a:gd name="connsiteX45" fmla="*/ 365612 w 3267282"/>
              <a:gd name="connsiteY45" fmla="*/ 5757422 h 6840480"/>
              <a:gd name="connsiteX46" fmla="*/ 653670 w 3267282"/>
              <a:gd name="connsiteY46" fmla="*/ 5702275 h 6840480"/>
              <a:gd name="connsiteX47" fmla="*/ 664749 w 3267282"/>
              <a:gd name="connsiteY47" fmla="*/ 5724333 h 6840480"/>
              <a:gd name="connsiteX48" fmla="*/ 509641 w 3267282"/>
              <a:gd name="connsiteY48" fmla="*/ 5812570 h 6840480"/>
              <a:gd name="connsiteX49" fmla="*/ 365612 w 3267282"/>
              <a:gd name="connsiteY49" fmla="*/ 6055220 h 6840480"/>
              <a:gd name="connsiteX50" fmla="*/ 553957 w 3267282"/>
              <a:gd name="connsiteY50" fmla="*/ 6143457 h 6840480"/>
              <a:gd name="connsiteX51" fmla="*/ 553957 w 3267282"/>
              <a:gd name="connsiteY51" fmla="*/ 6187575 h 6840480"/>
              <a:gd name="connsiteX52" fmla="*/ 398849 w 3267282"/>
              <a:gd name="connsiteY52" fmla="*/ 6264781 h 6840480"/>
              <a:gd name="connsiteX53" fmla="*/ 376691 w 3267282"/>
              <a:gd name="connsiteY53" fmla="*/ 6705963 h 6840480"/>
              <a:gd name="connsiteX54" fmla="*/ 299137 w 3267282"/>
              <a:gd name="connsiteY54" fmla="*/ 6827288 h 6840480"/>
              <a:gd name="connsiteX55" fmla="*/ 3267128 w 3267282"/>
              <a:gd name="connsiteY55" fmla="*/ 6840480 h 6840480"/>
              <a:gd name="connsiteX56" fmla="*/ 3267282 w 3267282"/>
              <a:gd name="connsiteY56" fmla="*/ 7904 h 6840480"/>
              <a:gd name="connsiteX0" fmla="*/ 1561756 w 3267128"/>
              <a:gd name="connsiteY0" fmla="*/ 7904 h 6840480"/>
              <a:gd name="connsiteX1" fmla="*/ 232662 w 3267128"/>
              <a:gd name="connsiteY1" fmla="*/ 0 h 6840480"/>
              <a:gd name="connsiteX2" fmla="*/ 0 w 3267128"/>
              <a:gd name="connsiteY2" fmla="*/ 319856 h 6840480"/>
              <a:gd name="connsiteX3" fmla="*/ 88633 w 3267128"/>
              <a:gd name="connsiteY3" fmla="*/ 529418 h 6840480"/>
              <a:gd name="connsiteX4" fmla="*/ 276979 w 3267128"/>
              <a:gd name="connsiteY4" fmla="*/ 452211 h 6840480"/>
              <a:gd name="connsiteX5" fmla="*/ 454245 w 3267128"/>
              <a:gd name="connsiteY5" fmla="*/ 132354 h 6840480"/>
              <a:gd name="connsiteX6" fmla="*/ 476404 w 3267128"/>
              <a:gd name="connsiteY6" fmla="*/ 143383 h 6840480"/>
              <a:gd name="connsiteX7" fmla="*/ 454245 w 3267128"/>
              <a:gd name="connsiteY7" fmla="*/ 397063 h 6840480"/>
              <a:gd name="connsiteX8" fmla="*/ 587195 w 3267128"/>
              <a:gd name="connsiteY8" fmla="*/ 683831 h 6840480"/>
              <a:gd name="connsiteX9" fmla="*/ 376691 w 3267128"/>
              <a:gd name="connsiteY9" fmla="*/ 1191190 h 6840480"/>
              <a:gd name="connsiteX10" fmla="*/ 797699 w 3267128"/>
              <a:gd name="connsiteY10" fmla="*/ 1136042 h 6840480"/>
              <a:gd name="connsiteX11" fmla="*/ 797699 w 3267128"/>
              <a:gd name="connsiteY11" fmla="*/ 1169131 h 6840480"/>
              <a:gd name="connsiteX12" fmla="*/ 276979 w 3267128"/>
              <a:gd name="connsiteY12" fmla="*/ 1466929 h 6840480"/>
              <a:gd name="connsiteX13" fmla="*/ 398849 w 3267128"/>
              <a:gd name="connsiteY13" fmla="*/ 1654431 h 6840480"/>
              <a:gd name="connsiteX14" fmla="*/ 720145 w 3267128"/>
              <a:gd name="connsiteY14" fmla="*/ 1610314 h 6840480"/>
              <a:gd name="connsiteX15" fmla="*/ 720145 w 3267128"/>
              <a:gd name="connsiteY15" fmla="*/ 1621343 h 6840480"/>
              <a:gd name="connsiteX16" fmla="*/ 642591 w 3267128"/>
              <a:gd name="connsiteY16" fmla="*/ 2095613 h 6840480"/>
              <a:gd name="connsiteX17" fmla="*/ 620433 w 3267128"/>
              <a:gd name="connsiteY17" fmla="*/ 2095613 h 6840480"/>
              <a:gd name="connsiteX18" fmla="*/ 210503 w 3267128"/>
              <a:gd name="connsiteY18" fmla="*/ 1742667 h 6840480"/>
              <a:gd name="connsiteX19" fmla="*/ 221583 w 3267128"/>
              <a:gd name="connsiteY19" fmla="*/ 2062525 h 6840480"/>
              <a:gd name="connsiteX20" fmla="*/ 343453 w 3267128"/>
              <a:gd name="connsiteY20" fmla="*/ 2106642 h 6840480"/>
              <a:gd name="connsiteX21" fmla="*/ 343453 w 3267128"/>
              <a:gd name="connsiteY21" fmla="*/ 2128702 h 6840480"/>
              <a:gd name="connsiteX22" fmla="*/ 232662 w 3267128"/>
              <a:gd name="connsiteY22" fmla="*/ 2283115 h 6840480"/>
              <a:gd name="connsiteX23" fmla="*/ 354532 w 3267128"/>
              <a:gd name="connsiteY23" fmla="*/ 2459589 h 6840480"/>
              <a:gd name="connsiteX24" fmla="*/ 587195 w 3267128"/>
              <a:gd name="connsiteY24" fmla="*/ 2481647 h 6840480"/>
              <a:gd name="connsiteX25" fmla="*/ 587195 w 3267128"/>
              <a:gd name="connsiteY25" fmla="*/ 2503706 h 6840480"/>
              <a:gd name="connsiteX26" fmla="*/ 387770 w 3267128"/>
              <a:gd name="connsiteY26" fmla="*/ 2625031 h 6840480"/>
              <a:gd name="connsiteX27" fmla="*/ 409928 w 3267128"/>
              <a:gd name="connsiteY27" fmla="*/ 3000036 h 6840480"/>
              <a:gd name="connsiteX28" fmla="*/ 764461 w 3267128"/>
              <a:gd name="connsiteY28" fmla="*/ 2922829 h 6840480"/>
              <a:gd name="connsiteX29" fmla="*/ 764461 w 3267128"/>
              <a:gd name="connsiteY29" fmla="*/ 2933859 h 6840480"/>
              <a:gd name="connsiteX30" fmla="*/ 409928 w 3267128"/>
              <a:gd name="connsiteY30" fmla="*/ 3176509 h 6840480"/>
              <a:gd name="connsiteX31" fmla="*/ 166188 w 3267128"/>
              <a:gd name="connsiteY31" fmla="*/ 3716957 h 6840480"/>
              <a:gd name="connsiteX32" fmla="*/ 232662 w 3267128"/>
              <a:gd name="connsiteY32" fmla="*/ 4003724 h 6840480"/>
              <a:gd name="connsiteX33" fmla="*/ 487483 w 3267128"/>
              <a:gd name="connsiteY33" fmla="*/ 4102990 h 6840480"/>
              <a:gd name="connsiteX34" fmla="*/ 487483 w 3267128"/>
              <a:gd name="connsiteY34" fmla="*/ 4114019 h 6840480"/>
              <a:gd name="connsiteX35" fmla="*/ 310216 w 3267128"/>
              <a:gd name="connsiteY35" fmla="*/ 4268434 h 6840480"/>
              <a:gd name="connsiteX36" fmla="*/ 398849 w 3267128"/>
              <a:gd name="connsiteY36" fmla="*/ 4455936 h 6840480"/>
              <a:gd name="connsiteX37" fmla="*/ 398849 w 3267128"/>
              <a:gd name="connsiteY37" fmla="*/ 4477995 h 6840480"/>
              <a:gd name="connsiteX38" fmla="*/ 243741 w 3267128"/>
              <a:gd name="connsiteY38" fmla="*/ 4533143 h 6840480"/>
              <a:gd name="connsiteX39" fmla="*/ 332375 w 3267128"/>
              <a:gd name="connsiteY39" fmla="*/ 4775793 h 6840480"/>
              <a:gd name="connsiteX40" fmla="*/ 243741 w 3267128"/>
              <a:gd name="connsiteY40" fmla="*/ 4919176 h 6840480"/>
              <a:gd name="connsiteX41" fmla="*/ 421008 w 3267128"/>
              <a:gd name="connsiteY41" fmla="*/ 5272122 h 6840480"/>
              <a:gd name="connsiteX42" fmla="*/ 598274 w 3267128"/>
              <a:gd name="connsiteY42" fmla="*/ 5360358 h 6840480"/>
              <a:gd name="connsiteX43" fmla="*/ 598274 w 3267128"/>
              <a:gd name="connsiteY43" fmla="*/ 5393447 h 6840480"/>
              <a:gd name="connsiteX44" fmla="*/ 387770 w 3267128"/>
              <a:gd name="connsiteY44" fmla="*/ 5459624 h 6840480"/>
              <a:gd name="connsiteX45" fmla="*/ 365612 w 3267128"/>
              <a:gd name="connsiteY45" fmla="*/ 5757422 h 6840480"/>
              <a:gd name="connsiteX46" fmla="*/ 653670 w 3267128"/>
              <a:gd name="connsiteY46" fmla="*/ 5702275 h 6840480"/>
              <a:gd name="connsiteX47" fmla="*/ 664749 w 3267128"/>
              <a:gd name="connsiteY47" fmla="*/ 5724333 h 6840480"/>
              <a:gd name="connsiteX48" fmla="*/ 509641 w 3267128"/>
              <a:gd name="connsiteY48" fmla="*/ 5812570 h 6840480"/>
              <a:gd name="connsiteX49" fmla="*/ 365612 w 3267128"/>
              <a:gd name="connsiteY49" fmla="*/ 6055220 h 6840480"/>
              <a:gd name="connsiteX50" fmla="*/ 553957 w 3267128"/>
              <a:gd name="connsiteY50" fmla="*/ 6143457 h 6840480"/>
              <a:gd name="connsiteX51" fmla="*/ 553957 w 3267128"/>
              <a:gd name="connsiteY51" fmla="*/ 6187575 h 6840480"/>
              <a:gd name="connsiteX52" fmla="*/ 398849 w 3267128"/>
              <a:gd name="connsiteY52" fmla="*/ 6264781 h 6840480"/>
              <a:gd name="connsiteX53" fmla="*/ 376691 w 3267128"/>
              <a:gd name="connsiteY53" fmla="*/ 6705963 h 6840480"/>
              <a:gd name="connsiteX54" fmla="*/ 299137 w 3267128"/>
              <a:gd name="connsiteY54" fmla="*/ 6827288 h 6840480"/>
              <a:gd name="connsiteX55" fmla="*/ 3267128 w 3267128"/>
              <a:gd name="connsiteY55" fmla="*/ 6840480 h 6840480"/>
              <a:gd name="connsiteX56" fmla="*/ 1561756 w 3267128"/>
              <a:gd name="connsiteY56" fmla="*/ 7904 h 6840480"/>
              <a:gd name="connsiteX0" fmla="*/ 1561756 w 1561756"/>
              <a:gd name="connsiteY0" fmla="*/ 7904 h 6840480"/>
              <a:gd name="connsiteX1" fmla="*/ 232662 w 1561756"/>
              <a:gd name="connsiteY1" fmla="*/ 0 h 6840480"/>
              <a:gd name="connsiteX2" fmla="*/ 0 w 1561756"/>
              <a:gd name="connsiteY2" fmla="*/ 319856 h 6840480"/>
              <a:gd name="connsiteX3" fmla="*/ 88633 w 1561756"/>
              <a:gd name="connsiteY3" fmla="*/ 529418 h 6840480"/>
              <a:gd name="connsiteX4" fmla="*/ 276979 w 1561756"/>
              <a:gd name="connsiteY4" fmla="*/ 452211 h 6840480"/>
              <a:gd name="connsiteX5" fmla="*/ 454245 w 1561756"/>
              <a:gd name="connsiteY5" fmla="*/ 132354 h 6840480"/>
              <a:gd name="connsiteX6" fmla="*/ 476404 w 1561756"/>
              <a:gd name="connsiteY6" fmla="*/ 143383 h 6840480"/>
              <a:gd name="connsiteX7" fmla="*/ 454245 w 1561756"/>
              <a:gd name="connsiteY7" fmla="*/ 397063 h 6840480"/>
              <a:gd name="connsiteX8" fmla="*/ 587195 w 1561756"/>
              <a:gd name="connsiteY8" fmla="*/ 683831 h 6840480"/>
              <a:gd name="connsiteX9" fmla="*/ 376691 w 1561756"/>
              <a:gd name="connsiteY9" fmla="*/ 1191190 h 6840480"/>
              <a:gd name="connsiteX10" fmla="*/ 797699 w 1561756"/>
              <a:gd name="connsiteY10" fmla="*/ 1136042 h 6840480"/>
              <a:gd name="connsiteX11" fmla="*/ 797699 w 1561756"/>
              <a:gd name="connsiteY11" fmla="*/ 1169131 h 6840480"/>
              <a:gd name="connsiteX12" fmla="*/ 276979 w 1561756"/>
              <a:gd name="connsiteY12" fmla="*/ 1466929 h 6840480"/>
              <a:gd name="connsiteX13" fmla="*/ 398849 w 1561756"/>
              <a:gd name="connsiteY13" fmla="*/ 1654431 h 6840480"/>
              <a:gd name="connsiteX14" fmla="*/ 720145 w 1561756"/>
              <a:gd name="connsiteY14" fmla="*/ 1610314 h 6840480"/>
              <a:gd name="connsiteX15" fmla="*/ 720145 w 1561756"/>
              <a:gd name="connsiteY15" fmla="*/ 1621343 h 6840480"/>
              <a:gd name="connsiteX16" fmla="*/ 642591 w 1561756"/>
              <a:gd name="connsiteY16" fmla="*/ 2095613 h 6840480"/>
              <a:gd name="connsiteX17" fmla="*/ 620433 w 1561756"/>
              <a:gd name="connsiteY17" fmla="*/ 2095613 h 6840480"/>
              <a:gd name="connsiteX18" fmla="*/ 210503 w 1561756"/>
              <a:gd name="connsiteY18" fmla="*/ 1742667 h 6840480"/>
              <a:gd name="connsiteX19" fmla="*/ 221583 w 1561756"/>
              <a:gd name="connsiteY19" fmla="*/ 2062525 h 6840480"/>
              <a:gd name="connsiteX20" fmla="*/ 343453 w 1561756"/>
              <a:gd name="connsiteY20" fmla="*/ 2106642 h 6840480"/>
              <a:gd name="connsiteX21" fmla="*/ 343453 w 1561756"/>
              <a:gd name="connsiteY21" fmla="*/ 2128702 h 6840480"/>
              <a:gd name="connsiteX22" fmla="*/ 232662 w 1561756"/>
              <a:gd name="connsiteY22" fmla="*/ 2283115 h 6840480"/>
              <a:gd name="connsiteX23" fmla="*/ 354532 w 1561756"/>
              <a:gd name="connsiteY23" fmla="*/ 2459589 h 6840480"/>
              <a:gd name="connsiteX24" fmla="*/ 587195 w 1561756"/>
              <a:gd name="connsiteY24" fmla="*/ 2481647 h 6840480"/>
              <a:gd name="connsiteX25" fmla="*/ 587195 w 1561756"/>
              <a:gd name="connsiteY25" fmla="*/ 2503706 h 6840480"/>
              <a:gd name="connsiteX26" fmla="*/ 387770 w 1561756"/>
              <a:gd name="connsiteY26" fmla="*/ 2625031 h 6840480"/>
              <a:gd name="connsiteX27" fmla="*/ 409928 w 1561756"/>
              <a:gd name="connsiteY27" fmla="*/ 3000036 h 6840480"/>
              <a:gd name="connsiteX28" fmla="*/ 764461 w 1561756"/>
              <a:gd name="connsiteY28" fmla="*/ 2922829 h 6840480"/>
              <a:gd name="connsiteX29" fmla="*/ 764461 w 1561756"/>
              <a:gd name="connsiteY29" fmla="*/ 2933859 h 6840480"/>
              <a:gd name="connsiteX30" fmla="*/ 409928 w 1561756"/>
              <a:gd name="connsiteY30" fmla="*/ 3176509 h 6840480"/>
              <a:gd name="connsiteX31" fmla="*/ 166188 w 1561756"/>
              <a:gd name="connsiteY31" fmla="*/ 3716957 h 6840480"/>
              <a:gd name="connsiteX32" fmla="*/ 232662 w 1561756"/>
              <a:gd name="connsiteY32" fmla="*/ 4003724 h 6840480"/>
              <a:gd name="connsiteX33" fmla="*/ 487483 w 1561756"/>
              <a:gd name="connsiteY33" fmla="*/ 4102990 h 6840480"/>
              <a:gd name="connsiteX34" fmla="*/ 487483 w 1561756"/>
              <a:gd name="connsiteY34" fmla="*/ 4114019 h 6840480"/>
              <a:gd name="connsiteX35" fmla="*/ 310216 w 1561756"/>
              <a:gd name="connsiteY35" fmla="*/ 4268434 h 6840480"/>
              <a:gd name="connsiteX36" fmla="*/ 398849 w 1561756"/>
              <a:gd name="connsiteY36" fmla="*/ 4455936 h 6840480"/>
              <a:gd name="connsiteX37" fmla="*/ 398849 w 1561756"/>
              <a:gd name="connsiteY37" fmla="*/ 4477995 h 6840480"/>
              <a:gd name="connsiteX38" fmla="*/ 243741 w 1561756"/>
              <a:gd name="connsiteY38" fmla="*/ 4533143 h 6840480"/>
              <a:gd name="connsiteX39" fmla="*/ 332375 w 1561756"/>
              <a:gd name="connsiteY39" fmla="*/ 4775793 h 6840480"/>
              <a:gd name="connsiteX40" fmla="*/ 243741 w 1561756"/>
              <a:gd name="connsiteY40" fmla="*/ 4919176 h 6840480"/>
              <a:gd name="connsiteX41" fmla="*/ 421008 w 1561756"/>
              <a:gd name="connsiteY41" fmla="*/ 5272122 h 6840480"/>
              <a:gd name="connsiteX42" fmla="*/ 598274 w 1561756"/>
              <a:gd name="connsiteY42" fmla="*/ 5360358 h 6840480"/>
              <a:gd name="connsiteX43" fmla="*/ 598274 w 1561756"/>
              <a:gd name="connsiteY43" fmla="*/ 5393447 h 6840480"/>
              <a:gd name="connsiteX44" fmla="*/ 387770 w 1561756"/>
              <a:gd name="connsiteY44" fmla="*/ 5459624 h 6840480"/>
              <a:gd name="connsiteX45" fmla="*/ 365612 w 1561756"/>
              <a:gd name="connsiteY45" fmla="*/ 5757422 h 6840480"/>
              <a:gd name="connsiteX46" fmla="*/ 653670 w 1561756"/>
              <a:gd name="connsiteY46" fmla="*/ 5702275 h 6840480"/>
              <a:gd name="connsiteX47" fmla="*/ 664749 w 1561756"/>
              <a:gd name="connsiteY47" fmla="*/ 5724333 h 6840480"/>
              <a:gd name="connsiteX48" fmla="*/ 509641 w 1561756"/>
              <a:gd name="connsiteY48" fmla="*/ 5812570 h 6840480"/>
              <a:gd name="connsiteX49" fmla="*/ 365612 w 1561756"/>
              <a:gd name="connsiteY49" fmla="*/ 6055220 h 6840480"/>
              <a:gd name="connsiteX50" fmla="*/ 553957 w 1561756"/>
              <a:gd name="connsiteY50" fmla="*/ 6143457 h 6840480"/>
              <a:gd name="connsiteX51" fmla="*/ 553957 w 1561756"/>
              <a:gd name="connsiteY51" fmla="*/ 6187575 h 6840480"/>
              <a:gd name="connsiteX52" fmla="*/ 398849 w 1561756"/>
              <a:gd name="connsiteY52" fmla="*/ 6264781 h 6840480"/>
              <a:gd name="connsiteX53" fmla="*/ 376691 w 1561756"/>
              <a:gd name="connsiteY53" fmla="*/ 6705963 h 6840480"/>
              <a:gd name="connsiteX54" fmla="*/ 299137 w 1561756"/>
              <a:gd name="connsiteY54" fmla="*/ 6827288 h 6840480"/>
              <a:gd name="connsiteX55" fmla="*/ 1548874 w 1561756"/>
              <a:gd name="connsiteY55" fmla="*/ 6840480 h 6840480"/>
              <a:gd name="connsiteX56" fmla="*/ 1561756 w 1561756"/>
              <a:gd name="connsiteY56" fmla="*/ 7904 h 684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561756" h="6840480">
                <a:moveTo>
                  <a:pt x="1561756" y="7904"/>
                </a:moveTo>
                <a:lnTo>
                  <a:pt x="232662" y="0"/>
                </a:lnTo>
                <a:lnTo>
                  <a:pt x="0" y="319856"/>
                </a:lnTo>
                <a:lnTo>
                  <a:pt x="88633" y="529418"/>
                </a:lnTo>
                <a:lnTo>
                  <a:pt x="276979" y="452211"/>
                </a:lnTo>
                <a:lnTo>
                  <a:pt x="454245" y="132354"/>
                </a:lnTo>
                <a:lnTo>
                  <a:pt x="476404" y="143383"/>
                </a:lnTo>
                <a:lnTo>
                  <a:pt x="454245" y="397063"/>
                </a:lnTo>
                <a:lnTo>
                  <a:pt x="587195" y="683831"/>
                </a:lnTo>
                <a:lnTo>
                  <a:pt x="376691" y="1191190"/>
                </a:lnTo>
                <a:lnTo>
                  <a:pt x="797699" y="1136042"/>
                </a:lnTo>
                <a:lnTo>
                  <a:pt x="797699" y="1169131"/>
                </a:lnTo>
                <a:lnTo>
                  <a:pt x="276979" y="1466929"/>
                </a:lnTo>
                <a:lnTo>
                  <a:pt x="398849" y="1654431"/>
                </a:lnTo>
                <a:lnTo>
                  <a:pt x="720145" y="1610314"/>
                </a:lnTo>
                <a:lnTo>
                  <a:pt x="720145" y="1621343"/>
                </a:lnTo>
                <a:lnTo>
                  <a:pt x="642591" y="2095613"/>
                </a:lnTo>
                <a:lnTo>
                  <a:pt x="620433" y="2095613"/>
                </a:lnTo>
                <a:lnTo>
                  <a:pt x="210503" y="1742667"/>
                </a:lnTo>
                <a:lnTo>
                  <a:pt x="221583" y="2062525"/>
                </a:lnTo>
                <a:lnTo>
                  <a:pt x="343453" y="2106642"/>
                </a:lnTo>
                <a:lnTo>
                  <a:pt x="343453" y="2128702"/>
                </a:lnTo>
                <a:lnTo>
                  <a:pt x="232662" y="2283115"/>
                </a:lnTo>
                <a:lnTo>
                  <a:pt x="354532" y="2459589"/>
                </a:lnTo>
                <a:lnTo>
                  <a:pt x="587195" y="2481647"/>
                </a:lnTo>
                <a:lnTo>
                  <a:pt x="587195" y="2503706"/>
                </a:lnTo>
                <a:lnTo>
                  <a:pt x="387770" y="2625031"/>
                </a:lnTo>
                <a:lnTo>
                  <a:pt x="409928" y="3000036"/>
                </a:lnTo>
                <a:lnTo>
                  <a:pt x="764461" y="2922829"/>
                </a:lnTo>
                <a:lnTo>
                  <a:pt x="764461" y="2933859"/>
                </a:lnTo>
                <a:lnTo>
                  <a:pt x="409928" y="3176509"/>
                </a:lnTo>
                <a:lnTo>
                  <a:pt x="166188" y="3716957"/>
                </a:lnTo>
                <a:lnTo>
                  <a:pt x="232662" y="4003724"/>
                </a:lnTo>
                <a:lnTo>
                  <a:pt x="487483" y="4102990"/>
                </a:lnTo>
                <a:lnTo>
                  <a:pt x="487483" y="4114019"/>
                </a:lnTo>
                <a:lnTo>
                  <a:pt x="310216" y="4268434"/>
                </a:lnTo>
                <a:lnTo>
                  <a:pt x="398849" y="4455936"/>
                </a:lnTo>
                <a:lnTo>
                  <a:pt x="398849" y="4477995"/>
                </a:lnTo>
                <a:lnTo>
                  <a:pt x="243741" y="4533143"/>
                </a:lnTo>
                <a:lnTo>
                  <a:pt x="332375" y="4775793"/>
                </a:lnTo>
                <a:lnTo>
                  <a:pt x="243741" y="4919176"/>
                </a:lnTo>
                <a:lnTo>
                  <a:pt x="421008" y="5272122"/>
                </a:lnTo>
                <a:lnTo>
                  <a:pt x="598274" y="5360358"/>
                </a:lnTo>
                <a:lnTo>
                  <a:pt x="598274" y="5393447"/>
                </a:lnTo>
                <a:lnTo>
                  <a:pt x="387770" y="5459624"/>
                </a:lnTo>
                <a:lnTo>
                  <a:pt x="365612" y="5757422"/>
                </a:lnTo>
                <a:lnTo>
                  <a:pt x="653670" y="5702275"/>
                </a:lnTo>
                <a:lnTo>
                  <a:pt x="664749" y="5724333"/>
                </a:lnTo>
                <a:lnTo>
                  <a:pt x="509641" y="5812570"/>
                </a:lnTo>
                <a:lnTo>
                  <a:pt x="365612" y="6055220"/>
                </a:lnTo>
                <a:lnTo>
                  <a:pt x="553957" y="6143457"/>
                </a:lnTo>
                <a:lnTo>
                  <a:pt x="553957" y="6187575"/>
                </a:lnTo>
                <a:lnTo>
                  <a:pt x="398849" y="6264781"/>
                </a:lnTo>
                <a:lnTo>
                  <a:pt x="376691" y="6705963"/>
                </a:lnTo>
                <a:lnTo>
                  <a:pt x="299137" y="6827288"/>
                </a:lnTo>
                <a:lnTo>
                  <a:pt x="1548874" y="6840480"/>
                </a:lnTo>
                <a:cubicBezTo>
                  <a:pt x="1548875" y="4567673"/>
                  <a:pt x="1561755" y="2280712"/>
                  <a:pt x="1561756" y="7904"/>
                </a:cubicBezTo>
                <a:close/>
              </a:path>
            </a:pathLst>
          </a:custGeom>
          <a:solidFill>
            <a:srgbClr val="A9E5FB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07395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disjonell tekstmal - san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99FA7E92-A756-5146-BD7E-AB65492CC2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230472" y="0"/>
            <a:ext cx="831578" cy="6872068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BDEFB048-2689-2C45-85D7-063367C40C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919268" y="162000"/>
            <a:ext cx="1457452" cy="1148588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BAAA80ED-DEF9-C54D-BE62-5ACB4187C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642726"/>
            <a:ext cx="9000000" cy="1205890"/>
          </a:xfrm>
        </p:spPr>
        <p:txBody>
          <a:bodyPr/>
          <a:lstStyle>
            <a:lvl1pPr>
              <a:defRPr b="1">
                <a:solidFill>
                  <a:srgbClr val="000664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DE9FC76-DD71-3E40-987D-4C5245194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" y="1940385"/>
            <a:ext cx="10260000" cy="44089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C7EDE670-9C4C-B14C-B705-13904BBF72E3}"/>
              </a:ext>
            </a:extLst>
          </p:cNvPr>
          <p:cNvSpPr/>
          <p:nvPr userDrawn="1"/>
        </p:nvSpPr>
        <p:spPr>
          <a:xfrm>
            <a:off x="0" y="637125"/>
            <a:ext cx="212400" cy="1188000"/>
          </a:xfrm>
          <a:prstGeom prst="rect">
            <a:avLst/>
          </a:prstGeom>
          <a:solidFill>
            <a:srgbClr val="FF45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9201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 i kystlinje -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11">
            <a:extLst>
              <a:ext uri="{FF2B5EF4-FFF2-40B4-BE49-F238E27FC236}">
                <a16:creationId xmlns:a16="http://schemas.microsoft.com/office/drawing/2014/main" id="{A8D5AEB3-CE1A-2446-9ECA-5B48DF940D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51515" y="-51515"/>
            <a:ext cx="8783153" cy="6948153"/>
          </a:xfrm>
          <a:custGeom>
            <a:avLst/>
            <a:gdLst>
              <a:gd name="connsiteX0" fmla="*/ 2 w 8950581"/>
              <a:gd name="connsiteY0" fmla="*/ 0 h 6858000"/>
              <a:gd name="connsiteX1" fmla="*/ 8385544 w 8950581"/>
              <a:gd name="connsiteY1" fmla="*/ 17520 h 6858000"/>
              <a:gd name="connsiteX2" fmla="*/ 8152882 w 8950581"/>
              <a:gd name="connsiteY2" fmla="*/ 337376 h 6858000"/>
              <a:gd name="connsiteX3" fmla="*/ 8241515 w 8950581"/>
              <a:gd name="connsiteY3" fmla="*/ 546938 h 6858000"/>
              <a:gd name="connsiteX4" fmla="*/ 8429861 w 8950581"/>
              <a:gd name="connsiteY4" fmla="*/ 469731 h 6858000"/>
              <a:gd name="connsiteX5" fmla="*/ 8607127 w 8950581"/>
              <a:gd name="connsiteY5" fmla="*/ 149874 h 6858000"/>
              <a:gd name="connsiteX6" fmla="*/ 8629286 w 8950581"/>
              <a:gd name="connsiteY6" fmla="*/ 160903 h 6858000"/>
              <a:gd name="connsiteX7" fmla="*/ 8607127 w 8950581"/>
              <a:gd name="connsiteY7" fmla="*/ 414583 h 6858000"/>
              <a:gd name="connsiteX8" fmla="*/ 8740077 w 8950581"/>
              <a:gd name="connsiteY8" fmla="*/ 701351 h 6858000"/>
              <a:gd name="connsiteX9" fmla="*/ 8529573 w 8950581"/>
              <a:gd name="connsiteY9" fmla="*/ 1208710 h 6858000"/>
              <a:gd name="connsiteX10" fmla="*/ 8950581 w 8950581"/>
              <a:gd name="connsiteY10" fmla="*/ 1153562 h 6858000"/>
              <a:gd name="connsiteX11" fmla="*/ 8950581 w 8950581"/>
              <a:gd name="connsiteY11" fmla="*/ 1186651 h 6858000"/>
              <a:gd name="connsiteX12" fmla="*/ 8429861 w 8950581"/>
              <a:gd name="connsiteY12" fmla="*/ 1484449 h 6858000"/>
              <a:gd name="connsiteX13" fmla="*/ 8551731 w 8950581"/>
              <a:gd name="connsiteY13" fmla="*/ 1671951 h 6858000"/>
              <a:gd name="connsiteX14" fmla="*/ 8873027 w 8950581"/>
              <a:gd name="connsiteY14" fmla="*/ 1627834 h 6858000"/>
              <a:gd name="connsiteX15" fmla="*/ 8873027 w 8950581"/>
              <a:gd name="connsiteY15" fmla="*/ 1638863 h 6858000"/>
              <a:gd name="connsiteX16" fmla="*/ 8795473 w 8950581"/>
              <a:gd name="connsiteY16" fmla="*/ 2113133 h 6858000"/>
              <a:gd name="connsiteX17" fmla="*/ 8773315 w 8950581"/>
              <a:gd name="connsiteY17" fmla="*/ 2113133 h 6858000"/>
              <a:gd name="connsiteX18" fmla="*/ 8363385 w 8950581"/>
              <a:gd name="connsiteY18" fmla="*/ 1760187 h 6858000"/>
              <a:gd name="connsiteX19" fmla="*/ 8374465 w 8950581"/>
              <a:gd name="connsiteY19" fmla="*/ 2080045 h 6858000"/>
              <a:gd name="connsiteX20" fmla="*/ 8496335 w 8950581"/>
              <a:gd name="connsiteY20" fmla="*/ 2124162 h 6858000"/>
              <a:gd name="connsiteX21" fmla="*/ 8496335 w 8950581"/>
              <a:gd name="connsiteY21" fmla="*/ 2146222 h 6858000"/>
              <a:gd name="connsiteX22" fmla="*/ 8385544 w 8950581"/>
              <a:gd name="connsiteY22" fmla="*/ 2300635 h 6858000"/>
              <a:gd name="connsiteX23" fmla="*/ 8507414 w 8950581"/>
              <a:gd name="connsiteY23" fmla="*/ 2477109 h 6858000"/>
              <a:gd name="connsiteX24" fmla="*/ 8740077 w 8950581"/>
              <a:gd name="connsiteY24" fmla="*/ 2499167 h 6858000"/>
              <a:gd name="connsiteX25" fmla="*/ 8740077 w 8950581"/>
              <a:gd name="connsiteY25" fmla="*/ 2521226 h 6858000"/>
              <a:gd name="connsiteX26" fmla="*/ 8540652 w 8950581"/>
              <a:gd name="connsiteY26" fmla="*/ 2642551 h 6858000"/>
              <a:gd name="connsiteX27" fmla="*/ 8562810 w 8950581"/>
              <a:gd name="connsiteY27" fmla="*/ 3017556 h 6858000"/>
              <a:gd name="connsiteX28" fmla="*/ 8917343 w 8950581"/>
              <a:gd name="connsiteY28" fmla="*/ 2940349 h 6858000"/>
              <a:gd name="connsiteX29" fmla="*/ 8917343 w 8950581"/>
              <a:gd name="connsiteY29" fmla="*/ 2951379 h 6858000"/>
              <a:gd name="connsiteX30" fmla="*/ 8562810 w 8950581"/>
              <a:gd name="connsiteY30" fmla="*/ 3194029 h 6858000"/>
              <a:gd name="connsiteX31" fmla="*/ 8319070 w 8950581"/>
              <a:gd name="connsiteY31" fmla="*/ 3734477 h 6858000"/>
              <a:gd name="connsiteX32" fmla="*/ 8385544 w 8950581"/>
              <a:gd name="connsiteY32" fmla="*/ 4021244 h 6858000"/>
              <a:gd name="connsiteX33" fmla="*/ 8640365 w 8950581"/>
              <a:gd name="connsiteY33" fmla="*/ 4120510 h 6858000"/>
              <a:gd name="connsiteX34" fmla="*/ 8640365 w 8950581"/>
              <a:gd name="connsiteY34" fmla="*/ 4131539 h 6858000"/>
              <a:gd name="connsiteX35" fmla="*/ 8463098 w 8950581"/>
              <a:gd name="connsiteY35" fmla="*/ 4285954 h 6858000"/>
              <a:gd name="connsiteX36" fmla="*/ 8551731 w 8950581"/>
              <a:gd name="connsiteY36" fmla="*/ 4473456 h 6858000"/>
              <a:gd name="connsiteX37" fmla="*/ 8551731 w 8950581"/>
              <a:gd name="connsiteY37" fmla="*/ 4495515 h 6858000"/>
              <a:gd name="connsiteX38" fmla="*/ 8396623 w 8950581"/>
              <a:gd name="connsiteY38" fmla="*/ 4550663 h 6858000"/>
              <a:gd name="connsiteX39" fmla="*/ 8485257 w 8950581"/>
              <a:gd name="connsiteY39" fmla="*/ 4793313 h 6858000"/>
              <a:gd name="connsiteX40" fmla="*/ 8396623 w 8950581"/>
              <a:gd name="connsiteY40" fmla="*/ 4936696 h 6858000"/>
              <a:gd name="connsiteX41" fmla="*/ 8573890 w 8950581"/>
              <a:gd name="connsiteY41" fmla="*/ 5289642 h 6858000"/>
              <a:gd name="connsiteX42" fmla="*/ 8751156 w 8950581"/>
              <a:gd name="connsiteY42" fmla="*/ 5377878 h 6858000"/>
              <a:gd name="connsiteX43" fmla="*/ 8751156 w 8950581"/>
              <a:gd name="connsiteY43" fmla="*/ 5410967 h 6858000"/>
              <a:gd name="connsiteX44" fmla="*/ 8540652 w 8950581"/>
              <a:gd name="connsiteY44" fmla="*/ 5477144 h 6858000"/>
              <a:gd name="connsiteX45" fmla="*/ 8518494 w 8950581"/>
              <a:gd name="connsiteY45" fmla="*/ 5774942 h 6858000"/>
              <a:gd name="connsiteX46" fmla="*/ 8806552 w 8950581"/>
              <a:gd name="connsiteY46" fmla="*/ 5719795 h 6858000"/>
              <a:gd name="connsiteX47" fmla="*/ 8817631 w 8950581"/>
              <a:gd name="connsiteY47" fmla="*/ 5741853 h 6858000"/>
              <a:gd name="connsiteX48" fmla="*/ 8662523 w 8950581"/>
              <a:gd name="connsiteY48" fmla="*/ 5830090 h 6858000"/>
              <a:gd name="connsiteX49" fmla="*/ 8518494 w 8950581"/>
              <a:gd name="connsiteY49" fmla="*/ 6072740 h 6858000"/>
              <a:gd name="connsiteX50" fmla="*/ 8706839 w 8950581"/>
              <a:gd name="connsiteY50" fmla="*/ 6160977 h 6858000"/>
              <a:gd name="connsiteX51" fmla="*/ 8706839 w 8950581"/>
              <a:gd name="connsiteY51" fmla="*/ 6205095 h 6858000"/>
              <a:gd name="connsiteX52" fmla="*/ 8551731 w 8950581"/>
              <a:gd name="connsiteY52" fmla="*/ 6282301 h 6858000"/>
              <a:gd name="connsiteX53" fmla="*/ 8529573 w 8950581"/>
              <a:gd name="connsiteY53" fmla="*/ 6723483 h 6858000"/>
              <a:gd name="connsiteX54" fmla="*/ 8452019 w 8950581"/>
              <a:gd name="connsiteY54" fmla="*/ 6844808 h 6858000"/>
              <a:gd name="connsiteX55" fmla="*/ 0 w 8950581"/>
              <a:gd name="connsiteY55" fmla="*/ 6858000 h 6858000"/>
              <a:gd name="connsiteX56" fmla="*/ 2 w 8950581"/>
              <a:gd name="connsiteY56" fmla="*/ 0 h 6858000"/>
              <a:gd name="connsiteX0" fmla="*/ 283337 w 8950581"/>
              <a:gd name="connsiteY0" fmla="*/ 0 h 6858000"/>
              <a:gd name="connsiteX1" fmla="*/ 8385544 w 8950581"/>
              <a:gd name="connsiteY1" fmla="*/ 17520 h 6858000"/>
              <a:gd name="connsiteX2" fmla="*/ 8152882 w 8950581"/>
              <a:gd name="connsiteY2" fmla="*/ 337376 h 6858000"/>
              <a:gd name="connsiteX3" fmla="*/ 8241515 w 8950581"/>
              <a:gd name="connsiteY3" fmla="*/ 546938 h 6858000"/>
              <a:gd name="connsiteX4" fmla="*/ 8429861 w 8950581"/>
              <a:gd name="connsiteY4" fmla="*/ 469731 h 6858000"/>
              <a:gd name="connsiteX5" fmla="*/ 8607127 w 8950581"/>
              <a:gd name="connsiteY5" fmla="*/ 149874 h 6858000"/>
              <a:gd name="connsiteX6" fmla="*/ 8629286 w 8950581"/>
              <a:gd name="connsiteY6" fmla="*/ 160903 h 6858000"/>
              <a:gd name="connsiteX7" fmla="*/ 8607127 w 8950581"/>
              <a:gd name="connsiteY7" fmla="*/ 414583 h 6858000"/>
              <a:gd name="connsiteX8" fmla="*/ 8740077 w 8950581"/>
              <a:gd name="connsiteY8" fmla="*/ 701351 h 6858000"/>
              <a:gd name="connsiteX9" fmla="*/ 8529573 w 8950581"/>
              <a:gd name="connsiteY9" fmla="*/ 1208710 h 6858000"/>
              <a:gd name="connsiteX10" fmla="*/ 8950581 w 8950581"/>
              <a:gd name="connsiteY10" fmla="*/ 1153562 h 6858000"/>
              <a:gd name="connsiteX11" fmla="*/ 8950581 w 8950581"/>
              <a:gd name="connsiteY11" fmla="*/ 1186651 h 6858000"/>
              <a:gd name="connsiteX12" fmla="*/ 8429861 w 8950581"/>
              <a:gd name="connsiteY12" fmla="*/ 1484449 h 6858000"/>
              <a:gd name="connsiteX13" fmla="*/ 8551731 w 8950581"/>
              <a:gd name="connsiteY13" fmla="*/ 1671951 h 6858000"/>
              <a:gd name="connsiteX14" fmla="*/ 8873027 w 8950581"/>
              <a:gd name="connsiteY14" fmla="*/ 1627834 h 6858000"/>
              <a:gd name="connsiteX15" fmla="*/ 8873027 w 8950581"/>
              <a:gd name="connsiteY15" fmla="*/ 1638863 h 6858000"/>
              <a:gd name="connsiteX16" fmla="*/ 8795473 w 8950581"/>
              <a:gd name="connsiteY16" fmla="*/ 2113133 h 6858000"/>
              <a:gd name="connsiteX17" fmla="*/ 8773315 w 8950581"/>
              <a:gd name="connsiteY17" fmla="*/ 2113133 h 6858000"/>
              <a:gd name="connsiteX18" fmla="*/ 8363385 w 8950581"/>
              <a:gd name="connsiteY18" fmla="*/ 1760187 h 6858000"/>
              <a:gd name="connsiteX19" fmla="*/ 8374465 w 8950581"/>
              <a:gd name="connsiteY19" fmla="*/ 2080045 h 6858000"/>
              <a:gd name="connsiteX20" fmla="*/ 8496335 w 8950581"/>
              <a:gd name="connsiteY20" fmla="*/ 2124162 h 6858000"/>
              <a:gd name="connsiteX21" fmla="*/ 8496335 w 8950581"/>
              <a:gd name="connsiteY21" fmla="*/ 2146222 h 6858000"/>
              <a:gd name="connsiteX22" fmla="*/ 8385544 w 8950581"/>
              <a:gd name="connsiteY22" fmla="*/ 2300635 h 6858000"/>
              <a:gd name="connsiteX23" fmla="*/ 8507414 w 8950581"/>
              <a:gd name="connsiteY23" fmla="*/ 2477109 h 6858000"/>
              <a:gd name="connsiteX24" fmla="*/ 8740077 w 8950581"/>
              <a:gd name="connsiteY24" fmla="*/ 2499167 h 6858000"/>
              <a:gd name="connsiteX25" fmla="*/ 8740077 w 8950581"/>
              <a:gd name="connsiteY25" fmla="*/ 2521226 h 6858000"/>
              <a:gd name="connsiteX26" fmla="*/ 8540652 w 8950581"/>
              <a:gd name="connsiteY26" fmla="*/ 2642551 h 6858000"/>
              <a:gd name="connsiteX27" fmla="*/ 8562810 w 8950581"/>
              <a:gd name="connsiteY27" fmla="*/ 3017556 h 6858000"/>
              <a:gd name="connsiteX28" fmla="*/ 8917343 w 8950581"/>
              <a:gd name="connsiteY28" fmla="*/ 2940349 h 6858000"/>
              <a:gd name="connsiteX29" fmla="*/ 8917343 w 8950581"/>
              <a:gd name="connsiteY29" fmla="*/ 2951379 h 6858000"/>
              <a:gd name="connsiteX30" fmla="*/ 8562810 w 8950581"/>
              <a:gd name="connsiteY30" fmla="*/ 3194029 h 6858000"/>
              <a:gd name="connsiteX31" fmla="*/ 8319070 w 8950581"/>
              <a:gd name="connsiteY31" fmla="*/ 3734477 h 6858000"/>
              <a:gd name="connsiteX32" fmla="*/ 8385544 w 8950581"/>
              <a:gd name="connsiteY32" fmla="*/ 4021244 h 6858000"/>
              <a:gd name="connsiteX33" fmla="*/ 8640365 w 8950581"/>
              <a:gd name="connsiteY33" fmla="*/ 4120510 h 6858000"/>
              <a:gd name="connsiteX34" fmla="*/ 8640365 w 8950581"/>
              <a:gd name="connsiteY34" fmla="*/ 4131539 h 6858000"/>
              <a:gd name="connsiteX35" fmla="*/ 8463098 w 8950581"/>
              <a:gd name="connsiteY35" fmla="*/ 4285954 h 6858000"/>
              <a:gd name="connsiteX36" fmla="*/ 8551731 w 8950581"/>
              <a:gd name="connsiteY36" fmla="*/ 4473456 h 6858000"/>
              <a:gd name="connsiteX37" fmla="*/ 8551731 w 8950581"/>
              <a:gd name="connsiteY37" fmla="*/ 4495515 h 6858000"/>
              <a:gd name="connsiteX38" fmla="*/ 8396623 w 8950581"/>
              <a:gd name="connsiteY38" fmla="*/ 4550663 h 6858000"/>
              <a:gd name="connsiteX39" fmla="*/ 8485257 w 8950581"/>
              <a:gd name="connsiteY39" fmla="*/ 4793313 h 6858000"/>
              <a:gd name="connsiteX40" fmla="*/ 8396623 w 8950581"/>
              <a:gd name="connsiteY40" fmla="*/ 4936696 h 6858000"/>
              <a:gd name="connsiteX41" fmla="*/ 8573890 w 8950581"/>
              <a:gd name="connsiteY41" fmla="*/ 5289642 h 6858000"/>
              <a:gd name="connsiteX42" fmla="*/ 8751156 w 8950581"/>
              <a:gd name="connsiteY42" fmla="*/ 5377878 h 6858000"/>
              <a:gd name="connsiteX43" fmla="*/ 8751156 w 8950581"/>
              <a:gd name="connsiteY43" fmla="*/ 5410967 h 6858000"/>
              <a:gd name="connsiteX44" fmla="*/ 8540652 w 8950581"/>
              <a:gd name="connsiteY44" fmla="*/ 5477144 h 6858000"/>
              <a:gd name="connsiteX45" fmla="*/ 8518494 w 8950581"/>
              <a:gd name="connsiteY45" fmla="*/ 5774942 h 6858000"/>
              <a:gd name="connsiteX46" fmla="*/ 8806552 w 8950581"/>
              <a:gd name="connsiteY46" fmla="*/ 5719795 h 6858000"/>
              <a:gd name="connsiteX47" fmla="*/ 8817631 w 8950581"/>
              <a:gd name="connsiteY47" fmla="*/ 5741853 h 6858000"/>
              <a:gd name="connsiteX48" fmla="*/ 8662523 w 8950581"/>
              <a:gd name="connsiteY48" fmla="*/ 5830090 h 6858000"/>
              <a:gd name="connsiteX49" fmla="*/ 8518494 w 8950581"/>
              <a:gd name="connsiteY49" fmla="*/ 6072740 h 6858000"/>
              <a:gd name="connsiteX50" fmla="*/ 8706839 w 8950581"/>
              <a:gd name="connsiteY50" fmla="*/ 6160977 h 6858000"/>
              <a:gd name="connsiteX51" fmla="*/ 8706839 w 8950581"/>
              <a:gd name="connsiteY51" fmla="*/ 6205095 h 6858000"/>
              <a:gd name="connsiteX52" fmla="*/ 8551731 w 8950581"/>
              <a:gd name="connsiteY52" fmla="*/ 6282301 h 6858000"/>
              <a:gd name="connsiteX53" fmla="*/ 8529573 w 8950581"/>
              <a:gd name="connsiteY53" fmla="*/ 6723483 h 6858000"/>
              <a:gd name="connsiteX54" fmla="*/ 8452019 w 8950581"/>
              <a:gd name="connsiteY54" fmla="*/ 6844808 h 6858000"/>
              <a:gd name="connsiteX55" fmla="*/ 0 w 8950581"/>
              <a:gd name="connsiteY55" fmla="*/ 6858000 h 6858000"/>
              <a:gd name="connsiteX56" fmla="*/ 283337 w 8950581"/>
              <a:gd name="connsiteY56" fmla="*/ 0 h 6858000"/>
              <a:gd name="connsiteX0" fmla="*/ 12881 w 8680125"/>
              <a:gd name="connsiteY0" fmla="*/ 0 h 6858000"/>
              <a:gd name="connsiteX1" fmla="*/ 8115088 w 8680125"/>
              <a:gd name="connsiteY1" fmla="*/ 17520 h 6858000"/>
              <a:gd name="connsiteX2" fmla="*/ 7882426 w 8680125"/>
              <a:gd name="connsiteY2" fmla="*/ 337376 h 6858000"/>
              <a:gd name="connsiteX3" fmla="*/ 7971059 w 8680125"/>
              <a:gd name="connsiteY3" fmla="*/ 546938 h 6858000"/>
              <a:gd name="connsiteX4" fmla="*/ 8159405 w 8680125"/>
              <a:gd name="connsiteY4" fmla="*/ 469731 h 6858000"/>
              <a:gd name="connsiteX5" fmla="*/ 8336671 w 8680125"/>
              <a:gd name="connsiteY5" fmla="*/ 149874 h 6858000"/>
              <a:gd name="connsiteX6" fmla="*/ 8358830 w 8680125"/>
              <a:gd name="connsiteY6" fmla="*/ 160903 h 6858000"/>
              <a:gd name="connsiteX7" fmla="*/ 8336671 w 8680125"/>
              <a:gd name="connsiteY7" fmla="*/ 414583 h 6858000"/>
              <a:gd name="connsiteX8" fmla="*/ 8469621 w 8680125"/>
              <a:gd name="connsiteY8" fmla="*/ 701351 h 6858000"/>
              <a:gd name="connsiteX9" fmla="*/ 8259117 w 8680125"/>
              <a:gd name="connsiteY9" fmla="*/ 1208710 h 6858000"/>
              <a:gd name="connsiteX10" fmla="*/ 8680125 w 8680125"/>
              <a:gd name="connsiteY10" fmla="*/ 1153562 h 6858000"/>
              <a:gd name="connsiteX11" fmla="*/ 8680125 w 8680125"/>
              <a:gd name="connsiteY11" fmla="*/ 1186651 h 6858000"/>
              <a:gd name="connsiteX12" fmla="*/ 8159405 w 8680125"/>
              <a:gd name="connsiteY12" fmla="*/ 1484449 h 6858000"/>
              <a:gd name="connsiteX13" fmla="*/ 8281275 w 8680125"/>
              <a:gd name="connsiteY13" fmla="*/ 1671951 h 6858000"/>
              <a:gd name="connsiteX14" fmla="*/ 8602571 w 8680125"/>
              <a:gd name="connsiteY14" fmla="*/ 1627834 h 6858000"/>
              <a:gd name="connsiteX15" fmla="*/ 8602571 w 8680125"/>
              <a:gd name="connsiteY15" fmla="*/ 1638863 h 6858000"/>
              <a:gd name="connsiteX16" fmla="*/ 8525017 w 8680125"/>
              <a:gd name="connsiteY16" fmla="*/ 2113133 h 6858000"/>
              <a:gd name="connsiteX17" fmla="*/ 8502859 w 8680125"/>
              <a:gd name="connsiteY17" fmla="*/ 2113133 h 6858000"/>
              <a:gd name="connsiteX18" fmla="*/ 8092929 w 8680125"/>
              <a:gd name="connsiteY18" fmla="*/ 1760187 h 6858000"/>
              <a:gd name="connsiteX19" fmla="*/ 8104009 w 8680125"/>
              <a:gd name="connsiteY19" fmla="*/ 2080045 h 6858000"/>
              <a:gd name="connsiteX20" fmla="*/ 8225879 w 8680125"/>
              <a:gd name="connsiteY20" fmla="*/ 2124162 h 6858000"/>
              <a:gd name="connsiteX21" fmla="*/ 8225879 w 8680125"/>
              <a:gd name="connsiteY21" fmla="*/ 2146222 h 6858000"/>
              <a:gd name="connsiteX22" fmla="*/ 8115088 w 8680125"/>
              <a:gd name="connsiteY22" fmla="*/ 2300635 h 6858000"/>
              <a:gd name="connsiteX23" fmla="*/ 8236958 w 8680125"/>
              <a:gd name="connsiteY23" fmla="*/ 2477109 h 6858000"/>
              <a:gd name="connsiteX24" fmla="*/ 8469621 w 8680125"/>
              <a:gd name="connsiteY24" fmla="*/ 2499167 h 6858000"/>
              <a:gd name="connsiteX25" fmla="*/ 8469621 w 8680125"/>
              <a:gd name="connsiteY25" fmla="*/ 2521226 h 6858000"/>
              <a:gd name="connsiteX26" fmla="*/ 8270196 w 8680125"/>
              <a:gd name="connsiteY26" fmla="*/ 2642551 h 6858000"/>
              <a:gd name="connsiteX27" fmla="*/ 8292354 w 8680125"/>
              <a:gd name="connsiteY27" fmla="*/ 3017556 h 6858000"/>
              <a:gd name="connsiteX28" fmla="*/ 8646887 w 8680125"/>
              <a:gd name="connsiteY28" fmla="*/ 2940349 h 6858000"/>
              <a:gd name="connsiteX29" fmla="*/ 8646887 w 8680125"/>
              <a:gd name="connsiteY29" fmla="*/ 2951379 h 6858000"/>
              <a:gd name="connsiteX30" fmla="*/ 8292354 w 8680125"/>
              <a:gd name="connsiteY30" fmla="*/ 3194029 h 6858000"/>
              <a:gd name="connsiteX31" fmla="*/ 8048614 w 8680125"/>
              <a:gd name="connsiteY31" fmla="*/ 3734477 h 6858000"/>
              <a:gd name="connsiteX32" fmla="*/ 8115088 w 8680125"/>
              <a:gd name="connsiteY32" fmla="*/ 4021244 h 6858000"/>
              <a:gd name="connsiteX33" fmla="*/ 8369909 w 8680125"/>
              <a:gd name="connsiteY33" fmla="*/ 4120510 h 6858000"/>
              <a:gd name="connsiteX34" fmla="*/ 8369909 w 8680125"/>
              <a:gd name="connsiteY34" fmla="*/ 4131539 h 6858000"/>
              <a:gd name="connsiteX35" fmla="*/ 8192642 w 8680125"/>
              <a:gd name="connsiteY35" fmla="*/ 4285954 h 6858000"/>
              <a:gd name="connsiteX36" fmla="*/ 8281275 w 8680125"/>
              <a:gd name="connsiteY36" fmla="*/ 4473456 h 6858000"/>
              <a:gd name="connsiteX37" fmla="*/ 8281275 w 8680125"/>
              <a:gd name="connsiteY37" fmla="*/ 4495515 h 6858000"/>
              <a:gd name="connsiteX38" fmla="*/ 8126167 w 8680125"/>
              <a:gd name="connsiteY38" fmla="*/ 4550663 h 6858000"/>
              <a:gd name="connsiteX39" fmla="*/ 8214801 w 8680125"/>
              <a:gd name="connsiteY39" fmla="*/ 4793313 h 6858000"/>
              <a:gd name="connsiteX40" fmla="*/ 8126167 w 8680125"/>
              <a:gd name="connsiteY40" fmla="*/ 4936696 h 6858000"/>
              <a:gd name="connsiteX41" fmla="*/ 8303434 w 8680125"/>
              <a:gd name="connsiteY41" fmla="*/ 5289642 h 6858000"/>
              <a:gd name="connsiteX42" fmla="*/ 8480700 w 8680125"/>
              <a:gd name="connsiteY42" fmla="*/ 5377878 h 6858000"/>
              <a:gd name="connsiteX43" fmla="*/ 8480700 w 8680125"/>
              <a:gd name="connsiteY43" fmla="*/ 5410967 h 6858000"/>
              <a:gd name="connsiteX44" fmla="*/ 8270196 w 8680125"/>
              <a:gd name="connsiteY44" fmla="*/ 5477144 h 6858000"/>
              <a:gd name="connsiteX45" fmla="*/ 8248038 w 8680125"/>
              <a:gd name="connsiteY45" fmla="*/ 5774942 h 6858000"/>
              <a:gd name="connsiteX46" fmla="*/ 8536096 w 8680125"/>
              <a:gd name="connsiteY46" fmla="*/ 5719795 h 6858000"/>
              <a:gd name="connsiteX47" fmla="*/ 8547175 w 8680125"/>
              <a:gd name="connsiteY47" fmla="*/ 5741853 h 6858000"/>
              <a:gd name="connsiteX48" fmla="*/ 8392067 w 8680125"/>
              <a:gd name="connsiteY48" fmla="*/ 5830090 h 6858000"/>
              <a:gd name="connsiteX49" fmla="*/ 8248038 w 8680125"/>
              <a:gd name="connsiteY49" fmla="*/ 6072740 h 6858000"/>
              <a:gd name="connsiteX50" fmla="*/ 8436383 w 8680125"/>
              <a:gd name="connsiteY50" fmla="*/ 6160977 h 6858000"/>
              <a:gd name="connsiteX51" fmla="*/ 8436383 w 8680125"/>
              <a:gd name="connsiteY51" fmla="*/ 6205095 h 6858000"/>
              <a:gd name="connsiteX52" fmla="*/ 8281275 w 8680125"/>
              <a:gd name="connsiteY52" fmla="*/ 6282301 h 6858000"/>
              <a:gd name="connsiteX53" fmla="*/ 8259117 w 8680125"/>
              <a:gd name="connsiteY53" fmla="*/ 6723483 h 6858000"/>
              <a:gd name="connsiteX54" fmla="*/ 8181563 w 8680125"/>
              <a:gd name="connsiteY54" fmla="*/ 6844808 h 6858000"/>
              <a:gd name="connsiteX55" fmla="*/ 0 w 8680125"/>
              <a:gd name="connsiteY55" fmla="*/ 6858000 h 6858000"/>
              <a:gd name="connsiteX56" fmla="*/ 12881 w 8680125"/>
              <a:gd name="connsiteY5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8680125" h="6858000">
                <a:moveTo>
                  <a:pt x="12881" y="0"/>
                </a:moveTo>
                <a:lnTo>
                  <a:pt x="8115088" y="17520"/>
                </a:lnTo>
                <a:lnTo>
                  <a:pt x="7882426" y="337376"/>
                </a:lnTo>
                <a:lnTo>
                  <a:pt x="7971059" y="546938"/>
                </a:lnTo>
                <a:lnTo>
                  <a:pt x="8159405" y="469731"/>
                </a:lnTo>
                <a:lnTo>
                  <a:pt x="8336671" y="149874"/>
                </a:lnTo>
                <a:lnTo>
                  <a:pt x="8358830" y="160903"/>
                </a:lnTo>
                <a:lnTo>
                  <a:pt x="8336671" y="414583"/>
                </a:lnTo>
                <a:lnTo>
                  <a:pt x="8469621" y="701351"/>
                </a:lnTo>
                <a:lnTo>
                  <a:pt x="8259117" y="1208710"/>
                </a:lnTo>
                <a:lnTo>
                  <a:pt x="8680125" y="1153562"/>
                </a:lnTo>
                <a:lnTo>
                  <a:pt x="8680125" y="1186651"/>
                </a:lnTo>
                <a:lnTo>
                  <a:pt x="8159405" y="1484449"/>
                </a:lnTo>
                <a:lnTo>
                  <a:pt x="8281275" y="1671951"/>
                </a:lnTo>
                <a:lnTo>
                  <a:pt x="8602571" y="1627834"/>
                </a:lnTo>
                <a:lnTo>
                  <a:pt x="8602571" y="1638863"/>
                </a:lnTo>
                <a:lnTo>
                  <a:pt x="8525017" y="2113133"/>
                </a:lnTo>
                <a:lnTo>
                  <a:pt x="8502859" y="2113133"/>
                </a:lnTo>
                <a:lnTo>
                  <a:pt x="8092929" y="1760187"/>
                </a:lnTo>
                <a:lnTo>
                  <a:pt x="8104009" y="2080045"/>
                </a:lnTo>
                <a:lnTo>
                  <a:pt x="8225879" y="2124162"/>
                </a:lnTo>
                <a:lnTo>
                  <a:pt x="8225879" y="2146222"/>
                </a:lnTo>
                <a:lnTo>
                  <a:pt x="8115088" y="2300635"/>
                </a:lnTo>
                <a:lnTo>
                  <a:pt x="8236958" y="2477109"/>
                </a:lnTo>
                <a:lnTo>
                  <a:pt x="8469621" y="2499167"/>
                </a:lnTo>
                <a:lnTo>
                  <a:pt x="8469621" y="2521226"/>
                </a:lnTo>
                <a:lnTo>
                  <a:pt x="8270196" y="2642551"/>
                </a:lnTo>
                <a:lnTo>
                  <a:pt x="8292354" y="3017556"/>
                </a:lnTo>
                <a:lnTo>
                  <a:pt x="8646887" y="2940349"/>
                </a:lnTo>
                <a:lnTo>
                  <a:pt x="8646887" y="2951379"/>
                </a:lnTo>
                <a:lnTo>
                  <a:pt x="8292354" y="3194029"/>
                </a:lnTo>
                <a:lnTo>
                  <a:pt x="8048614" y="3734477"/>
                </a:lnTo>
                <a:lnTo>
                  <a:pt x="8115088" y="4021244"/>
                </a:lnTo>
                <a:lnTo>
                  <a:pt x="8369909" y="4120510"/>
                </a:lnTo>
                <a:lnTo>
                  <a:pt x="8369909" y="4131539"/>
                </a:lnTo>
                <a:lnTo>
                  <a:pt x="8192642" y="4285954"/>
                </a:lnTo>
                <a:lnTo>
                  <a:pt x="8281275" y="4473456"/>
                </a:lnTo>
                <a:lnTo>
                  <a:pt x="8281275" y="4495515"/>
                </a:lnTo>
                <a:lnTo>
                  <a:pt x="8126167" y="4550663"/>
                </a:lnTo>
                <a:lnTo>
                  <a:pt x="8214801" y="4793313"/>
                </a:lnTo>
                <a:lnTo>
                  <a:pt x="8126167" y="4936696"/>
                </a:lnTo>
                <a:lnTo>
                  <a:pt x="8303434" y="5289642"/>
                </a:lnTo>
                <a:lnTo>
                  <a:pt x="8480700" y="5377878"/>
                </a:lnTo>
                <a:lnTo>
                  <a:pt x="8480700" y="5410967"/>
                </a:lnTo>
                <a:lnTo>
                  <a:pt x="8270196" y="5477144"/>
                </a:lnTo>
                <a:lnTo>
                  <a:pt x="8248038" y="5774942"/>
                </a:lnTo>
                <a:lnTo>
                  <a:pt x="8536096" y="5719795"/>
                </a:lnTo>
                <a:lnTo>
                  <a:pt x="8547175" y="5741853"/>
                </a:lnTo>
                <a:lnTo>
                  <a:pt x="8392067" y="5830090"/>
                </a:lnTo>
                <a:lnTo>
                  <a:pt x="8248038" y="6072740"/>
                </a:lnTo>
                <a:lnTo>
                  <a:pt x="8436383" y="6160977"/>
                </a:lnTo>
                <a:lnTo>
                  <a:pt x="8436383" y="6205095"/>
                </a:lnTo>
                <a:lnTo>
                  <a:pt x="8281275" y="6282301"/>
                </a:lnTo>
                <a:lnTo>
                  <a:pt x="8259117" y="6723483"/>
                </a:lnTo>
                <a:lnTo>
                  <a:pt x="8181563" y="6844808"/>
                </a:lnTo>
                <a:lnTo>
                  <a:pt x="0" y="6858000"/>
                </a:lnTo>
                <a:cubicBezTo>
                  <a:pt x="1" y="4585193"/>
                  <a:pt x="12880" y="2272808"/>
                  <a:pt x="1288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B52915FC-7FB9-734E-83EA-23EF63C465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692000" y="162000"/>
            <a:ext cx="1457452" cy="1148588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A759CBE4-5620-FD4F-BDE2-745D102A3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2177" y="1703160"/>
            <a:ext cx="2897750" cy="1119156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8B011E4-CC1C-5847-A86C-046313DFA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2177" y="3214888"/>
            <a:ext cx="2897750" cy="32313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02F897AA-DBB5-8E4A-BBB8-2E9F565E194D}"/>
              </a:ext>
            </a:extLst>
          </p:cNvPr>
          <p:cNvSpPr/>
          <p:nvPr userDrawn="1"/>
        </p:nvSpPr>
        <p:spPr>
          <a:xfrm>
            <a:off x="0" y="1625670"/>
            <a:ext cx="212400" cy="1188000"/>
          </a:xfrm>
          <a:prstGeom prst="rect">
            <a:avLst/>
          </a:prstGeom>
          <a:solidFill>
            <a:srgbClr val="FF45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7298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 i kystlinje - sand">
    <p:bg>
      <p:bgPr>
        <a:solidFill>
          <a:srgbClr val="F9F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11">
            <a:extLst>
              <a:ext uri="{FF2B5EF4-FFF2-40B4-BE49-F238E27FC236}">
                <a16:creationId xmlns:a16="http://schemas.microsoft.com/office/drawing/2014/main" id="{A8D5AEB3-CE1A-2446-9ECA-5B48DF940D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51515" y="-51515"/>
            <a:ext cx="8783153" cy="6948153"/>
          </a:xfrm>
          <a:custGeom>
            <a:avLst/>
            <a:gdLst>
              <a:gd name="connsiteX0" fmla="*/ 2 w 8950581"/>
              <a:gd name="connsiteY0" fmla="*/ 0 h 6858000"/>
              <a:gd name="connsiteX1" fmla="*/ 8385544 w 8950581"/>
              <a:gd name="connsiteY1" fmla="*/ 17520 h 6858000"/>
              <a:gd name="connsiteX2" fmla="*/ 8152882 w 8950581"/>
              <a:gd name="connsiteY2" fmla="*/ 337376 h 6858000"/>
              <a:gd name="connsiteX3" fmla="*/ 8241515 w 8950581"/>
              <a:gd name="connsiteY3" fmla="*/ 546938 h 6858000"/>
              <a:gd name="connsiteX4" fmla="*/ 8429861 w 8950581"/>
              <a:gd name="connsiteY4" fmla="*/ 469731 h 6858000"/>
              <a:gd name="connsiteX5" fmla="*/ 8607127 w 8950581"/>
              <a:gd name="connsiteY5" fmla="*/ 149874 h 6858000"/>
              <a:gd name="connsiteX6" fmla="*/ 8629286 w 8950581"/>
              <a:gd name="connsiteY6" fmla="*/ 160903 h 6858000"/>
              <a:gd name="connsiteX7" fmla="*/ 8607127 w 8950581"/>
              <a:gd name="connsiteY7" fmla="*/ 414583 h 6858000"/>
              <a:gd name="connsiteX8" fmla="*/ 8740077 w 8950581"/>
              <a:gd name="connsiteY8" fmla="*/ 701351 h 6858000"/>
              <a:gd name="connsiteX9" fmla="*/ 8529573 w 8950581"/>
              <a:gd name="connsiteY9" fmla="*/ 1208710 h 6858000"/>
              <a:gd name="connsiteX10" fmla="*/ 8950581 w 8950581"/>
              <a:gd name="connsiteY10" fmla="*/ 1153562 h 6858000"/>
              <a:gd name="connsiteX11" fmla="*/ 8950581 w 8950581"/>
              <a:gd name="connsiteY11" fmla="*/ 1186651 h 6858000"/>
              <a:gd name="connsiteX12" fmla="*/ 8429861 w 8950581"/>
              <a:gd name="connsiteY12" fmla="*/ 1484449 h 6858000"/>
              <a:gd name="connsiteX13" fmla="*/ 8551731 w 8950581"/>
              <a:gd name="connsiteY13" fmla="*/ 1671951 h 6858000"/>
              <a:gd name="connsiteX14" fmla="*/ 8873027 w 8950581"/>
              <a:gd name="connsiteY14" fmla="*/ 1627834 h 6858000"/>
              <a:gd name="connsiteX15" fmla="*/ 8873027 w 8950581"/>
              <a:gd name="connsiteY15" fmla="*/ 1638863 h 6858000"/>
              <a:gd name="connsiteX16" fmla="*/ 8795473 w 8950581"/>
              <a:gd name="connsiteY16" fmla="*/ 2113133 h 6858000"/>
              <a:gd name="connsiteX17" fmla="*/ 8773315 w 8950581"/>
              <a:gd name="connsiteY17" fmla="*/ 2113133 h 6858000"/>
              <a:gd name="connsiteX18" fmla="*/ 8363385 w 8950581"/>
              <a:gd name="connsiteY18" fmla="*/ 1760187 h 6858000"/>
              <a:gd name="connsiteX19" fmla="*/ 8374465 w 8950581"/>
              <a:gd name="connsiteY19" fmla="*/ 2080045 h 6858000"/>
              <a:gd name="connsiteX20" fmla="*/ 8496335 w 8950581"/>
              <a:gd name="connsiteY20" fmla="*/ 2124162 h 6858000"/>
              <a:gd name="connsiteX21" fmla="*/ 8496335 w 8950581"/>
              <a:gd name="connsiteY21" fmla="*/ 2146222 h 6858000"/>
              <a:gd name="connsiteX22" fmla="*/ 8385544 w 8950581"/>
              <a:gd name="connsiteY22" fmla="*/ 2300635 h 6858000"/>
              <a:gd name="connsiteX23" fmla="*/ 8507414 w 8950581"/>
              <a:gd name="connsiteY23" fmla="*/ 2477109 h 6858000"/>
              <a:gd name="connsiteX24" fmla="*/ 8740077 w 8950581"/>
              <a:gd name="connsiteY24" fmla="*/ 2499167 h 6858000"/>
              <a:gd name="connsiteX25" fmla="*/ 8740077 w 8950581"/>
              <a:gd name="connsiteY25" fmla="*/ 2521226 h 6858000"/>
              <a:gd name="connsiteX26" fmla="*/ 8540652 w 8950581"/>
              <a:gd name="connsiteY26" fmla="*/ 2642551 h 6858000"/>
              <a:gd name="connsiteX27" fmla="*/ 8562810 w 8950581"/>
              <a:gd name="connsiteY27" fmla="*/ 3017556 h 6858000"/>
              <a:gd name="connsiteX28" fmla="*/ 8917343 w 8950581"/>
              <a:gd name="connsiteY28" fmla="*/ 2940349 h 6858000"/>
              <a:gd name="connsiteX29" fmla="*/ 8917343 w 8950581"/>
              <a:gd name="connsiteY29" fmla="*/ 2951379 h 6858000"/>
              <a:gd name="connsiteX30" fmla="*/ 8562810 w 8950581"/>
              <a:gd name="connsiteY30" fmla="*/ 3194029 h 6858000"/>
              <a:gd name="connsiteX31" fmla="*/ 8319070 w 8950581"/>
              <a:gd name="connsiteY31" fmla="*/ 3734477 h 6858000"/>
              <a:gd name="connsiteX32" fmla="*/ 8385544 w 8950581"/>
              <a:gd name="connsiteY32" fmla="*/ 4021244 h 6858000"/>
              <a:gd name="connsiteX33" fmla="*/ 8640365 w 8950581"/>
              <a:gd name="connsiteY33" fmla="*/ 4120510 h 6858000"/>
              <a:gd name="connsiteX34" fmla="*/ 8640365 w 8950581"/>
              <a:gd name="connsiteY34" fmla="*/ 4131539 h 6858000"/>
              <a:gd name="connsiteX35" fmla="*/ 8463098 w 8950581"/>
              <a:gd name="connsiteY35" fmla="*/ 4285954 h 6858000"/>
              <a:gd name="connsiteX36" fmla="*/ 8551731 w 8950581"/>
              <a:gd name="connsiteY36" fmla="*/ 4473456 h 6858000"/>
              <a:gd name="connsiteX37" fmla="*/ 8551731 w 8950581"/>
              <a:gd name="connsiteY37" fmla="*/ 4495515 h 6858000"/>
              <a:gd name="connsiteX38" fmla="*/ 8396623 w 8950581"/>
              <a:gd name="connsiteY38" fmla="*/ 4550663 h 6858000"/>
              <a:gd name="connsiteX39" fmla="*/ 8485257 w 8950581"/>
              <a:gd name="connsiteY39" fmla="*/ 4793313 h 6858000"/>
              <a:gd name="connsiteX40" fmla="*/ 8396623 w 8950581"/>
              <a:gd name="connsiteY40" fmla="*/ 4936696 h 6858000"/>
              <a:gd name="connsiteX41" fmla="*/ 8573890 w 8950581"/>
              <a:gd name="connsiteY41" fmla="*/ 5289642 h 6858000"/>
              <a:gd name="connsiteX42" fmla="*/ 8751156 w 8950581"/>
              <a:gd name="connsiteY42" fmla="*/ 5377878 h 6858000"/>
              <a:gd name="connsiteX43" fmla="*/ 8751156 w 8950581"/>
              <a:gd name="connsiteY43" fmla="*/ 5410967 h 6858000"/>
              <a:gd name="connsiteX44" fmla="*/ 8540652 w 8950581"/>
              <a:gd name="connsiteY44" fmla="*/ 5477144 h 6858000"/>
              <a:gd name="connsiteX45" fmla="*/ 8518494 w 8950581"/>
              <a:gd name="connsiteY45" fmla="*/ 5774942 h 6858000"/>
              <a:gd name="connsiteX46" fmla="*/ 8806552 w 8950581"/>
              <a:gd name="connsiteY46" fmla="*/ 5719795 h 6858000"/>
              <a:gd name="connsiteX47" fmla="*/ 8817631 w 8950581"/>
              <a:gd name="connsiteY47" fmla="*/ 5741853 h 6858000"/>
              <a:gd name="connsiteX48" fmla="*/ 8662523 w 8950581"/>
              <a:gd name="connsiteY48" fmla="*/ 5830090 h 6858000"/>
              <a:gd name="connsiteX49" fmla="*/ 8518494 w 8950581"/>
              <a:gd name="connsiteY49" fmla="*/ 6072740 h 6858000"/>
              <a:gd name="connsiteX50" fmla="*/ 8706839 w 8950581"/>
              <a:gd name="connsiteY50" fmla="*/ 6160977 h 6858000"/>
              <a:gd name="connsiteX51" fmla="*/ 8706839 w 8950581"/>
              <a:gd name="connsiteY51" fmla="*/ 6205095 h 6858000"/>
              <a:gd name="connsiteX52" fmla="*/ 8551731 w 8950581"/>
              <a:gd name="connsiteY52" fmla="*/ 6282301 h 6858000"/>
              <a:gd name="connsiteX53" fmla="*/ 8529573 w 8950581"/>
              <a:gd name="connsiteY53" fmla="*/ 6723483 h 6858000"/>
              <a:gd name="connsiteX54" fmla="*/ 8452019 w 8950581"/>
              <a:gd name="connsiteY54" fmla="*/ 6844808 h 6858000"/>
              <a:gd name="connsiteX55" fmla="*/ 0 w 8950581"/>
              <a:gd name="connsiteY55" fmla="*/ 6858000 h 6858000"/>
              <a:gd name="connsiteX56" fmla="*/ 2 w 8950581"/>
              <a:gd name="connsiteY56" fmla="*/ 0 h 6858000"/>
              <a:gd name="connsiteX0" fmla="*/ 283337 w 8950581"/>
              <a:gd name="connsiteY0" fmla="*/ 0 h 6858000"/>
              <a:gd name="connsiteX1" fmla="*/ 8385544 w 8950581"/>
              <a:gd name="connsiteY1" fmla="*/ 17520 h 6858000"/>
              <a:gd name="connsiteX2" fmla="*/ 8152882 w 8950581"/>
              <a:gd name="connsiteY2" fmla="*/ 337376 h 6858000"/>
              <a:gd name="connsiteX3" fmla="*/ 8241515 w 8950581"/>
              <a:gd name="connsiteY3" fmla="*/ 546938 h 6858000"/>
              <a:gd name="connsiteX4" fmla="*/ 8429861 w 8950581"/>
              <a:gd name="connsiteY4" fmla="*/ 469731 h 6858000"/>
              <a:gd name="connsiteX5" fmla="*/ 8607127 w 8950581"/>
              <a:gd name="connsiteY5" fmla="*/ 149874 h 6858000"/>
              <a:gd name="connsiteX6" fmla="*/ 8629286 w 8950581"/>
              <a:gd name="connsiteY6" fmla="*/ 160903 h 6858000"/>
              <a:gd name="connsiteX7" fmla="*/ 8607127 w 8950581"/>
              <a:gd name="connsiteY7" fmla="*/ 414583 h 6858000"/>
              <a:gd name="connsiteX8" fmla="*/ 8740077 w 8950581"/>
              <a:gd name="connsiteY8" fmla="*/ 701351 h 6858000"/>
              <a:gd name="connsiteX9" fmla="*/ 8529573 w 8950581"/>
              <a:gd name="connsiteY9" fmla="*/ 1208710 h 6858000"/>
              <a:gd name="connsiteX10" fmla="*/ 8950581 w 8950581"/>
              <a:gd name="connsiteY10" fmla="*/ 1153562 h 6858000"/>
              <a:gd name="connsiteX11" fmla="*/ 8950581 w 8950581"/>
              <a:gd name="connsiteY11" fmla="*/ 1186651 h 6858000"/>
              <a:gd name="connsiteX12" fmla="*/ 8429861 w 8950581"/>
              <a:gd name="connsiteY12" fmla="*/ 1484449 h 6858000"/>
              <a:gd name="connsiteX13" fmla="*/ 8551731 w 8950581"/>
              <a:gd name="connsiteY13" fmla="*/ 1671951 h 6858000"/>
              <a:gd name="connsiteX14" fmla="*/ 8873027 w 8950581"/>
              <a:gd name="connsiteY14" fmla="*/ 1627834 h 6858000"/>
              <a:gd name="connsiteX15" fmla="*/ 8873027 w 8950581"/>
              <a:gd name="connsiteY15" fmla="*/ 1638863 h 6858000"/>
              <a:gd name="connsiteX16" fmla="*/ 8795473 w 8950581"/>
              <a:gd name="connsiteY16" fmla="*/ 2113133 h 6858000"/>
              <a:gd name="connsiteX17" fmla="*/ 8773315 w 8950581"/>
              <a:gd name="connsiteY17" fmla="*/ 2113133 h 6858000"/>
              <a:gd name="connsiteX18" fmla="*/ 8363385 w 8950581"/>
              <a:gd name="connsiteY18" fmla="*/ 1760187 h 6858000"/>
              <a:gd name="connsiteX19" fmla="*/ 8374465 w 8950581"/>
              <a:gd name="connsiteY19" fmla="*/ 2080045 h 6858000"/>
              <a:gd name="connsiteX20" fmla="*/ 8496335 w 8950581"/>
              <a:gd name="connsiteY20" fmla="*/ 2124162 h 6858000"/>
              <a:gd name="connsiteX21" fmla="*/ 8496335 w 8950581"/>
              <a:gd name="connsiteY21" fmla="*/ 2146222 h 6858000"/>
              <a:gd name="connsiteX22" fmla="*/ 8385544 w 8950581"/>
              <a:gd name="connsiteY22" fmla="*/ 2300635 h 6858000"/>
              <a:gd name="connsiteX23" fmla="*/ 8507414 w 8950581"/>
              <a:gd name="connsiteY23" fmla="*/ 2477109 h 6858000"/>
              <a:gd name="connsiteX24" fmla="*/ 8740077 w 8950581"/>
              <a:gd name="connsiteY24" fmla="*/ 2499167 h 6858000"/>
              <a:gd name="connsiteX25" fmla="*/ 8740077 w 8950581"/>
              <a:gd name="connsiteY25" fmla="*/ 2521226 h 6858000"/>
              <a:gd name="connsiteX26" fmla="*/ 8540652 w 8950581"/>
              <a:gd name="connsiteY26" fmla="*/ 2642551 h 6858000"/>
              <a:gd name="connsiteX27" fmla="*/ 8562810 w 8950581"/>
              <a:gd name="connsiteY27" fmla="*/ 3017556 h 6858000"/>
              <a:gd name="connsiteX28" fmla="*/ 8917343 w 8950581"/>
              <a:gd name="connsiteY28" fmla="*/ 2940349 h 6858000"/>
              <a:gd name="connsiteX29" fmla="*/ 8917343 w 8950581"/>
              <a:gd name="connsiteY29" fmla="*/ 2951379 h 6858000"/>
              <a:gd name="connsiteX30" fmla="*/ 8562810 w 8950581"/>
              <a:gd name="connsiteY30" fmla="*/ 3194029 h 6858000"/>
              <a:gd name="connsiteX31" fmla="*/ 8319070 w 8950581"/>
              <a:gd name="connsiteY31" fmla="*/ 3734477 h 6858000"/>
              <a:gd name="connsiteX32" fmla="*/ 8385544 w 8950581"/>
              <a:gd name="connsiteY32" fmla="*/ 4021244 h 6858000"/>
              <a:gd name="connsiteX33" fmla="*/ 8640365 w 8950581"/>
              <a:gd name="connsiteY33" fmla="*/ 4120510 h 6858000"/>
              <a:gd name="connsiteX34" fmla="*/ 8640365 w 8950581"/>
              <a:gd name="connsiteY34" fmla="*/ 4131539 h 6858000"/>
              <a:gd name="connsiteX35" fmla="*/ 8463098 w 8950581"/>
              <a:gd name="connsiteY35" fmla="*/ 4285954 h 6858000"/>
              <a:gd name="connsiteX36" fmla="*/ 8551731 w 8950581"/>
              <a:gd name="connsiteY36" fmla="*/ 4473456 h 6858000"/>
              <a:gd name="connsiteX37" fmla="*/ 8551731 w 8950581"/>
              <a:gd name="connsiteY37" fmla="*/ 4495515 h 6858000"/>
              <a:gd name="connsiteX38" fmla="*/ 8396623 w 8950581"/>
              <a:gd name="connsiteY38" fmla="*/ 4550663 h 6858000"/>
              <a:gd name="connsiteX39" fmla="*/ 8485257 w 8950581"/>
              <a:gd name="connsiteY39" fmla="*/ 4793313 h 6858000"/>
              <a:gd name="connsiteX40" fmla="*/ 8396623 w 8950581"/>
              <a:gd name="connsiteY40" fmla="*/ 4936696 h 6858000"/>
              <a:gd name="connsiteX41" fmla="*/ 8573890 w 8950581"/>
              <a:gd name="connsiteY41" fmla="*/ 5289642 h 6858000"/>
              <a:gd name="connsiteX42" fmla="*/ 8751156 w 8950581"/>
              <a:gd name="connsiteY42" fmla="*/ 5377878 h 6858000"/>
              <a:gd name="connsiteX43" fmla="*/ 8751156 w 8950581"/>
              <a:gd name="connsiteY43" fmla="*/ 5410967 h 6858000"/>
              <a:gd name="connsiteX44" fmla="*/ 8540652 w 8950581"/>
              <a:gd name="connsiteY44" fmla="*/ 5477144 h 6858000"/>
              <a:gd name="connsiteX45" fmla="*/ 8518494 w 8950581"/>
              <a:gd name="connsiteY45" fmla="*/ 5774942 h 6858000"/>
              <a:gd name="connsiteX46" fmla="*/ 8806552 w 8950581"/>
              <a:gd name="connsiteY46" fmla="*/ 5719795 h 6858000"/>
              <a:gd name="connsiteX47" fmla="*/ 8817631 w 8950581"/>
              <a:gd name="connsiteY47" fmla="*/ 5741853 h 6858000"/>
              <a:gd name="connsiteX48" fmla="*/ 8662523 w 8950581"/>
              <a:gd name="connsiteY48" fmla="*/ 5830090 h 6858000"/>
              <a:gd name="connsiteX49" fmla="*/ 8518494 w 8950581"/>
              <a:gd name="connsiteY49" fmla="*/ 6072740 h 6858000"/>
              <a:gd name="connsiteX50" fmla="*/ 8706839 w 8950581"/>
              <a:gd name="connsiteY50" fmla="*/ 6160977 h 6858000"/>
              <a:gd name="connsiteX51" fmla="*/ 8706839 w 8950581"/>
              <a:gd name="connsiteY51" fmla="*/ 6205095 h 6858000"/>
              <a:gd name="connsiteX52" fmla="*/ 8551731 w 8950581"/>
              <a:gd name="connsiteY52" fmla="*/ 6282301 h 6858000"/>
              <a:gd name="connsiteX53" fmla="*/ 8529573 w 8950581"/>
              <a:gd name="connsiteY53" fmla="*/ 6723483 h 6858000"/>
              <a:gd name="connsiteX54" fmla="*/ 8452019 w 8950581"/>
              <a:gd name="connsiteY54" fmla="*/ 6844808 h 6858000"/>
              <a:gd name="connsiteX55" fmla="*/ 0 w 8950581"/>
              <a:gd name="connsiteY55" fmla="*/ 6858000 h 6858000"/>
              <a:gd name="connsiteX56" fmla="*/ 283337 w 8950581"/>
              <a:gd name="connsiteY56" fmla="*/ 0 h 6858000"/>
              <a:gd name="connsiteX0" fmla="*/ 12881 w 8680125"/>
              <a:gd name="connsiteY0" fmla="*/ 0 h 6858000"/>
              <a:gd name="connsiteX1" fmla="*/ 8115088 w 8680125"/>
              <a:gd name="connsiteY1" fmla="*/ 17520 h 6858000"/>
              <a:gd name="connsiteX2" fmla="*/ 7882426 w 8680125"/>
              <a:gd name="connsiteY2" fmla="*/ 337376 h 6858000"/>
              <a:gd name="connsiteX3" fmla="*/ 7971059 w 8680125"/>
              <a:gd name="connsiteY3" fmla="*/ 546938 h 6858000"/>
              <a:gd name="connsiteX4" fmla="*/ 8159405 w 8680125"/>
              <a:gd name="connsiteY4" fmla="*/ 469731 h 6858000"/>
              <a:gd name="connsiteX5" fmla="*/ 8336671 w 8680125"/>
              <a:gd name="connsiteY5" fmla="*/ 149874 h 6858000"/>
              <a:gd name="connsiteX6" fmla="*/ 8358830 w 8680125"/>
              <a:gd name="connsiteY6" fmla="*/ 160903 h 6858000"/>
              <a:gd name="connsiteX7" fmla="*/ 8336671 w 8680125"/>
              <a:gd name="connsiteY7" fmla="*/ 414583 h 6858000"/>
              <a:gd name="connsiteX8" fmla="*/ 8469621 w 8680125"/>
              <a:gd name="connsiteY8" fmla="*/ 701351 h 6858000"/>
              <a:gd name="connsiteX9" fmla="*/ 8259117 w 8680125"/>
              <a:gd name="connsiteY9" fmla="*/ 1208710 h 6858000"/>
              <a:gd name="connsiteX10" fmla="*/ 8680125 w 8680125"/>
              <a:gd name="connsiteY10" fmla="*/ 1153562 h 6858000"/>
              <a:gd name="connsiteX11" fmla="*/ 8680125 w 8680125"/>
              <a:gd name="connsiteY11" fmla="*/ 1186651 h 6858000"/>
              <a:gd name="connsiteX12" fmla="*/ 8159405 w 8680125"/>
              <a:gd name="connsiteY12" fmla="*/ 1484449 h 6858000"/>
              <a:gd name="connsiteX13" fmla="*/ 8281275 w 8680125"/>
              <a:gd name="connsiteY13" fmla="*/ 1671951 h 6858000"/>
              <a:gd name="connsiteX14" fmla="*/ 8602571 w 8680125"/>
              <a:gd name="connsiteY14" fmla="*/ 1627834 h 6858000"/>
              <a:gd name="connsiteX15" fmla="*/ 8602571 w 8680125"/>
              <a:gd name="connsiteY15" fmla="*/ 1638863 h 6858000"/>
              <a:gd name="connsiteX16" fmla="*/ 8525017 w 8680125"/>
              <a:gd name="connsiteY16" fmla="*/ 2113133 h 6858000"/>
              <a:gd name="connsiteX17" fmla="*/ 8502859 w 8680125"/>
              <a:gd name="connsiteY17" fmla="*/ 2113133 h 6858000"/>
              <a:gd name="connsiteX18" fmla="*/ 8092929 w 8680125"/>
              <a:gd name="connsiteY18" fmla="*/ 1760187 h 6858000"/>
              <a:gd name="connsiteX19" fmla="*/ 8104009 w 8680125"/>
              <a:gd name="connsiteY19" fmla="*/ 2080045 h 6858000"/>
              <a:gd name="connsiteX20" fmla="*/ 8225879 w 8680125"/>
              <a:gd name="connsiteY20" fmla="*/ 2124162 h 6858000"/>
              <a:gd name="connsiteX21" fmla="*/ 8225879 w 8680125"/>
              <a:gd name="connsiteY21" fmla="*/ 2146222 h 6858000"/>
              <a:gd name="connsiteX22" fmla="*/ 8115088 w 8680125"/>
              <a:gd name="connsiteY22" fmla="*/ 2300635 h 6858000"/>
              <a:gd name="connsiteX23" fmla="*/ 8236958 w 8680125"/>
              <a:gd name="connsiteY23" fmla="*/ 2477109 h 6858000"/>
              <a:gd name="connsiteX24" fmla="*/ 8469621 w 8680125"/>
              <a:gd name="connsiteY24" fmla="*/ 2499167 h 6858000"/>
              <a:gd name="connsiteX25" fmla="*/ 8469621 w 8680125"/>
              <a:gd name="connsiteY25" fmla="*/ 2521226 h 6858000"/>
              <a:gd name="connsiteX26" fmla="*/ 8270196 w 8680125"/>
              <a:gd name="connsiteY26" fmla="*/ 2642551 h 6858000"/>
              <a:gd name="connsiteX27" fmla="*/ 8292354 w 8680125"/>
              <a:gd name="connsiteY27" fmla="*/ 3017556 h 6858000"/>
              <a:gd name="connsiteX28" fmla="*/ 8646887 w 8680125"/>
              <a:gd name="connsiteY28" fmla="*/ 2940349 h 6858000"/>
              <a:gd name="connsiteX29" fmla="*/ 8646887 w 8680125"/>
              <a:gd name="connsiteY29" fmla="*/ 2951379 h 6858000"/>
              <a:gd name="connsiteX30" fmla="*/ 8292354 w 8680125"/>
              <a:gd name="connsiteY30" fmla="*/ 3194029 h 6858000"/>
              <a:gd name="connsiteX31" fmla="*/ 8048614 w 8680125"/>
              <a:gd name="connsiteY31" fmla="*/ 3734477 h 6858000"/>
              <a:gd name="connsiteX32" fmla="*/ 8115088 w 8680125"/>
              <a:gd name="connsiteY32" fmla="*/ 4021244 h 6858000"/>
              <a:gd name="connsiteX33" fmla="*/ 8369909 w 8680125"/>
              <a:gd name="connsiteY33" fmla="*/ 4120510 h 6858000"/>
              <a:gd name="connsiteX34" fmla="*/ 8369909 w 8680125"/>
              <a:gd name="connsiteY34" fmla="*/ 4131539 h 6858000"/>
              <a:gd name="connsiteX35" fmla="*/ 8192642 w 8680125"/>
              <a:gd name="connsiteY35" fmla="*/ 4285954 h 6858000"/>
              <a:gd name="connsiteX36" fmla="*/ 8281275 w 8680125"/>
              <a:gd name="connsiteY36" fmla="*/ 4473456 h 6858000"/>
              <a:gd name="connsiteX37" fmla="*/ 8281275 w 8680125"/>
              <a:gd name="connsiteY37" fmla="*/ 4495515 h 6858000"/>
              <a:gd name="connsiteX38" fmla="*/ 8126167 w 8680125"/>
              <a:gd name="connsiteY38" fmla="*/ 4550663 h 6858000"/>
              <a:gd name="connsiteX39" fmla="*/ 8214801 w 8680125"/>
              <a:gd name="connsiteY39" fmla="*/ 4793313 h 6858000"/>
              <a:gd name="connsiteX40" fmla="*/ 8126167 w 8680125"/>
              <a:gd name="connsiteY40" fmla="*/ 4936696 h 6858000"/>
              <a:gd name="connsiteX41" fmla="*/ 8303434 w 8680125"/>
              <a:gd name="connsiteY41" fmla="*/ 5289642 h 6858000"/>
              <a:gd name="connsiteX42" fmla="*/ 8480700 w 8680125"/>
              <a:gd name="connsiteY42" fmla="*/ 5377878 h 6858000"/>
              <a:gd name="connsiteX43" fmla="*/ 8480700 w 8680125"/>
              <a:gd name="connsiteY43" fmla="*/ 5410967 h 6858000"/>
              <a:gd name="connsiteX44" fmla="*/ 8270196 w 8680125"/>
              <a:gd name="connsiteY44" fmla="*/ 5477144 h 6858000"/>
              <a:gd name="connsiteX45" fmla="*/ 8248038 w 8680125"/>
              <a:gd name="connsiteY45" fmla="*/ 5774942 h 6858000"/>
              <a:gd name="connsiteX46" fmla="*/ 8536096 w 8680125"/>
              <a:gd name="connsiteY46" fmla="*/ 5719795 h 6858000"/>
              <a:gd name="connsiteX47" fmla="*/ 8547175 w 8680125"/>
              <a:gd name="connsiteY47" fmla="*/ 5741853 h 6858000"/>
              <a:gd name="connsiteX48" fmla="*/ 8392067 w 8680125"/>
              <a:gd name="connsiteY48" fmla="*/ 5830090 h 6858000"/>
              <a:gd name="connsiteX49" fmla="*/ 8248038 w 8680125"/>
              <a:gd name="connsiteY49" fmla="*/ 6072740 h 6858000"/>
              <a:gd name="connsiteX50" fmla="*/ 8436383 w 8680125"/>
              <a:gd name="connsiteY50" fmla="*/ 6160977 h 6858000"/>
              <a:gd name="connsiteX51" fmla="*/ 8436383 w 8680125"/>
              <a:gd name="connsiteY51" fmla="*/ 6205095 h 6858000"/>
              <a:gd name="connsiteX52" fmla="*/ 8281275 w 8680125"/>
              <a:gd name="connsiteY52" fmla="*/ 6282301 h 6858000"/>
              <a:gd name="connsiteX53" fmla="*/ 8259117 w 8680125"/>
              <a:gd name="connsiteY53" fmla="*/ 6723483 h 6858000"/>
              <a:gd name="connsiteX54" fmla="*/ 8181563 w 8680125"/>
              <a:gd name="connsiteY54" fmla="*/ 6844808 h 6858000"/>
              <a:gd name="connsiteX55" fmla="*/ 0 w 8680125"/>
              <a:gd name="connsiteY55" fmla="*/ 6858000 h 6858000"/>
              <a:gd name="connsiteX56" fmla="*/ 12881 w 8680125"/>
              <a:gd name="connsiteY5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8680125" h="6858000">
                <a:moveTo>
                  <a:pt x="12881" y="0"/>
                </a:moveTo>
                <a:lnTo>
                  <a:pt x="8115088" y="17520"/>
                </a:lnTo>
                <a:lnTo>
                  <a:pt x="7882426" y="337376"/>
                </a:lnTo>
                <a:lnTo>
                  <a:pt x="7971059" y="546938"/>
                </a:lnTo>
                <a:lnTo>
                  <a:pt x="8159405" y="469731"/>
                </a:lnTo>
                <a:lnTo>
                  <a:pt x="8336671" y="149874"/>
                </a:lnTo>
                <a:lnTo>
                  <a:pt x="8358830" y="160903"/>
                </a:lnTo>
                <a:lnTo>
                  <a:pt x="8336671" y="414583"/>
                </a:lnTo>
                <a:lnTo>
                  <a:pt x="8469621" y="701351"/>
                </a:lnTo>
                <a:lnTo>
                  <a:pt x="8259117" y="1208710"/>
                </a:lnTo>
                <a:lnTo>
                  <a:pt x="8680125" y="1153562"/>
                </a:lnTo>
                <a:lnTo>
                  <a:pt x="8680125" y="1186651"/>
                </a:lnTo>
                <a:lnTo>
                  <a:pt x="8159405" y="1484449"/>
                </a:lnTo>
                <a:lnTo>
                  <a:pt x="8281275" y="1671951"/>
                </a:lnTo>
                <a:lnTo>
                  <a:pt x="8602571" y="1627834"/>
                </a:lnTo>
                <a:lnTo>
                  <a:pt x="8602571" y="1638863"/>
                </a:lnTo>
                <a:lnTo>
                  <a:pt x="8525017" y="2113133"/>
                </a:lnTo>
                <a:lnTo>
                  <a:pt x="8502859" y="2113133"/>
                </a:lnTo>
                <a:lnTo>
                  <a:pt x="8092929" y="1760187"/>
                </a:lnTo>
                <a:lnTo>
                  <a:pt x="8104009" y="2080045"/>
                </a:lnTo>
                <a:lnTo>
                  <a:pt x="8225879" y="2124162"/>
                </a:lnTo>
                <a:lnTo>
                  <a:pt x="8225879" y="2146222"/>
                </a:lnTo>
                <a:lnTo>
                  <a:pt x="8115088" y="2300635"/>
                </a:lnTo>
                <a:lnTo>
                  <a:pt x="8236958" y="2477109"/>
                </a:lnTo>
                <a:lnTo>
                  <a:pt x="8469621" y="2499167"/>
                </a:lnTo>
                <a:lnTo>
                  <a:pt x="8469621" y="2521226"/>
                </a:lnTo>
                <a:lnTo>
                  <a:pt x="8270196" y="2642551"/>
                </a:lnTo>
                <a:lnTo>
                  <a:pt x="8292354" y="3017556"/>
                </a:lnTo>
                <a:lnTo>
                  <a:pt x="8646887" y="2940349"/>
                </a:lnTo>
                <a:lnTo>
                  <a:pt x="8646887" y="2951379"/>
                </a:lnTo>
                <a:lnTo>
                  <a:pt x="8292354" y="3194029"/>
                </a:lnTo>
                <a:lnTo>
                  <a:pt x="8048614" y="3734477"/>
                </a:lnTo>
                <a:lnTo>
                  <a:pt x="8115088" y="4021244"/>
                </a:lnTo>
                <a:lnTo>
                  <a:pt x="8369909" y="4120510"/>
                </a:lnTo>
                <a:lnTo>
                  <a:pt x="8369909" y="4131539"/>
                </a:lnTo>
                <a:lnTo>
                  <a:pt x="8192642" y="4285954"/>
                </a:lnTo>
                <a:lnTo>
                  <a:pt x="8281275" y="4473456"/>
                </a:lnTo>
                <a:lnTo>
                  <a:pt x="8281275" y="4495515"/>
                </a:lnTo>
                <a:lnTo>
                  <a:pt x="8126167" y="4550663"/>
                </a:lnTo>
                <a:lnTo>
                  <a:pt x="8214801" y="4793313"/>
                </a:lnTo>
                <a:lnTo>
                  <a:pt x="8126167" y="4936696"/>
                </a:lnTo>
                <a:lnTo>
                  <a:pt x="8303434" y="5289642"/>
                </a:lnTo>
                <a:lnTo>
                  <a:pt x="8480700" y="5377878"/>
                </a:lnTo>
                <a:lnTo>
                  <a:pt x="8480700" y="5410967"/>
                </a:lnTo>
                <a:lnTo>
                  <a:pt x="8270196" y="5477144"/>
                </a:lnTo>
                <a:lnTo>
                  <a:pt x="8248038" y="5774942"/>
                </a:lnTo>
                <a:lnTo>
                  <a:pt x="8536096" y="5719795"/>
                </a:lnTo>
                <a:lnTo>
                  <a:pt x="8547175" y="5741853"/>
                </a:lnTo>
                <a:lnTo>
                  <a:pt x="8392067" y="5830090"/>
                </a:lnTo>
                <a:lnTo>
                  <a:pt x="8248038" y="6072740"/>
                </a:lnTo>
                <a:lnTo>
                  <a:pt x="8436383" y="6160977"/>
                </a:lnTo>
                <a:lnTo>
                  <a:pt x="8436383" y="6205095"/>
                </a:lnTo>
                <a:lnTo>
                  <a:pt x="8281275" y="6282301"/>
                </a:lnTo>
                <a:lnTo>
                  <a:pt x="8259117" y="6723483"/>
                </a:lnTo>
                <a:lnTo>
                  <a:pt x="8181563" y="6844808"/>
                </a:lnTo>
                <a:lnTo>
                  <a:pt x="0" y="6858000"/>
                </a:lnTo>
                <a:cubicBezTo>
                  <a:pt x="1" y="4585193"/>
                  <a:pt x="12880" y="2272808"/>
                  <a:pt x="1288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B52915FC-7FB9-734E-83EA-23EF63C465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692000" y="162000"/>
            <a:ext cx="1457452" cy="1148588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A759CBE4-5620-FD4F-BDE2-745D102A3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2177" y="1703160"/>
            <a:ext cx="2897750" cy="1119156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8B011E4-CC1C-5847-A86C-046313DFA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2177" y="3214888"/>
            <a:ext cx="2897750" cy="32313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02F897AA-DBB5-8E4A-BBB8-2E9F565E194D}"/>
              </a:ext>
            </a:extLst>
          </p:cNvPr>
          <p:cNvSpPr/>
          <p:nvPr userDrawn="1"/>
        </p:nvSpPr>
        <p:spPr>
          <a:xfrm>
            <a:off x="0" y="1625670"/>
            <a:ext cx="212400" cy="1188000"/>
          </a:xfrm>
          <a:prstGeom prst="rect">
            <a:avLst/>
          </a:prstGeom>
          <a:solidFill>
            <a:srgbClr val="FF45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8790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i kystlinje -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11">
            <a:extLst>
              <a:ext uri="{FF2B5EF4-FFF2-40B4-BE49-F238E27FC236}">
                <a16:creationId xmlns:a16="http://schemas.microsoft.com/office/drawing/2014/main" id="{A8D5AEB3-CE1A-2446-9ECA-5B48DF940D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38481" y="-38637"/>
            <a:ext cx="6310255" cy="6935275"/>
          </a:xfrm>
          <a:custGeom>
            <a:avLst/>
            <a:gdLst>
              <a:gd name="connsiteX0" fmla="*/ 2 w 8950581"/>
              <a:gd name="connsiteY0" fmla="*/ 0 h 6858000"/>
              <a:gd name="connsiteX1" fmla="*/ 8385544 w 8950581"/>
              <a:gd name="connsiteY1" fmla="*/ 17520 h 6858000"/>
              <a:gd name="connsiteX2" fmla="*/ 8152882 w 8950581"/>
              <a:gd name="connsiteY2" fmla="*/ 337376 h 6858000"/>
              <a:gd name="connsiteX3" fmla="*/ 8241515 w 8950581"/>
              <a:gd name="connsiteY3" fmla="*/ 546938 h 6858000"/>
              <a:gd name="connsiteX4" fmla="*/ 8429861 w 8950581"/>
              <a:gd name="connsiteY4" fmla="*/ 469731 h 6858000"/>
              <a:gd name="connsiteX5" fmla="*/ 8607127 w 8950581"/>
              <a:gd name="connsiteY5" fmla="*/ 149874 h 6858000"/>
              <a:gd name="connsiteX6" fmla="*/ 8629286 w 8950581"/>
              <a:gd name="connsiteY6" fmla="*/ 160903 h 6858000"/>
              <a:gd name="connsiteX7" fmla="*/ 8607127 w 8950581"/>
              <a:gd name="connsiteY7" fmla="*/ 414583 h 6858000"/>
              <a:gd name="connsiteX8" fmla="*/ 8740077 w 8950581"/>
              <a:gd name="connsiteY8" fmla="*/ 701351 h 6858000"/>
              <a:gd name="connsiteX9" fmla="*/ 8529573 w 8950581"/>
              <a:gd name="connsiteY9" fmla="*/ 1208710 h 6858000"/>
              <a:gd name="connsiteX10" fmla="*/ 8950581 w 8950581"/>
              <a:gd name="connsiteY10" fmla="*/ 1153562 h 6858000"/>
              <a:gd name="connsiteX11" fmla="*/ 8950581 w 8950581"/>
              <a:gd name="connsiteY11" fmla="*/ 1186651 h 6858000"/>
              <a:gd name="connsiteX12" fmla="*/ 8429861 w 8950581"/>
              <a:gd name="connsiteY12" fmla="*/ 1484449 h 6858000"/>
              <a:gd name="connsiteX13" fmla="*/ 8551731 w 8950581"/>
              <a:gd name="connsiteY13" fmla="*/ 1671951 h 6858000"/>
              <a:gd name="connsiteX14" fmla="*/ 8873027 w 8950581"/>
              <a:gd name="connsiteY14" fmla="*/ 1627834 h 6858000"/>
              <a:gd name="connsiteX15" fmla="*/ 8873027 w 8950581"/>
              <a:gd name="connsiteY15" fmla="*/ 1638863 h 6858000"/>
              <a:gd name="connsiteX16" fmla="*/ 8795473 w 8950581"/>
              <a:gd name="connsiteY16" fmla="*/ 2113133 h 6858000"/>
              <a:gd name="connsiteX17" fmla="*/ 8773315 w 8950581"/>
              <a:gd name="connsiteY17" fmla="*/ 2113133 h 6858000"/>
              <a:gd name="connsiteX18" fmla="*/ 8363385 w 8950581"/>
              <a:gd name="connsiteY18" fmla="*/ 1760187 h 6858000"/>
              <a:gd name="connsiteX19" fmla="*/ 8374465 w 8950581"/>
              <a:gd name="connsiteY19" fmla="*/ 2080045 h 6858000"/>
              <a:gd name="connsiteX20" fmla="*/ 8496335 w 8950581"/>
              <a:gd name="connsiteY20" fmla="*/ 2124162 h 6858000"/>
              <a:gd name="connsiteX21" fmla="*/ 8496335 w 8950581"/>
              <a:gd name="connsiteY21" fmla="*/ 2146222 h 6858000"/>
              <a:gd name="connsiteX22" fmla="*/ 8385544 w 8950581"/>
              <a:gd name="connsiteY22" fmla="*/ 2300635 h 6858000"/>
              <a:gd name="connsiteX23" fmla="*/ 8507414 w 8950581"/>
              <a:gd name="connsiteY23" fmla="*/ 2477109 h 6858000"/>
              <a:gd name="connsiteX24" fmla="*/ 8740077 w 8950581"/>
              <a:gd name="connsiteY24" fmla="*/ 2499167 h 6858000"/>
              <a:gd name="connsiteX25" fmla="*/ 8740077 w 8950581"/>
              <a:gd name="connsiteY25" fmla="*/ 2521226 h 6858000"/>
              <a:gd name="connsiteX26" fmla="*/ 8540652 w 8950581"/>
              <a:gd name="connsiteY26" fmla="*/ 2642551 h 6858000"/>
              <a:gd name="connsiteX27" fmla="*/ 8562810 w 8950581"/>
              <a:gd name="connsiteY27" fmla="*/ 3017556 h 6858000"/>
              <a:gd name="connsiteX28" fmla="*/ 8917343 w 8950581"/>
              <a:gd name="connsiteY28" fmla="*/ 2940349 h 6858000"/>
              <a:gd name="connsiteX29" fmla="*/ 8917343 w 8950581"/>
              <a:gd name="connsiteY29" fmla="*/ 2951379 h 6858000"/>
              <a:gd name="connsiteX30" fmla="*/ 8562810 w 8950581"/>
              <a:gd name="connsiteY30" fmla="*/ 3194029 h 6858000"/>
              <a:gd name="connsiteX31" fmla="*/ 8319070 w 8950581"/>
              <a:gd name="connsiteY31" fmla="*/ 3734477 h 6858000"/>
              <a:gd name="connsiteX32" fmla="*/ 8385544 w 8950581"/>
              <a:gd name="connsiteY32" fmla="*/ 4021244 h 6858000"/>
              <a:gd name="connsiteX33" fmla="*/ 8640365 w 8950581"/>
              <a:gd name="connsiteY33" fmla="*/ 4120510 h 6858000"/>
              <a:gd name="connsiteX34" fmla="*/ 8640365 w 8950581"/>
              <a:gd name="connsiteY34" fmla="*/ 4131539 h 6858000"/>
              <a:gd name="connsiteX35" fmla="*/ 8463098 w 8950581"/>
              <a:gd name="connsiteY35" fmla="*/ 4285954 h 6858000"/>
              <a:gd name="connsiteX36" fmla="*/ 8551731 w 8950581"/>
              <a:gd name="connsiteY36" fmla="*/ 4473456 h 6858000"/>
              <a:gd name="connsiteX37" fmla="*/ 8551731 w 8950581"/>
              <a:gd name="connsiteY37" fmla="*/ 4495515 h 6858000"/>
              <a:gd name="connsiteX38" fmla="*/ 8396623 w 8950581"/>
              <a:gd name="connsiteY38" fmla="*/ 4550663 h 6858000"/>
              <a:gd name="connsiteX39" fmla="*/ 8485257 w 8950581"/>
              <a:gd name="connsiteY39" fmla="*/ 4793313 h 6858000"/>
              <a:gd name="connsiteX40" fmla="*/ 8396623 w 8950581"/>
              <a:gd name="connsiteY40" fmla="*/ 4936696 h 6858000"/>
              <a:gd name="connsiteX41" fmla="*/ 8573890 w 8950581"/>
              <a:gd name="connsiteY41" fmla="*/ 5289642 h 6858000"/>
              <a:gd name="connsiteX42" fmla="*/ 8751156 w 8950581"/>
              <a:gd name="connsiteY42" fmla="*/ 5377878 h 6858000"/>
              <a:gd name="connsiteX43" fmla="*/ 8751156 w 8950581"/>
              <a:gd name="connsiteY43" fmla="*/ 5410967 h 6858000"/>
              <a:gd name="connsiteX44" fmla="*/ 8540652 w 8950581"/>
              <a:gd name="connsiteY44" fmla="*/ 5477144 h 6858000"/>
              <a:gd name="connsiteX45" fmla="*/ 8518494 w 8950581"/>
              <a:gd name="connsiteY45" fmla="*/ 5774942 h 6858000"/>
              <a:gd name="connsiteX46" fmla="*/ 8806552 w 8950581"/>
              <a:gd name="connsiteY46" fmla="*/ 5719795 h 6858000"/>
              <a:gd name="connsiteX47" fmla="*/ 8817631 w 8950581"/>
              <a:gd name="connsiteY47" fmla="*/ 5741853 h 6858000"/>
              <a:gd name="connsiteX48" fmla="*/ 8662523 w 8950581"/>
              <a:gd name="connsiteY48" fmla="*/ 5830090 h 6858000"/>
              <a:gd name="connsiteX49" fmla="*/ 8518494 w 8950581"/>
              <a:gd name="connsiteY49" fmla="*/ 6072740 h 6858000"/>
              <a:gd name="connsiteX50" fmla="*/ 8706839 w 8950581"/>
              <a:gd name="connsiteY50" fmla="*/ 6160977 h 6858000"/>
              <a:gd name="connsiteX51" fmla="*/ 8706839 w 8950581"/>
              <a:gd name="connsiteY51" fmla="*/ 6205095 h 6858000"/>
              <a:gd name="connsiteX52" fmla="*/ 8551731 w 8950581"/>
              <a:gd name="connsiteY52" fmla="*/ 6282301 h 6858000"/>
              <a:gd name="connsiteX53" fmla="*/ 8529573 w 8950581"/>
              <a:gd name="connsiteY53" fmla="*/ 6723483 h 6858000"/>
              <a:gd name="connsiteX54" fmla="*/ 8452019 w 8950581"/>
              <a:gd name="connsiteY54" fmla="*/ 6844808 h 6858000"/>
              <a:gd name="connsiteX55" fmla="*/ 0 w 8950581"/>
              <a:gd name="connsiteY55" fmla="*/ 6858000 h 6858000"/>
              <a:gd name="connsiteX56" fmla="*/ 2 w 8950581"/>
              <a:gd name="connsiteY56" fmla="*/ 0 h 6858000"/>
              <a:gd name="connsiteX0" fmla="*/ 283337 w 8950581"/>
              <a:gd name="connsiteY0" fmla="*/ 0 h 6858000"/>
              <a:gd name="connsiteX1" fmla="*/ 8385544 w 8950581"/>
              <a:gd name="connsiteY1" fmla="*/ 17520 h 6858000"/>
              <a:gd name="connsiteX2" fmla="*/ 8152882 w 8950581"/>
              <a:gd name="connsiteY2" fmla="*/ 337376 h 6858000"/>
              <a:gd name="connsiteX3" fmla="*/ 8241515 w 8950581"/>
              <a:gd name="connsiteY3" fmla="*/ 546938 h 6858000"/>
              <a:gd name="connsiteX4" fmla="*/ 8429861 w 8950581"/>
              <a:gd name="connsiteY4" fmla="*/ 469731 h 6858000"/>
              <a:gd name="connsiteX5" fmla="*/ 8607127 w 8950581"/>
              <a:gd name="connsiteY5" fmla="*/ 149874 h 6858000"/>
              <a:gd name="connsiteX6" fmla="*/ 8629286 w 8950581"/>
              <a:gd name="connsiteY6" fmla="*/ 160903 h 6858000"/>
              <a:gd name="connsiteX7" fmla="*/ 8607127 w 8950581"/>
              <a:gd name="connsiteY7" fmla="*/ 414583 h 6858000"/>
              <a:gd name="connsiteX8" fmla="*/ 8740077 w 8950581"/>
              <a:gd name="connsiteY8" fmla="*/ 701351 h 6858000"/>
              <a:gd name="connsiteX9" fmla="*/ 8529573 w 8950581"/>
              <a:gd name="connsiteY9" fmla="*/ 1208710 h 6858000"/>
              <a:gd name="connsiteX10" fmla="*/ 8950581 w 8950581"/>
              <a:gd name="connsiteY10" fmla="*/ 1153562 h 6858000"/>
              <a:gd name="connsiteX11" fmla="*/ 8950581 w 8950581"/>
              <a:gd name="connsiteY11" fmla="*/ 1186651 h 6858000"/>
              <a:gd name="connsiteX12" fmla="*/ 8429861 w 8950581"/>
              <a:gd name="connsiteY12" fmla="*/ 1484449 h 6858000"/>
              <a:gd name="connsiteX13" fmla="*/ 8551731 w 8950581"/>
              <a:gd name="connsiteY13" fmla="*/ 1671951 h 6858000"/>
              <a:gd name="connsiteX14" fmla="*/ 8873027 w 8950581"/>
              <a:gd name="connsiteY14" fmla="*/ 1627834 h 6858000"/>
              <a:gd name="connsiteX15" fmla="*/ 8873027 w 8950581"/>
              <a:gd name="connsiteY15" fmla="*/ 1638863 h 6858000"/>
              <a:gd name="connsiteX16" fmla="*/ 8795473 w 8950581"/>
              <a:gd name="connsiteY16" fmla="*/ 2113133 h 6858000"/>
              <a:gd name="connsiteX17" fmla="*/ 8773315 w 8950581"/>
              <a:gd name="connsiteY17" fmla="*/ 2113133 h 6858000"/>
              <a:gd name="connsiteX18" fmla="*/ 8363385 w 8950581"/>
              <a:gd name="connsiteY18" fmla="*/ 1760187 h 6858000"/>
              <a:gd name="connsiteX19" fmla="*/ 8374465 w 8950581"/>
              <a:gd name="connsiteY19" fmla="*/ 2080045 h 6858000"/>
              <a:gd name="connsiteX20" fmla="*/ 8496335 w 8950581"/>
              <a:gd name="connsiteY20" fmla="*/ 2124162 h 6858000"/>
              <a:gd name="connsiteX21" fmla="*/ 8496335 w 8950581"/>
              <a:gd name="connsiteY21" fmla="*/ 2146222 h 6858000"/>
              <a:gd name="connsiteX22" fmla="*/ 8385544 w 8950581"/>
              <a:gd name="connsiteY22" fmla="*/ 2300635 h 6858000"/>
              <a:gd name="connsiteX23" fmla="*/ 8507414 w 8950581"/>
              <a:gd name="connsiteY23" fmla="*/ 2477109 h 6858000"/>
              <a:gd name="connsiteX24" fmla="*/ 8740077 w 8950581"/>
              <a:gd name="connsiteY24" fmla="*/ 2499167 h 6858000"/>
              <a:gd name="connsiteX25" fmla="*/ 8740077 w 8950581"/>
              <a:gd name="connsiteY25" fmla="*/ 2521226 h 6858000"/>
              <a:gd name="connsiteX26" fmla="*/ 8540652 w 8950581"/>
              <a:gd name="connsiteY26" fmla="*/ 2642551 h 6858000"/>
              <a:gd name="connsiteX27" fmla="*/ 8562810 w 8950581"/>
              <a:gd name="connsiteY27" fmla="*/ 3017556 h 6858000"/>
              <a:gd name="connsiteX28" fmla="*/ 8917343 w 8950581"/>
              <a:gd name="connsiteY28" fmla="*/ 2940349 h 6858000"/>
              <a:gd name="connsiteX29" fmla="*/ 8917343 w 8950581"/>
              <a:gd name="connsiteY29" fmla="*/ 2951379 h 6858000"/>
              <a:gd name="connsiteX30" fmla="*/ 8562810 w 8950581"/>
              <a:gd name="connsiteY30" fmla="*/ 3194029 h 6858000"/>
              <a:gd name="connsiteX31" fmla="*/ 8319070 w 8950581"/>
              <a:gd name="connsiteY31" fmla="*/ 3734477 h 6858000"/>
              <a:gd name="connsiteX32" fmla="*/ 8385544 w 8950581"/>
              <a:gd name="connsiteY32" fmla="*/ 4021244 h 6858000"/>
              <a:gd name="connsiteX33" fmla="*/ 8640365 w 8950581"/>
              <a:gd name="connsiteY33" fmla="*/ 4120510 h 6858000"/>
              <a:gd name="connsiteX34" fmla="*/ 8640365 w 8950581"/>
              <a:gd name="connsiteY34" fmla="*/ 4131539 h 6858000"/>
              <a:gd name="connsiteX35" fmla="*/ 8463098 w 8950581"/>
              <a:gd name="connsiteY35" fmla="*/ 4285954 h 6858000"/>
              <a:gd name="connsiteX36" fmla="*/ 8551731 w 8950581"/>
              <a:gd name="connsiteY36" fmla="*/ 4473456 h 6858000"/>
              <a:gd name="connsiteX37" fmla="*/ 8551731 w 8950581"/>
              <a:gd name="connsiteY37" fmla="*/ 4495515 h 6858000"/>
              <a:gd name="connsiteX38" fmla="*/ 8396623 w 8950581"/>
              <a:gd name="connsiteY38" fmla="*/ 4550663 h 6858000"/>
              <a:gd name="connsiteX39" fmla="*/ 8485257 w 8950581"/>
              <a:gd name="connsiteY39" fmla="*/ 4793313 h 6858000"/>
              <a:gd name="connsiteX40" fmla="*/ 8396623 w 8950581"/>
              <a:gd name="connsiteY40" fmla="*/ 4936696 h 6858000"/>
              <a:gd name="connsiteX41" fmla="*/ 8573890 w 8950581"/>
              <a:gd name="connsiteY41" fmla="*/ 5289642 h 6858000"/>
              <a:gd name="connsiteX42" fmla="*/ 8751156 w 8950581"/>
              <a:gd name="connsiteY42" fmla="*/ 5377878 h 6858000"/>
              <a:gd name="connsiteX43" fmla="*/ 8751156 w 8950581"/>
              <a:gd name="connsiteY43" fmla="*/ 5410967 h 6858000"/>
              <a:gd name="connsiteX44" fmla="*/ 8540652 w 8950581"/>
              <a:gd name="connsiteY44" fmla="*/ 5477144 h 6858000"/>
              <a:gd name="connsiteX45" fmla="*/ 8518494 w 8950581"/>
              <a:gd name="connsiteY45" fmla="*/ 5774942 h 6858000"/>
              <a:gd name="connsiteX46" fmla="*/ 8806552 w 8950581"/>
              <a:gd name="connsiteY46" fmla="*/ 5719795 h 6858000"/>
              <a:gd name="connsiteX47" fmla="*/ 8817631 w 8950581"/>
              <a:gd name="connsiteY47" fmla="*/ 5741853 h 6858000"/>
              <a:gd name="connsiteX48" fmla="*/ 8662523 w 8950581"/>
              <a:gd name="connsiteY48" fmla="*/ 5830090 h 6858000"/>
              <a:gd name="connsiteX49" fmla="*/ 8518494 w 8950581"/>
              <a:gd name="connsiteY49" fmla="*/ 6072740 h 6858000"/>
              <a:gd name="connsiteX50" fmla="*/ 8706839 w 8950581"/>
              <a:gd name="connsiteY50" fmla="*/ 6160977 h 6858000"/>
              <a:gd name="connsiteX51" fmla="*/ 8706839 w 8950581"/>
              <a:gd name="connsiteY51" fmla="*/ 6205095 h 6858000"/>
              <a:gd name="connsiteX52" fmla="*/ 8551731 w 8950581"/>
              <a:gd name="connsiteY52" fmla="*/ 6282301 h 6858000"/>
              <a:gd name="connsiteX53" fmla="*/ 8529573 w 8950581"/>
              <a:gd name="connsiteY53" fmla="*/ 6723483 h 6858000"/>
              <a:gd name="connsiteX54" fmla="*/ 8452019 w 8950581"/>
              <a:gd name="connsiteY54" fmla="*/ 6844808 h 6858000"/>
              <a:gd name="connsiteX55" fmla="*/ 0 w 8950581"/>
              <a:gd name="connsiteY55" fmla="*/ 6858000 h 6858000"/>
              <a:gd name="connsiteX56" fmla="*/ 283337 w 8950581"/>
              <a:gd name="connsiteY56" fmla="*/ 0 h 6858000"/>
              <a:gd name="connsiteX0" fmla="*/ 12881 w 8680125"/>
              <a:gd name="connsiteY0" fmla="*/ 0 h 6858000"/>
              <a:gd name="connsiteX1" fmla="*/ 8115088 w 8680125"/>
              <a:gd name="connsiteY1" fmla="*/ 17520 h 6858000"/>
              <a:gd name="connsiteX2" fmla="*/ 7882426 w 8680125"/>
              <a:gd name="connsiteY2" fmla="*/ 337376 h 6858000"/>
              <a:gd name="connsiteX3" fmla="*/ 7971059 w 8680125"/>
              <a:gd name="connsiteY3" fmla="*/ 546938 h 6858000"/>
              <a:gd name="connsiteX4" fmla="*/ 8159405 w 8680125"/>
              <a:gd name="connsiteY4" fmla="*/ 469731 h 6858000"/>
              <a:gd name="connsiteX5" fmla="*/ 8336671 w 8680125"/>
              <a:gd name="connsiteY5" fmla="*/ 149874 h 6858000"/>
              <a:gd name="connsiteX6" fmla="*/ 8358830 w 8680125"/>
              <a:gd name="connsiteY6" fmla="*/ 160903 h 6858000"/>
              <a:gd name="connsiteX7" fmla="*/ 8336671 w 8680125"/>
              <a:gd name="connsiteY7" fmla="*/ 414583 h 6858000"/>
              <a:gd name="connsiteX8" fmla="*/ 8469621 w 8680125"/>
              <a:gd name="connsiteY8" fmla="*/ 701351 h 6858000"/>
              <a:gd name="connsiteX9" fmla="*/ 8259117 w 8680125"/>
              <a:gd name="connsiteY9" fmla="*/ 1208710 h 6858000"/>
              <a:gd name="connsiteX10" fmla="*/ 8680125 w 8680125"/>
              <a:gd name="connsiteY10" fmla="*/ 1153562 h 6858000"/>
              <a:gd name="connsiteX11" fmla="*/ 8680125 w 8680125"/>
              <a:gd name="connsiteY11" fmla="*/ 1186651 h 6858000"/>
              <a:gd name="connsiteX12" fmla="*/ 8159405 w 8680125"/>
              <a:gd name="connsiteY12" fmla="*/ 1484449 h 6858000"/>
              <a:gd name="connsiteX13" fmla="*/ 8281275 w 8680125"/>
              <a:gd name="connsiteY13" fmla="*/ 1671951 h 6858000"/>
              <a:gd name="connsiteX14" fmla="*/ 8602571 w 8680125"/>
              <a:gd name="connsiteY14" fmla="*/ 1627834 h 6858000"/>
              <a:gd name="connsiteX15" fmla="*/ 8602571 w 8680125"/>
              <a:gd name="connsiteY15" fmla="*/ 1638863 h 6858000"/>
              <a:gd name="connsiteX16" fmla="*/ 8525017 w 8680125"/>
              <a:gd name="connsiteY16" fmla="*/ 2113133 h 6858000"/>
              <a:gd name="connsiteX17" fmla="*/ 8502859 w 8680125"/>
              <a:gd name="connsiteY17" fmla="*/ 2113133 h 6858000"/>
              <a:gd name="connsiteX18" fmla="*/ 8092929 w 8680125"/>
              <a:gd name="connsiteY18" fmla="*/ 1760187 h 6858000"/>
              <a:gd name="connsiteX19" fmla="*/ 8104009 w 8680125"/>
              <a:gd name="connsiteY19" fmla="*/ 2080045 h 6858000"/>
              <a:gd name="connsiteX20" fmla="*/ 8225879 w 8680125"/>
              <a:gd name="connsiteY20" fmla="*/ 2124162 h 6858000"/>
              <a:gd name="connsiteX21" fmla="*/ 8225879 w 8680125"/>
              <a:gd name="connsiteY21" fmla="*/ 2146222 h 6858000"/>
              <a:gd name="connsiteX22" fmla="*/ 8115088 w 8680125"/>
              <a:gd name="connsiteY22" fmla="*/ 2300635 h 6858000"/>
              <a:gd name="connsiteX23" fmla="*/ 8236958 w 8680125"/>
              <a:gd name="connsiteY23" fmla="*/ 2477109 h 6858000"/>
              <a:gd name="connsiteX24" fmla="*/ 8469621 w 8680125"/>
              <a:gd name="connsiteY24" fmla="*/ 2499167 h 6858000"/>
              <a:gd name="connsiteX25" fmla="*/ 8469621 w 8680125"/>
              <a:gd name="connsiteY25" fmla="*/ 2521226 h 6858000"/>
              <a:gd name="connsiteX26" fmla="*/ 8270196 w 8680125"/>
              <a:gd name="connsiteY26" fmla="*/ 2642551 h 6858000"/>
              <a:gd name="connsiteX27" fmla="*/ 8292354 w 8680125"/>
              <a:gd name="connsiteY27" fmla="*/ 3017556 h 6858000"/>
              <a:gd name="connsiteX28" fmla="*/ 8646887 w 8680125"/>
              <a:gd name="connsiteY28" fmla="*/ 2940349 h 6858000"/>
              <a:gd name="connsiteX29" fmla="*/ 8646887 w 8680125"/>
              <a:gd name="connsiteY29" fmla="*/ 2951379 h 6858000"/>
              <a:gd name="connsiteX30" fmla="*/ 8292354 w 8680125"/>
              <a:gd name="connsiteY30" fmla="*/ 3194029 h 6858000"/>
              <a:gd name="connsiteX31" fmla="*/ 8048614 w 8680125"/>
              <a:gd name="connsiteY31" fmla="*/ 3734477 h 6858000"/>
              <a:gd name="connsiteX32" fmla="*/ 8115088 w 8680125"/>
              <a:gd name="connsiteY32" fmla="*/ 4021244 h 6858000"/>
              <a:gd name="connsiteX33" fmla="*/ 8369909 w 8680125"/>
              <a:gd name="connsiteY33" fmla="*/ 4120510 h 6858000"/>
              <a:gd name="connsiteX34" fmla="*/ 8369909 w 8680125"/>
              <a:gd name="connsiteY34" fmla="*/ 4131539 h 6858000"/>
              <a:gd name="connsiteX35" fmla="*/ 8192642 w 8680125"/>
              <a:gd name="connsiteY35" fmla="*/ 4285954 h 6858000"/>
              <a:gd name="connsiteX36" fmla="*/ 8281275 w 8680125"/>
              <a:gd name="connsiteY36" fmla="*/ 4473456 h 6858000"/>
              <a:gd name="connsiteX37" fmla="*/ 8281275 w 8680125"/>
              <a:gd name="connsiteY37" fmla="*/ 4495515 h 6858000"/>
              <a:gd name="connsiteX38" fmla="*/ 8126167 w 8680125"/>
              <a:gd name="connsiteY38" fmla="*/ 4550663 h 6858000"/>
              <a:gd name="connsiteX39" fmla="*/ 8214801 w 8680125"/>
              <a:gd name="connsiteY39" fmla="*/ 4793313 h 6858000"/>
              <a:gd name="connsiteX40" fmla="*/ 8126167 w 8680125"/>
              <a:gd name="connsiteY40" fmla="*/ 4936696 h 6858000"/>
              <a:gd name="connsiteX41" fmla="*/ 8303434 w 8680125"/>
              <a:gd name="connsiteY41" fmla="*/ 5289642 h 6858000"/>
              <a:gd name="connsiteX42" fmla="*/ 8480700 w 8680125"/>
              <a:gd name="connsiteY42" fmla="*/ 5377878 h 6858000"/>
              <a:gd name="connsiteX43" fmla="*/ 8480700 w 8680125"/>
              <a:gd name="connsiteY43" fmla="*/ 5410967 h 6858000"/>
              <a:gd name="connsiteX44" fmla="*/ 8270196 w 8680125"/>
              <a:gd name="connsiteY44" fmla="*/ 5477144 h 6858000"/>
              <a:gd name="connsiteX45" fmla="*/ 8248038 w 8680125"/>
              <a:gd name="connsiteY45" fmla="*/ 5774942 h 6858000"/>
              <a:gd name="connsiteX46" fmla="*/ 8536096 w 8680125"/>
              <a:gd name="connsiteY46" fmla="*/ 5719795 h 6858000"/>
              <a:gd name="connsiteX47" fmla="*/ 8547175 w 8680125"/>
              <a:gd name="connsiteY47" fmla="*/ 5741853 h 6858000"/>
              <a:gd name="connsiteX48" fmla="*/ 8392067 w 8680125"/>
              <a:gd name="connsiteY48" fmla="*/ 5830090 h 6858000"/>
              <a:gd name="connsiteX49" fmla="*/ 8248038 w 8680125"/>
              <a:gd name="connsiteY49" fmla="*/ 6072740 h 6858000"/>
              <a:gd name="connsiteX50" fmla="*/ 8436383 w 8680125"/>
              <a:gd name="connsiteY50" fmla="*/ 6160977 h 6858000"/>
              <a:gd name="connsiteX51" fmla="*/ 8436383 w 8680125"/>
              <a:gd name="connsiteY51" fmla="*/ 6205095 h 6858000"/>
              <a:gd name="connsiteX52" fmla="*/ 8281275 w 8680125"/>
              <a:gd name="connsiteY52" fmla="*/ 6282301 h 6858000"/>
              <a:gd name="connsiteX53" fmla="*/ 8259117 w 8680125"/>
              <a:gd name="connsiteY53" fmla="*/ 6723483 h 6858000"/>
              <a:gd name="connsiteX54" fmla="*/ 8181563 w 8680125"/>
              <a:gd name="connsiteY54" fmla="*/ 6844808 h 6858000"/>
              <a:gd name="connsiteX55" fmla="*/ 0 w 8680125"/>
              <a:gd name="connsiteY55" fmla="*/ 6858000 h 6858000"/>
              <a:gd name="connsiteX56" fmla="*/ 12881 w 8680125"/>
              <a:gd name="connsiteY56" fmla="*/ 0 h 6858000"/>
              <a:gd name="connsiteX0" fmla="*/ 2443891 w 8680125"/>
              <a:gd name="connsiteY0" fmla="*/ 0 h 6845289"/>
              <a:gd name="connsiteX1" fmla="*/ 8115088 w 8680125"/>
              <a:gd name="connsiteY1" fmla="*/ 4809 h 6845289"/>
              <a:gd name="connsiteX2" fmla="*/ 7882426 w 8680125"/>
              <a:gd name="connsiteY2" fmla="*/ 324665 h 6845289"/>
              <a:gd name="connsiteX3" fmla="*/ 7971059 w 8680125"/>
              <a:gd name="connsiteY3" fmla="*/ 534227 h 6845289"/>
              <a:gd name="connsiteX4" fmla="*/ 8159405 w 8680125"/>
              <a:gd name="connsiteY4" fmla="*/ 457020 h 6845289"/>
              <a:gd name="connsiteX5" fmla="*/ 8336671 w 8680125"/>
              <a:gd name="connsiteY5" fmla="*/ 137163 h 6845289"/>
              <a:gd name="connsiteX6" fmla="*/ 8358830 w 8680125"/>
              <a:gd name="connsiteY6" fmla="*/ 148192 h 6845289"/>
              <a:gd name="connsiteX7" fmla="*/ 8336671 w 8680125"/>
              <a:gd name="connsiteY7" fmla="*/ 401872 h 6845289"/>
              <a:gd name="connsiteX8" fmla="*/ 8469621 w 8680125"/>
              <a:gd name="connsiteY8" fmla="*/ 688640 h 6845289"/>
              <a:gd name="connsiteX9" fmla="*/ 8259117 w 8680125"/>
              <a:gd name="connsiteY9" fmla="*/ 1195999 h 6845289"/>
              <a:gd name="connsiteX10" fmla="*/ 8680125 w 8680125"/>
              <a:gd name="connsiteY10" fmla="*/ 1140851 h 6845289"/>
              <a:gd name="connsiteX11" fmla="*/ 8680125 w 8680125"/>
              <a:gd name="connsiteY11" fmla="*/ 1173940 h 6845289"/>
              <a:gd name="connsiteX12" fmla="*/ 8159405 w 8680125"/>
              <a:gd name="connsiteY12" fmla="*/ 1471738 h 6845289"/>
              <a:gd name="connsiteX13" fmla="*/ 8281275 w 8680125"/>
              <a:gd name="connsiteY13" fmla="*/ 1659240 h 6845289"/>
              <a:gd name="connsiteX14" fmla="*/ 8602571 w 8680125"/>
              <a:gd name="connsiteY14" fmla="*/ 1615123 h 6845289"/>
              <a:gd name="connsiteX15" fmla="*/ 8602571 w 8680125"/>
              <a:gd name="connsiteY15" fmla="*/ 1626152 h 6845289"/>
              <a:gd name="connsiteX16" fmla="*/ 8525017 w 8680125"/>
              <a:gd name="connsiteY16" fmla="*/ 2100422 h 6845289"/>
              <a:gd name="connsiteX17" fmla="*/ 8502859 w 8680125"/>
              <a:gd name="connsiteY17" fmla="*/ 2100422 h 6845289"/>
              <a:gd name="connsiteX18" fmla="*/ 8092929 w 8680125"/>
              <a:gd name="connsiteY18" fmla="*/ 1747476 h 6845289"/>
              <a:gd name="connsiteX19" fmla="*/ 8104009 w 8680125"/>
              <a:gd name="connsiteY19" fmla="*/ 2067334 h 6845289"/>
              <a:gd name="connsiteX20" fmla="*/ 8225879 w 8680125"/>
              <a:gd name="connsiteY20" fmla="*/ 2111451 h 6845289"/>
              <a:gd name="connsiteX21" fmla="*/ 8225879 w 8680125"/>
              <a:gd name="connsiteY21" fmla="*/ 2133511 h 6845289"/>
              <a:gd name="connsiteX22" fmla="*/ 8115088 w 8680125"/>
              <a:gd name="connsiteY22" fmla="*/ 2287924 h 6845289"/>
              <a:gd name="connsiteX23" fmla="*/ 8236958 w 8680125"/>
              <a:gd name="connsiteY23" fmla="*/ 2464398 h 6845289"/>
              <a:gd name="connsiteX24" fmla="*/ 8469621 w 8680125"/>
              <a:gd name="connsiteY24" fmla="*/ 2486456 h 6845289"/>
              <a:gd name="connsiteX25" fmla="*/ 8469621 w 8680125"/>
              <a:gd name="connsiteY25" fmla="*/ 2508515 h 6845289"/>
              <a:gd name="connsiteX26" fmla="*/ 8270196 w 8680125"/>
              <a:gd name="connsiteY26" fmla="*/ 2629840 h 6845289"/>
              <a:gd name="connsiteX27" fmla="*/ 8292354 w 8680125"/>
              <a:gd name="connsiteY27" fmla="*/ 3004845 h 6845289"/>
              <a:gd name="connsiteX28" fmla="*/ 8646887 w 8680125"/>
              <a:gd name="connsiteY28" fmla="*/ 2927638 h 6845289"/>
              <a:gd name="connsiteX29" fmla="*/ 8646887 w 8680125"/>
              <a:gd name="connsiteY29" fmla="*/ 2938668 h 6845289"/>
              <a:gd name="connsiteX30" fmla="*/ 8292354 w 8680125"/>
              <a:gd name="connsiteY30" fmla="*/ 3181318 h 6845289"/>
              <a:gd name="connsiteX31" fmla="*/ 8048614 w 8680125"/>
              <a:gd name="connsiteY31" fmla="*/ 3721766 h 6845289"/>
              <a:gd name="connsiteX32" fmla="*/ 8115088 w 8680125"/>
              <a:gd name="connsiteY32" fmla="*/ 4008533 h 6845289"/>
              <a:gd name="connsiteX33" fmla="*/ 8369909 w 8680125"/>
              <a:gd name="connsiteY33" fmla="*/ 4107799 h 6845289"/>
              <a:gd name="connsiteX34" fmla="*/ 8369909 w 8680125"/>
              <a:gd name="connsiteY34" fmla="*/ 4118828 h 6845289"/>
              <a:gd name="connsiteX35" fmla="*/ 8192642 w 8680125"/>
              <a:gd name="connsiteY35" fmla="*/ 4273243 h 6845289"/>
              <a:gd name="connsiteX36" fmla="*/ 8281275 w 8680125"/>
              <a:gd name="connsiteY36" fmla="*/ 4460745 h 6845289"/>
              <a:gd name="connsiteX37" fmla="*/ 8281275 w 8680125"/>
              <a:gd name="connsiteY37" fmla="*/ 4482804 h 6845289"/>
              <a:gd name="connsiteX38" fmla="*/ 8126167 w 8680125"/>
              <a:gd name="connsiteY38" fmla="*/ 4537952 h 6845289"/>
              <a:gd name="connsiteX39" fmla="*/ 8214801 w 8680125"/>
              <a:gd name="connsiteY39" fmla="*/ 4780602 h 6845289"/>
              <a:gd name="connsiteX40" fmla="*/ 8126167 w 8680125"/>
              <a:gd name="connsiteY40" fmla="*/ 4923985 h 6845289"/>
              <a:gd name="connsiteX41" fmla="*/ 8303434 w 8680125"/>
              <a:gd name="connsiteY41" fmla="*/ 5276931 h 6845289"/>
              <a:gd name="connsiteX42" fmla="*/ 8480700 w 8680125"/>
              <a:gd name="connsiteY42" fmla="*/ 5365167 h 6845289"/>
              <a:gd name="connsiteX43" fmla="*/ 8480700 w 8680125"/>
              <a:gd name="connsiteY43" fmla="*/ 5398256 h 6845289"/>
              <a:gd name="connsiteX44" fmla="*/ 8270196 w 8680125"/>
              <a:gd name="connsiteY44" fmla="*/ 5464433 h 6845289"/>
              <a:gd name="connsiteX45" fmla="*/ 8248038 w 8680125"/>
              <a:gd name="connsiteY45" fmla="*/ 5762231 h 6845289"/>
              <a:gd name="connsiteX46" fmla="*/ 8536096 w 8680125"/>
              <a:gd name="connsiteY46" fmla="*/ 5707084 h 6845289"/>
              <a:gd name="connsiteX47" fmla="*/ 8547175 w 8680125"/>
              <a:gd name="connsiteY47" fmla="*/ 5729142 h 6845289"/>
              <a:gd name="connsiteX48" fmla="*/ 8392067 w 8680125"/>
              <a:gd name="connsiteY48" fmla="*/ 5817379 h 6845289"/>
              <a:gd name="connsiteX49" fmla="*/ 8248038 w 8680125"/>
              <a:gd name="connsiteY49" fmla="*/ 6060029 h 6845289"/>
              <a:gd name="connsiteX50" fmla="*/ 8436383 w 8680125"/>
              <a:gd name="connsiteY50" fmla="*/ 6148266 h 6845289"/>
              <a:gd name="connsiteX51" fmla="*/ 8436383 w 8680125"/>
              <a:gd name="connsiteY51" fmla="*/ 6192384 h 6845289"/>
              <a:gd name="connsiteX52" fmla="*/ 8281275 w 8680125"/>
              <a:gd name="connsiteY52" fmla="*/ 6269590 h 6845289"/>
              <a:gd name="connsiteX53" fmla="*/ 8259117 w 8680125"/>
              <a:gd name="connsiteY53" fmla="*/ 6710772 h 6845289"/>
              <a:gd name="connsiteX54" fmla="*/ 8181563 w 8680125"/>
              <a:gd name="connsiteY54" fmla="*/ 6832097 h 6845289"/>
              <a:gd name="connsiteX55" fmla="*/ 0 w 8680125"/>
              <a:gd name="connsiteY55" fmla="*/ 6845289 h 6845289"/>
              <a:gd name="connsiteX56" fmla="*/ 2443891 w 8680125"/>
              <a:gd name="connsiteY56" fmla="*/ 0 h 6845289"/>
              <a:gd name="connsiteX0" fmla="*/ 1 w 6236235"/>
              <a:gd name="connsiteY0" fmla="*/ 0 h 6845289"/>
              <a:gd name="connsiteX1" fmla="*/ 5671198 w 6236235"/>
              <a:gd name="connsiteY1" fmla="*/ 4809 h 6845289"/>
              <a:gd name="connsiteX2" fmla="*/ 5438536 w 6236235"/>
              <a:gd name="connsiteY2" fmla="*/ 324665 h 6845289"/>
              <a:gd name="connsiteX3" fmla="*/ 5527169 w 6236235"/>
              <a:gd name="connsiteY3" fmla="*/ 534227 h 6845289"/>
              <a:gd name="connsiteX4" fmla="*/ 5715515 w 6236235"/>
              <a:gd name="connsiteY4" fmla="*/ 457020 h 6845289"/>
              <a:gd name="connsiteX5" fmla="*/ 5892781 w 6236235"/>
              <a:gd name="connsiteY5" fmla="*/ 137163 h 6845289"/>
              <a:gd name="connsiteX6" fmla="*/ 5914940 w 6236235"/>
              <a:gd name="connsiteY6" fmla="*/ 148192 h 6845289"/>
              <a:gd name="connsiteX7" fmla="*/ 5892781 w 6236235"/>
              <a:gd name="connsiteY7" fmla="*/ 401872 h 6845289"/>
              <a:gd name="connsiteX8" fmla="*/ 6025731 w 6236235"/>
              <a:gd name="connsiteY8" fmla="*/ 688640 h 6845289"/>
              <a:gd name="connsiteX9" fmla="*/ 5815227 w 6236235"/>
              <a:gd name="connsiteY9" fmla="*/ 1195999 h 6845289"/>
              <a:gd name="connsiteX10" fmla="*/ 6236235 w 6236235"/>
              <a:gd name="connsiteY10" fmla="*/ 1140851 h 6845289"/>
              <a:gd name="connsiteX11" fmla="*/ 6236235 w 6236235"/>
              <a:gd name="connsiteY11" fmla="*/ 1173940 h 6845289"/>
              <a:gd name="connsiteX12" fmla="*/ 5715515 w 6236235"/>
              <a:gd name="connsiteY12" fmla="*/ 1471738 h 6845289"/>
              <a:gd name="connsiteX13" fmla="*/ 5837385 w 6236235"/>
              <a:gd name="connsiteY13" fmla="*/ 1659240 h 6845289"/>
              <a:gd name="connsiteX14" fmla="*/ 6158681 w 6236235"/>
              <a:gd name="connsiteY14" fmla="*/ 1615123 h 6845289"/>
              <a:gd name="connsiteX15" fmla="*/ 6158681 w 6236235"/>
              <a:gd name="connsiteY15" fmla="*/ 1626152 h 6845289"/>
              <a:gd name="connsiteX16" fmla="*/ 6081127 w 6236235"/>
              <a:gd name="connsiteY16" fmla="*/ 2100422 h 6845289"/>
              <a:gd name="connsiteX17" fmla="*/ 6058969 w 6236235"/>
              <a:gd name="connsiteY17" fmla="*/ 2100422 h 6845289"/>
              <a:gd name="connsiteX18" fmla="*/ 5649039 w 6236235"/>
              <a:gd name="connsiteY18" fmla="*/ 1747476 h 6845289"/>
              <a:gd name="connsiteX19" fmla="*/ 5660119 w 6236235"/>
              <a:gd name="connsiteY19" fmla="*/ 2067334 h 6845289"/>
              <a:gd name="connsiteX20" fmla="*/ 5781989 w 6236235"/>
              <a:gd name="connsiteY20" fmla="*/ 2111451 h 6845289"/>
              <a:gd name="connsiteX21" fmla="*/ 5781989 w 6236235"/>
              <a:gd name="connsiteY21" fmla="*/ 2133511 h 6845289"/>
              <a:gd name="connsiteX22" fmla="*/ 5671198 w 6236235"/>
              <a:gd name="connsiteY22" fmla="*/ 2287924 h 6845289"/>
              <a:gd name="connsiteX23" fmla="*/ 5793068 w 6236235"/>
              <a:gd name="connsiteY23" fmla="*/ 2464398 h 6845289"/>
              <a:gd name="connsiteX24" fmla="*/ 6025731 w 6236235"/>
              <a:gd name="connsiteY24" fmla="*/ 2486456 h 6845289"/>
              <a:gd name="connsiteX25" fmla="*/ 6025731 w 6236235"/>
              <a:gd name="connsiteY25" fmla="*/ 2508515 h 6845289"/>
              <a:gd name="connsiteX26" fmla="*/ 5826306 w 6236235"/>
              <a:gd name="connsiteY26" fmla="*/ 2629840 h 6845289"/>
              <a:gd name="connsiteX27" fmla="*/ 5848464 w 6236235"/>
              <a:gd name="connsiteY27" fmla="*/ 3004845 h 6845289"/>
              <a:gd name="connsiteX28" fmla="*/ 6202997 w 6236235"/>
              <a:gd name="connsiteY28" fmla="*/ 2927638 h 6845289"/>
              <a:gd name="connsiteX29" fmla="*/ 6202997 w 6236235"/>
              <a:gd name="connsiteY29" fmla="*/ 2938668 h 6845289"/>
              <a:gd name="connsiteX30" fmla="*/ 5848464 w 6236235"/>
              <a:gd name="connsiteY30" fmla="*/ 3181318 h 6845289"/>
              <a:gd name="connsiteX31" fmla="*/ 5604724 w 6236235"/>
              <a:gd name="connsiteY31" fmla="*/ 3721766 h 6845289"/>
              <a:gd name="connsiteX32" fmla="*/ 5671198 w 6236235"/>
              <a:gd name="connsiteY32" fmla="*/ 4008533 h 6845289"/>
              <a:gd name="connsiteX33" fmla="*/ 5926019 w 6236235"/>
              <a:gd name="connsiteY33" fmla="*/ 4107799 h 6845289"/>
              <a:gd name="connsiteX34" fmla="*/ 5926019 w 6236235"/>
              <a:gd name="connsiteY34" fmla="*/ 4118828 h 6845289"/>
              <a:gd name="connsiteX35" fmla="*/ 5748752 w 6236235"/>
              <a:gd name="connsiteY35" fmla="*/ 4273243 h 6845289"/>
              <a:gd name="connsiteX36" fmla="*/ 5837385 w 6236235"/>
              <a:gd name="connsiteY36" fmla="*/ 4460745 h 6845289"/>
              <a:gd name="connsiteX37" fmla="*/ 5837385 w 6236235"/>
              <a:gd name="connsiteY37" fmla="*/ 4482804 h 6845289"/>
              <a:gd name="connsiteX38" fmla="*/ 5682277 w 6236235"/>
              <a:gd name="connsiteY38" fmla="*/ 4537952 h 6845289"/>
              <a:gd name="connsiteX39" fmla="*/ 5770911 w 6236235"/>
              <a:gd name="connsiteY39" fmla="*/ 4780602 h 6845289"/>
              <a:gd name="connsiteX40" fmla="*/ 5682277 w 6236235"/>
              <a:gd name="connsiteY40" fmla="*/ 4923985 h 6845289"/>
              <a:gd name="connsiteX41" fmla="*/ 5859544 w 6236235"/>
              <a:gd name="connsiteY41" fmla="*/ 5276931 h 6845289"/>
              <a:gd name="connsiteX42" fmla="*/ 6036810 w 6236235"/>
              <a:gd name="connsiteY42" fmla="*/ 5365167 h 6845289"/>
              <a:gd name="connsiteX43" fmla="*/ 6036810 w 6236235"/>
              <a:gd name="connsiteY43" fmla="*/ 5398256 h 6845289"/>
              <a:gd name="connsiteX44" fmla="*/ 5826306 w 6236235"/>
              <a:gd name="connsiteY44" fmla="*/ 5464433 h 6845289"/>
              <a:gd name="connsiteX45" fmla="*/ 5804148 w 6236235"/>
              <a:gd name="connsiteY45" fmla="*/ 5762231 h 6845289"/>
              <a:gd name="connsiteX46" fmla="*/ 6092206 w 6236235"/>
              <a:gd name="connsiteY46" fmla="*/ 5707084 h 6845289"/>
              <a:gd name="connsiteX47" fmla="*/ 6103285 w 6236235"/>
              <a:gd name="connsiteY47" fmla="*/ 5729142 h 6845289"/>
              <a:gd name="connsiteX48" fmla="*/ 5948177 w 6236235"/>
              <a:gd name="connsiteY48" fmla="*/ 5817379 h 6845289"/>
              <a:gd name="connsiteX49" fmla="*/ 5804148 w 6236235"/>
              <a:gd name="connsiteY49" fmla="*/ 6060029 h 6845289"/>
              <a:gd name="connsiteX50" fmla="*/ 5992493 w 6236235"/>
              <a:gd name="connsiteY50" fmla="*/ 6148266 h 6845289"/>
              <a:gd name="connsiteX51" fmla="*/ 5992493 w 6236235"/>
              <a:gd name="connsiteY51" fmla="*/ 6192384 h 6845289"/>
              <a:gd name="connsiteX52" fmla="*/ 5837385 w 6236235"/>
              <a:gd name="connsiteY52" fmla="*/ 6269590 h 6845289"/>
              <a:gd name="connsiteX53" fmla="*/ 5815227 w 6236235"/>
              <a:gd name="connsiteY53" fmla="*/ 6710772 h 6845289"/>
              <a:gd name="connsiteX54" fmla="*/ 5737673 w 6236235"/>
              <a:gd name="connsiteY54" fmla="*/ 6832097 h 6845289"/>
              <a:gd name="connsiteX55" fmla="*/ 12575 w 6236235"/>
              <a:gd name="connsiteY55" fmla="*/ 6845289 h 6845289"/>
              <a:gd name="connsiteX56" fmla="*/ 1 w 6236235"/>
              <a:gd name="connsiteY56" fmla="*/ 0 h 6845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6236235" h="6845289">
                <a:moveTo>
                  <a:pt x="1" y="0"/>
                </a:moveTo>
                <a:lnTo>
                  <a:pt x="5671198" y="4809"/>
                </a:lnTo>
                <a:lnTo>
                  <a:pt x="5438536" y="324665"/>
                </a:lnTo>
                <a:lnTo>
                  <a:pt x="5527169" y="534227"/>
                </a:lnTo>
                <a:lnTo>
                  <a:pt x="5715515" y="457020"/>
                </a:lnTo>
                <a:lnTo>
                  <a:pt x="5892781" y="137163"/>
                </a:lnTo>
                <a:lnTo>
                  <a:pt x="5914940" y="148192"/>
                </a:lnTo>
                <a:lnTo>
                  <a:pt x="5892781" y="401872"/>
                </a:lnTo>
                <a:lnTo>
                  <a:pt x="6025731" y="688640"/>
                </a:lnTo>
                <a:lnTo>
                  <a:pt x="5815227" y="1195999"/>
                </a:lnTo>
                <a:lnTo>
                  <a:pt x="6236235" y="1140851"/>
                </a:lnTo>
                <a:lnTo>
                  <a:pt x="6236235" y="1173940"/>
                </a:lnTo>
                <a:lnTo>
                  <a:pt x="5715515" y="1471738"/>
                </a:lnTo>
                <a:lnTo>
                  <a:pt x="5837385" y="1659240"/>
                </a:lnTo>
                <a:lnTo>
                  <a:pt x="6158681" y="1615123"/>
                </a:lnTo>
                <a:lnTo>
                  <a:pt x="6158681" y="1626152"/>
                </a:lnTo>
                <a:lnTo>
                  <a:pt x="6081127" y="2100422"/>
                </a:lnTo>
                <a:lnTo>
                  <a:pt x="6058969" y="2100422"/>
                </a:lnTo>
                <a:lnTo>
                  <a:pt x="5649039" y="1747476"/>
                </a:lnTo>
                <a:lnTo>
                  <a:pt x="5660119" y="2067334"/>
                </a:lnTo>
                <a:lnTo>
                  <a:pt x="5781989" y="2111451"/>
                </a:lnTo>
                <a:lnTo>
                  <a:pt x="5781989" y="2133511"/>
                </a:lnTo>
                <a:lnTo>
                  <a:pt x="5671198" y="2287924"/>
                </a:lnTo>
                <a:lnTo>
                  <a:pt x="5793068" y="2464398"/>
                </a:lnTo>
                <a:lnTo>
                  <a:pt x="6025731" y="2486456"/>
                </a:lnTo>
                <a:lnTo>
                  <a:pt x="6025731" y="2508515"/>
                </a:lnTo>
                <a:lnTo>
                  <a:pt x="5826306" y="2629840"/>
                </a:lnTo>
                <a:lnTo>
                  <a:pt x="5848464" y="3004845"/>
                </a:lnTo>
                <a:lnTo>
                  <a:pt x="6202997" y="2927638"/>
                </a:lnTo>
                <a:lnTo>
                  <a:pt x="6202997" y="2938668"/>
                </a:lnTo>
                <a:lnTo>
                  <a:pt x="5848464" y="3181318"/>
                </a:lnTo>
                <a:lnTo>
                  <a:pt x="5604724" y="3721766"/>
                </a:lnTo>
                <a:lnTo>
                  <a:pt x="5671198" y="4008533"/>
                </a:lnTo>
                <a:lnTo>
                  <a:pt x="5926019" y="4107799"/>
                </a:lnTo>
                <a:lnTo>
                  <a:pt x="5926019" y="4118828"/>
                </a:lnTo>
                <a:lnTo>
                  <a:pt x="5748752" y="4273243"/>
                </a:lnTo>
                <a:lnTo>
                  <a:pt x="5837385" y="4460745"/>
                </a:lnTo>
                <a:lnTo>
                  <a:pt x="5837385" y="4482804"/>
                </a:lnTo>
                <a:lnTo>
                  <a:pt x="5682277" y="4537952"/>
                </a:lnTo>
                <a:lnTo>
                  <a:pt x="5770911" y="4780602"/>
                </a:lnTo>
                <a:lnTo>
                  <a:pt x="5682277" y="4923985"/>
                </a:lnTo>
                <a:lnTo>
                  <a:pt x="5859544" y="5276931"/>
                </a:lnTo>
                <a:lnTo>
                  <a:pt x="6036810" y="5365167"/>
                </a:lnTo>
                <a:lnTo>
                  <a:pt x="6036810" y="5398256"/>
                </a:lnTo>
                <a:lnTo>
                  <a:pt x="5826306" y="5464433"/>
                </a:lnTo>
                <a:lnTo>
                  <a:pt x="5804148" y="5762231"/>
                </a:lnTo>
                <a:lnTo>
                  <a:pt x="6092206" y="5707084"/>
                </a:lnTo>
                <a:lnTo>
                  <a:pt x="6103285" y="5729142"/>
                </a:lnTo>
                <a:lnTo>
                  <a:pt x="5948177" y="5817379"/>
                </a:lnTo>
                <a:lnTo>
                  <a:pt x="5804148" y="6060029"/>
                </a:lnTo>
                <a:lnTo>
                  <a:pt x="5992493" y="6148266"/>
                </a:lnTo>
                <a:lnTo>
                  <a:pt x="5992493" y="6192384"/>
                </a:lnTo>
                <a:lnTo>
                  <a:pt x="5837385" y="6269590"/>
                </a:lnTo>
                <a:lnTo>
                  <a:pt x="5815227" y="6710772"/>
                </a:lnTo>
                <a:lnTo>
                  <a:pt x="5737673" y="6832097"/>
                </a:lnTo>
                <a:lnTo>
                  <a:pt x="12575" y="6845289"/>
                </a:lnTo>
                <a:cubicBezTo>
                  <a:pt x="12576" y="4572482"/>
                  <a:pt x="0" y="2272808"/>
                  <a:pt x="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B52915FC-7FB9-734E-83EA-23EF63C465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692000" y="162000"/>
            <a:ext cx="1457452" cy="1148588"/>
          </a:xfrm>
          <a:prstGeom prst="rect">
            <a:avLst/>
          </a:prstGeom>
        </p:spPr>
      </p:pic>
      <p:sp>
        <p:nvSpPr>
          <p:cNvPr id="17" name="Rektangel 16">
            <a:extLst>
              <a:ext uri="{FF2B5EF4-FFF2-40B4-BE49-F238E27FC236}">
                <a16:creationId xmlns:a16="http://schemas.microsoft.com/office/drawing/2014/main" id="{02F897AA-DBB5-8E4A-BBB8-2E9F565E194D}"/>
              </a:ext>
            </a:extLst>
          </p:cNvPr>
          <p:cNvSpPr/>
          <p:nvPr userDrawn="1"/>
        </p:nvSpPr>
        <p:spPr>
          <a:xfrm>
            <a:off x="0" y="1625670"/>
            <a:ext cx="212400" cy="1188000"/>
          </a:xfrm>
          <a:prstGeom prst="rect">
            <a:avLst/>
          </a:prstGeom>
          <a:solidFill>
            <a:srgbClr val="FF45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D83E94D-AC64-B549-AD52-CE2D11534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0763" y="1703160"/>
            <a:ext cx="5067947" cy="1119156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F198CC8-5076-C04B-A596-36B55CE6AE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10763" y="2941372"/>
            <a:ext cx="5067947" cy="350491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522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i kystlinje - sand">
    <p:bg>
      <p:bgPr>
        <a:solidFill>
          <a:srgbClr val="F9F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11">
            <a:extLst>
              <a:ext uri="{FF2B5EF4-FFF2-40B4-BE49-F238E27FC236}">
                <a16:creationId xmlns:a16="http://schemas.microsoft.com/office/drawing/2014/main" id="{A8D5AEB3-CE1A-2446-9ECA-5B48DF940D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38481" y="-38637"/>
            <a:ext cx="6310255" cy="6935275"/>
          </a:xfrm>
          <a:custGeom>
            <a:avLst/>
            <a:gdLst>
              <a:gd name="connsiteX0" fmla="*/ 2 w 8950581"/>
              <a:gd name="connsiteY0" fmla="*/ 0 h 6858000"/>
              <a:gd name="connsiteX1" fmla="*/ 8385544 w 8950581"/>
              <a:gd name="connsiteY1" fmla="*/ 17520 h 6858000"/>
              <a:gd name="connsiteX2" fmla="*/ 8152882 w 8950581"/>
              <a:gd name="connsiteY2" fmla="*/ 337376 h 6858000"/>
              <a:gd name="connsiteX3" fmla="*/ 8241515 w 8950581"/>
              <a:gd name="connsiteY3" fmla="*/ 546938 h 6858000"/>
              <a:gd name="connsiteX4" fmla="*/ 8429861 w 8950581"/>
              <a:gd name="connsiteY4" fmla="*/ 469731 h 6858000"/>
              <a:gd name="connsiteX5" fmla="*/ 8607127 w 8950581"/>
              <a:gd name="connsiteY5" fmla="*/ 149874 h 6858000"/>
              <a:gd name="connsiteX6" fmla="*/ 8629286 w 8950581"/>
              <a:gd name="connsiteY6" fmla="*/ 160903 h 6858000"/>
              <a:gd name="connsiteX7" fmla="*/ 8607127 w 8950581"/>
              <a:gd name="connsiteY7" fmla="*/ 414583 h 6858000"/>
              <a:gd name="connsiteX8" fmla="*/ 8740077 w 8950581"/>
              <a:gd name="connsiteY8" fmla="*/ 701351 h 6858000"/>
              <a:gd name="connsiteX9" fmla="*/ 8529573 w 8950581"/>
              <a:gd name="connsiteY9" fmla="*/ 1208710 h 6858000"/>
              <a:gd name="connsiteX10" fmla="*/ 8950581 w 8950581"/>
              <a:gd name="connsiteY10" fmla="*/ 1153562 h 6858000"/>
              <a:gd name="connsiteX11" fmla="*/ 8950581 w 8950581"/>
              <a:gd name="connsiteY11" fmla="*/ 1186651 h 6858000"/>
              <a:gd name="connsiteX12" fmla="*/ 8429861 w 8950581"/>
              <a:gd name="connsiteY12" fmla="*/ 1484449 h 6858000"/>
              <a:gd name="connsiteX13" fmla="*/ 8551731 w 8950581"/>
              <a:gd name="connsiteY13" fmla="*/ 1671951 h 6858000"/>
              <a:gd name="connsiteX14" fmla="*/ 8873027 w 8950581"/>
              <a:gd name="connsiteY14" fmla="*/ 1627834 h 6858000"/>
              <a:gd name="connsiteX15" fmla="*/ 8873027 w 8950581"/>
              <a:gd name="connsiteY15" fmla="*/ 1638863 h 6858000"/>
              <a:gd name="connsiteX16" fmla="*/ 8795473 w 8950581"/>
              <a:gd name="connsiteY16" fmla="*/ 2113133 h 6858000"/>
              <a:gd name="connsiteX17" fmla="*/ 8773315 w 8950581"/>
              <a:gd name="connsiteY17" fmla="*/ 2113133 h 6858000"/>
              <a:gd name="connsiteX18" fmla="*/ 8363385 w 8950581"/>
              <a:gd name="connsiteY18" fmla="*/ 1760187 h 6858000"/>
              <a:gd name="connsiteX19" fmla="*/ 8374465 w 8950581"/>
              <a:gd name="connsiteY19" fmla="*/ 2080045 h 6858000"/>
              <a:gd name="connsiteX20" fmla="*/ 8496335 w 8950581"/>
              <a:gd name="connsiteY20" fmla="*/ 2124162 h 6858000"/>
              <a:gd name="connsiteX21" fmla="*/ 8496335 w 8950581"/>
              <a:gd name="connsiteY21" fmla="*/ 2146222 h 6858000"/>
              <a:gd name="connsiteX22" fmla="*/ 8385544 w 8950581"/>
              <a:gd name="connsiteY22" fmla="*/ 2300635 h 6858000"/>
              <a:gd name="connsiteX23" fmla="*/ 8507414 w 8950581"/>
              <a:gd name="connsiteY23" fmla="*/ 2477109 h 6858000"/>
              <a:gd name="connsiteX24" fmla="*/ 8740077 w 8950581"/>
              <a:gd name="connsiteY24" fmla="*/ 2499167 h 6858000"/>
              <a:gd name="connsiteX25" fmla="*/ 8740077 w 8950581"/>
              <a:gd name="connsiteY25" fmla="*/ 2521226 h 6858000"/>
              <a:gd name="connsiteX26" fmla="*/ 8540652 w 8950581"/>
              <a:gd name="connsiteY26" fmla="*/ 2642551 h 6858000"/>
              <a:gd name="connsiteX27" fmla="*/ 8562810 w 8950581"/>
              <a:gd name="connsiteY27" fmla="*/ 3017556 h 6858000"/>
              <a:gd name="connsiteX28" fmla="*/ 8917343 w 8950581"/>
              <a:gd name="connsiteY28" fmla="*/ 2940349 h 6858000"/>
              <a:gd name="connsiteX29" fmla="*/ 8917343 w 8950581"/>
              <a:gd name="connsiteY29" fmla="*/ 2951379 h 6858000"/>
              <a:gd name="connsiteX30" fmla="*/ 8562810 w 8950581"/>
              <a:gd name="connsiteY30" fmla="*/ 3194029 h 6858000"/>
              <a:gd name="connsiteX31" fmla="*/ 8319070 w 8950581"/>
              <a:gd name="connsiteY31" fmla="*/ 3734477 h 6858000"/>
              <a:gd name="connsiteX32" fmla="*/ 8385544 w 8950581"/>
              <a:gd name="connsiteY32" fmla="*/ 4021244 h 6858000"/>
              <a:gd name="connsiteX33" fmla="*/ 8640365 w 8950581"/>
              <a:gd name="connsiteY33" fmla="*/ 4120510 h 6858000"/>
              <a:gd name="connsiteX34" fmla="*/ 8640365 w 8950581"/>
              <a:gd name="connsiteY34" fmla="*/ 4131539 h 6858000"/>
              <a:gd name="connsiteX35" fmla="*/ 8463098 w 8950581"/>
              <a:gd name="connsiteY35" fmla="*/ 4285954 h 6858000"/>
              <a:gd name="connsiteX36" fmla="*/ 8551731 w 8950581"/>
              <a:gd name="connsiteY36" fmla="*/ 4473456 h 6858000"/>
              <a:gd name="connsiteX37" fmla="*/ 8551731 w 8950581"/>
              <a:gd name="connsiteY37" fmla="*/ 4495515 h 6858000"/>
              <a:gd name="connsiteX38" fmla="*/ 8396623 w 8950581"/>
              <a:gd name="connsiteY38" fmla="*/ 4550663 h 6858000"/>
              <a:gd name="connsiteX39" fmla="*/ 8485257 w 8950581"/>
              <a:gd name="connsiteY39" fmla="*/ 4793313 h 6858000"/>
              <a:gd name="connsiteX40" fmla="*/ 8396623 w 8950581"/>
              <a:gd name="connsiteY40" fmla="*/ 4936696 h 6858000"/>
              <a:gd name="connsiteX41" fmla="*/ 8573890 w 8950581"/>
              <a:gd name="connsiteY41" fmla="*/ 5289642 h 6858000"/>
              <a:gd name="connsiteX42" fmla="*/ 8751156 w 8950581"/>
              <a:gd name="connsiteY42" fmla="*/ 5377878 h 6858000"/>
              <a:gd name="connsiteX43" fmla="*/ 8751156 w 8950581"/>
              <a:gd name="connsiteY43" fmla="*/ 5410967 h 6858000"/>
              <a:gd name="connsiteX44" fmla="*/ 8540652 w 8950581"/>
              <a:gd name="connsiteY44" fmla="*/ 5477144 h 6858000"/>
              <a:gd name="connsiteX45" fmla="*/ 8518494 w 8950581"/>
              <a:gd name="connsiteY45" fmla="*/ 5774942 h 6858000"/>
              <a:gd name="connsiteX46" fmla="*/ 8806552 w 8950581"/>
              <a:gd name="connsiteY46" fmla="*/ 5719795 h 6858000"/>
              <a:gd name="connsiteX47" fmla="*/ 8817631 w 8950581"/>
              <a:gd name="connsiteY47" fmla="*/ 5741853 h 6858000"/>
              <a:gd name="connsiteX48" fmla="*/ 8662523 w 8950581"/>
              <a:gd name="connsiteY48" fmla="*/ 5830090 h 6858000"/>
              <a:gd name="connsiteX49" fmla="*/ 8518494 w 8950581"/>
              <a:gd name="connsiteY49" fmla="*/ 6072740 h 6858000"/>
              <a:gd name="connsiteX50" fmla="*/ 8706839 w 8950581"/>
              <a:gd name="connsiteY50" fmla="*/ 6160977 h 6858000"/>
              <a:gd name="connsiteX51" fmla="*/ 8706839 w 8950581"/>
              <a:gd name="connsiteY51" fmla="*/ 6205095 h 6858000"/>
              <a:gd name="connsiteX52" fmla="*/ 8551731 w 8950581"/>
              <a:gd name="connsiteY52" fmla="*/ 6282301 h 6858000"/>
              <a:gd name="connsiteX53" fmla="*/ 8529573 w 8950581"/>
              <a:gd name="connsiteY53" fmla="*/ 6723483 h 6858000"/>
              <a:gd name="connsiteX54" fmla="*/ 8452019 w 8950581"/>
              <a:gd name="connsiteY54" fmla="*/ 6844808 h 6858000"/>
              <a:gd name="connsiteX55" fmla="*/ 0 w 8950581"/>
              <a:gd name="connsiteY55" fmla="*/ 6858000 h 6858000"/>
              <a:gd name="connsiteX56" fmla="*/ 2 w 8950581"/>
              <a:gd name="connsiteY56" fmla="*/ 0 h 6858000"/>
              <a:gd name="connsiteX0" fmla="*/ 283337 w 8950581"/>
              <a:gd name="connsiteY0" fmla="*/ 0 h 6858000"/>
              <a:gd name="connsiteX1" fmla="*/ 8385544 w 8950581"/>
              <a:gd name="connsiteY1" fmla="*/ 17520 h 6858000"/>
              <a:gd name="connsiteX2" fmla="*/ 8152882 w 8950581"/>
              <a:gd name="connsiteY2" fmla="*/ 337376 h 6858000"/>
              <a:gd name="connsiteX3" fmla="*/ 8241515 w 8950581"/>
              <a:gd name="connsiteY3" fmla="*/ 546938 h 6858000"/>
              <a:gd name="connsiteX4" fmla="*/ 8429861 w 8950581"/>
              <a:gd name="connsiteY4" fmla="*/ 469731 h 6858000"/>
              <a:gd name="connsiteX5" fmla="*/ 8607127 w 8950581"/>
              <a:gd name="connsiteY5" fmla="*/ 149874 h 6858000"/>
              <a:gd name="connsiteX6" fmla="*/ 8629286 w 8950581"/>
              <a:gd name="connsiteY6" fmla="*/ 160903 h 6858000"/>
              <a:gd name="connsiteX7" fmla="*/ 8607127 w 8950581"/>
              <a:gd name="connsiteY7" fmla="*/ 414583 h 6858000"/>
              <a:gd name="connsiteX8" fmla="*/ 8740077 w 8950581"/>
              <a:gd name="connsiteY8" fmla="*/ 701351 h 6858000"/>
              <a:gd name="connsiteX9" fmla="*/ 8529573 w 8950581"/>
              <a:gd name="connsiteY9" fmla="*/ 1208710 h 6858000"/>
              <a:gd name="connsiteX10" fmla="*/ 8950581 w 8950581"/>
              <a:gd name="connsiteY10" fmla="*/ 1153562 h 6858000"/>
              <a:gd name="connsiteX11" fmla="*/ 8950581 w 8950581"/>
              <a:gd name="connsiteY11" fmla="*/ 1186651 h 6858000"/>
              <a:gd name="connsiteX12" fmla="*/ 8429861 w 8950581"/>
              <a:gd name="connsiteY12" fmla="*/ 1484449 h 6858000"/>
              <a:gd name="connsiteX13" fmla="*/ 8551731 w 8950581"/>
              <a:gd name="connsiteY13" fmla="*/ 1671951 h 6858000"/>
              <a:gd name="connsiteX14" fmla="*/ 8873027 w 8950581"/>
              <a:gd name="connsiteY14" fmla="*/ 1627834 h 6858000"/>
              <a:gd name="connsiteX15" fmla="*/ 8873027 w 8950581"/>
              <a:gd name="connsiteY15" fmla="*/ 1638863 h 6858000"/>
              <a:gd name="connsiteX16" fmla="*/ 8795473 w 8950581"/>
              <a:gd name="connsiteY16" fmla="*/ 2113133 h 6858000"/>
              <a:gd name="connsiteX17" fmla="*/ 8773315 w 8950581"/>
              <a:gd name="connsiteY17" fmla="*/ 2113133 h 6858000"/>
              <a:gd name="connsiteX18" fmla="*/ 8363385 w 8950581"/>
              <a:gd name="connsiteY18" fmla="*/ 1760187 h 6858000"/>
              <a:gd name="connsiteX19" fmla="*/ 8374465 w 8950581"/>
              <a:gd name="connsiteY19" fmla="*/ 2080045 h 6858000"/>
              <a:gd name="connsiteX20" fmla="*/ 8496335 w 8950581"/>
              <a:gd name="connsiteY20" fmla="*/ 2124162 h 6858000"/>
              <a:gd name="connsiteX21" fmla="*/ 8496335 w 8950581"/>
              <a:gd name="connsiteY21" fmla="*/ 2146222 h 6858000"/>
              <a:gd name="connsiteX22" fmla="*/ 8385544 w 8950581"/>
              <a:gd name="connsiteY22" fmla="*/ 2300635 h 6858000"/>
              <a:gd name="connsiteX23" fmla="*/ 8507414 w 8950581"/>
              <a:gd name="connsiteY23" fmla="*/ 2477109 h 6858000"/>
              <a:gd name="connsiteX24" fmla="*/ 8740077 w 8950581"/>
              <a:gd name="connsiteY24" fmla="*/ 2499167 h 6858000"/>
              <a:gd name="connsiteX25" fmla="*/ 8740077 w 8950581"/>
              <a:gd name="connsiteY25" fmla="*/ 2521226 h 6858000"/>
              <a:gd name="connsiteX26" fmla="*/ 8540652 w 8950581"/>
              <a:gd name="connsiteY26" fmla="*/ 2642551 h 6858000"/>
              <a:gd name="connsiteX27" fmla="*/ 8562810 w 8950581"/>
              <a:gd name="connsiteY27" fmla="*/ 3017556 h 6858000"/>
              <a:gd name="connsiteX28" fmla="*/ 8917343 w 8950581"/>
              <a:gd name="connsiteY28" fmla="*/ 2940349 h 6858000"/>
              <a:gd name="connsiteX29" fmla="*/ 8917343 w 8950581"/>
              <a:gd name="connsiteY29" fmla="*/ 2951379 h 6858000"/>
              <a:gd name="connsiteX30" fmla="*/ 8562810 w 8950581"/>
              <a:gd name="connsiteY30" fmla="*/ 3194029 h 6858000"/>
              <a:gd name="connsiteX31" fmla="*/ 8319070 w 8950581"/>
              <a:gd name="connsiteY31" fmla="*/ 3734477 h 6858000"/>
              <a:gd name="connsiteX32" fmla="*/ 8385544 w 8950581"/>
              <a:gd name="connsiteY32" fmla="*/ 4021244 h 6858000"/>
              <a:gd name="connsiteX33" fmla="*/ 8640365 w 8950581"/>
              <a:gd name="connsiteY33" fmla="*/ 4120510 h 6858000"/>
              <a:gd name="connsiteX34" fmla="*/ 8640365 w 8950581"/>
              <a:gd name="connsiteY34" fmla="*/ 4131539 h 6858000"/>
              <a:gd name="connsiteX35" fmla="*/ 8463098 w 8950581"/>
              <a:gd name="connsiteY35" fmla="*/ 4285954 h 6858000"/>
              <a:gd name="connsiteX36" fmla="*/ 8551731 w 8950581"/>
              <a:gd name="connsiteY36" fmla="*/ 4473456 h 6858000"/>
              <a:gd name="connsiteX37" fmla="*/ 8551731 w 8950581"/>
              <a:gd name="connsiteY37" fmla="*/ 4495515 h 6858000"/>
              <a:gd name="connsiteX38" fmla="*/ 8396623 w 8950581"/>
              <a:gd name="connsiteY38" fmla="*/ 4550663 h 6858000"/>
              <a:gd name="connsiteX39" fmla="*/ 8485257 w 8950581"/>
              <a:gd name="connsiteY39" fmla="*/ 4793313 h 6858000"/>
              <a:gd name="connsiteX40" fmla="*/ 8396623 w 8950581"/>
              <a:gd name="connsiteY40" fmla="*/ 4936696 h 6858000"/>
              <a:gd name="connsiteX41" fmla="*/ 8573890 w 8950581"/>
              <a:gd name="connsiteY41" fmla="*/ 5289642 h 6858000"/>
              <a:gd name="connsiteX42" fmla="*/ 8751156 w 8950581"/>
              <a:gd name="connsiteY42" fmla="*/ 5377878 h 6858000"/>
              <a:gd name="connsiteX43" fmla="*/ 8751156 w 8950581"/>
              <a:gd name="connsiteY43" fmla="*/ 5410967 h 6858000"/>
              <a:gd name="connsiteX44" fmla="*/ 8540652 w 8950581"/>
              <a:gd name="connsiteY44" fmla="*/ 5477144 h 6858000"/>
              <a:gd name="connsiteX45" fmla="*/ 8518494 w 8950581"/>
              <a:gd name="connsiteY45" fmla="*/ 5774942 h 6858000"/>
              <a:gd name="connsiteX46" fmla="*/ 8806552 w 8950581"/>
              <a:gd name="connsiteY46" fmla="*/ 5719795 h 6858000"/>
              <a:gd name="connsiteX47" fmla="*/ 8817631 w 8950581"/>
              <a:gd name="connsiteY47" fmla="*/ 5741853 h 6858000"/>
              <a:gd name="connsiteX48" fmla="*/ 8662523 w 8950581"/>
              <a:gd name="connsiteY48" fmla="*/ 5830090 h 6858000"/>
              <a:gd name="connsiteX49" fmla="*/ 8518494 w 8950581"/>
              <a:gd name="connsiteY49" fmla="*/ 6072740 h 6858000"/>
              <a:gd name="connsiteX50" fmla="*/ 8706839 w 8950581"/>
              <a:gd name="connsiteY50" fmla="*/ 6160977 h 6858000"/>
              <a:gd name="connsiteX51" fmla="*/ 8706839 w 8950581"/>
              <a:gd name="connsiteY51" fmla="*/ 6205095 h 6858000"/>
              <a:gd name="connsiteX52" fmla="*/ 8551731 w 8950581"/>
              <a:gd name="connsiteY52" fmla="*/ 6282301 h 6858000"/>
              <a:gd name="connsiteX53" fmla="*/ 8529573 w 8950581"/>
              <a:gd name="connsiteY53" fmla="*/ 6723483 h 6858000"/>
              <a:gd name="connsiteX54" fmla="*/ 8452019 w 8950581"/>
              <a:gd name="connsiteY54" fmla="*/ 6844808 h 6858000"/>
              <a:gd name="connsiteX55" fmla="*/ 0 w 8950581"/>
              <a:gd name="connsiteY55" fmla="*/ 6858000 h 6858000"/>
              <a:gd name="connsiteX56" fmla="*/ 283337 w 8950581"/>
              <a:gd name="connsiteY56" fmla="*/ 0 h 6858000"/>
              <a:gd name="connsiteX0" fmla="*/ 12881 w 8680125"/>
              <a:gd name="connsiteY0" fmla="*/ 0 h 6858000"/>
              <a:gd name="connsiteX1" fmla="*/ 8115088 w 8680125"/>
              <a:gd name="connsiteY1" fmla="*/ 17520 h 6858000"/>
              <a:gd name="connsiteX2" fmla="*/ 7882426 w 8680125"/>
              <a:gd name="connsiteY2" fmla="*/ 337376 h 6858000"/>
              <a:gd name="connsiteX3" fmla="*/ 7971059 w 8680125"/>
              <a:gd name="connsiteY3" fmla="*/ 546938 h 6858000"/>
              <a:gd name="connsiteX4" fmla="*/ 8159405 w 8680125"/>
              <a:gd name="connsiteY4" fmla="*/ 469731 h 6858000"/>
              <a:gd name="connsiteX5" fmla="*/ 8336671 w 8680125"/>
              <a:gd name="connsiteY5" fmla="*/ 149874 h 6858000"/>
              <a:gd name="connsiteX6" fmla="*/ 8358830 w 8680125"/>
              <a:gd name="connsiteY6" fmla="*/ 160903 h 6858000"/>
              <a:gd name="connsiteX7" fmla="*/ 8336671 w 8680125"/>
              <a:gd name="connsiteY7" fmla="*/ 414583 h 6858000"/>
              <a:gd name="connsiteX8" fmla="*/ 8469621 w 8680125"/>
              <a:gd name="connsiteY8" fmla="*/ 701351 h 6858000"/>
              <a:gd name="connsiteX9" fmla="*/ 8259117 w 8680125"/>
              <a:gd name="connsiteY9" fmla="*/ 1208710 h 6858000"/>
              <a:gd name="connsiteX10" fmla="*/ 8680125 w 8680125"/>
              <a:gd name="connsiteY10" fmla="*/ 1153562 h 6858000"/>
              <a:gd name="connsiteX11" fmla="*/ 8680125 w 8680125"/>
              <a:gd name="connsiteY11" fmla="*/ 1186651 h 6858000"/>
              <a:gd name="connsiteX12" fmla="*/ 8159405 w 8680125"/>
              <a:gd name="connsiteY12" fmla="*/ 1484449 h 6858000"/>
              <a:gd name="connsiteX13" fmla="*/ 8281275 w 8680125"/>
              <a:gd name="connsiteY13" fmla="*/ 1671951 h 6858000"/>
              <a:gd name="connsiteX14" fmla="*/ 8602571 w 8680125"/>
              <a:gd name="connsiteY14" fmla="*/ 1627834 h 6858000"/>
              <a:gd name="connsiteX15" fmla="*/ 8602571 w 8680125"/>
              <a:gd name="connsiteY15" fmla="*/ 1638863 h 6858000"/>
              <a:gd name="connsiteX16" fmla="*/ 8525017 w 8680125"/>
              <a:gd name="connsiteY16" fmla="*/ 2113133 h 6858000"/>
              <a:gd name="connsiteX17" fmla="*/ 8502859 w 8680125"/>
              <a:gd name="connsiteY17" fmla="*/ 2113133 h 6858000"/>
              <a:gd name="connsiteX18" fmla="*/ 8092929 w 8680125"/>
              <a:gd name="connsiteY18" fmla="*/ 1760187 h 6858000"/>
              <a:gd name="connsiteX19" fmla="*/ 8104009 w 8680125"/>
              <a:gd name="connsiteY19" fmla="*/ 2080045 h 6858000"/>
              <a:gd name="connsiteX20" fmla="*/ 8225879 w 8680125"/>
              <a:gd name="connsiteY20" fmla="*/ 2124162 h 6858000"/>
              <a:gd name="connsiteX21" fmla="*/ 8225879 w 8680125"/>
              <a:gd name="connsiteY21" fmla="*/ 2146222 h 6858000"/>
              <a:gd name="connsiteX22" fmla="*/ 8115088 w 8680125"/>
              <a:gd name="connsiteY22" fmla="*/ 2300635 h 6858000"/>
              <a:gd name="connsiteX23" fmla="*/ 8236958 w 8680125"/>
              <a:gd name="connsiteY23" fmla="*/ 2477109 h 6858000"/>
              <a:gd name="connsiteX24" fmla="*/ 8469621 w 8680125"/>
              <a:gd name="connsiteY24" fmla="*/ 2499167 h 6858000"/>
              <a:gd name="connsiteX25" fmla="*/ 8469621 w 8680125"/>
              <a:gd name="connsiteY25" fmla="*/ 2521226 h 6858000"/>
              <a:gd name="connsiteX26" fmla="*/ 8270196 w 8680125"/>
              <a:gd name="connsiteY26" fmla="*/ 2642551 h 6858000"/>
              <a:gd name="connsiteX27" fmla="*/ 8292354 w 8680125"/>
              <a:gd name="connsiteY27" fmla="*/ 3017556 h 6858000"/>
              <a:gd name="connsiteX28" fmla="*/ 8646887 w 8680125"/>
              <a:gd name="connsiteY28" fmla="*/ 2940349 h 6858000"/>
              <a:gd name="connsiteX29" fmla="*/ 8646887 w 8680125"/>
              <a:gd name="connsiteY29" fmla="*/ 2951379 h 6858000"/>
              <a:gd name="connsiteX30" fmla="*/ 8292354 w 8680125"/>
              <a:gd name="connsiteY30" fmla="*/ 3194029 h 6858000"/>
              <a:gd name="connsiteX31" fmla="*/ 8048614 w 8680125"/>
              <a:gd name="connsiteY31" fmla="*/ 3734477 h 6858000"/>
              <a:gd name="connsiteX32" fmla="*/ 8115088 w 8680125"/>
              <a:gd name="connsiteY32" fmla="*/ 4021244 h 6858000"/>
              <a:gd name="connsiteX33" fmla="*/ 8369909 w 8680125"/>
              <a:gd name="connsiteY33" fmla="*/ 4120510 h 6858000"/>
              <a:gd name="connsiteX34" fmla="*/ 8369909 w 8680125"/>
              <a:gd name="connsiteY34" fmla="*/ 4131539 h 6858000"/>
              <a:gd name="connsiteX35" fmla="*/ 8192642 w 8680125"/>
              <a:gd name="connsiteY35" fmla="*/ 4285954 h 6858000"/>
              <a:gd name="connsiteX36" fmla="*/ 8281275 w 8680125"/>
              <a:gd name="connsiteY36" fmla="*/ 4473456 h 6858000"/>
              <a:gd name="connsiteX37" fmla="*/ 8281275 w 8680125"/>
              <a:gd name="connsiteY37" fmla="*/ 4495515 h 6858000"/>
              <a:gd name="connsiteX38" fmla="*/ 8126167 w 8680125"/>
              <a:gd name="connsiteY38" fmla="*/ 4550663 h 6858000"/>
              <a:gd name="connsiteX39" fmla="*/ 8214801 w 8680125"/>
              <a:gd name="connsiteY39" fmla="*/ 4793313 h 6858000"/>
              <a:gd name="connsiteX40" fmla="*/ 8126167 w 8680125"/>
              <a:gd name="connsiteY40" fmla="*/ 4936696 h 6858000"/>
              <a:gd name="connsiteX41" fmla="*/ 8303434 w 8680125"/>
              <a:gd name="connsiteY41" fmla="*/ 5289642 h 6858000"/>
              <a:gd name="connsiteX42" fmla="*/ 8480700 w 8680125"/>
              <a:gd name="connsiteY42" fmla="*/ 5377878 h 6858000"/>
              <a:gd name="connsiteX43" fmla="*/ 8480700 w 8680125"/>
              <a:gd name="connsiteY43" fmla="*/ 5410967 h 6858000"/>
              <a:gd name="connsiteX44" fmla="*/ 8270196 w 8680125"/>
              <a:gd name="connsiteY44" fmla="*/ 5477144 h 6858000"/>
              <a:gd name="connsiteX45" fmla="*/ 8248038 w 8680125"/>
              <a:gd name="connsiteY45" fmla="*/ 5774942 h 6858000"/>
              <a:gd name="connsiteX46" fmla="*/ 8536096 w 8680125"/>
              <a:gd name="connsiteY46" fmla="*/ 5719795 h 6858000"/>
              <a:gd name="connsiteX47" fmla="*/ 8547175 w 8680125"/>
              <a:gd name="connsiteY47" fmla="*/ 5741853 h 6858000"/>
              <a:gd name="connsiteX48" fmla="*/ 8392067 w 8680125"/>
              <a:gd name="connsiteY48" fmla="*/ 5830090 h 6858000"/>
              <a:gd name="connsiteX49" fmla="*/ 8248038 w 8680125"/>
              <a:gd name="connsiteY49" fmla="*/ 6072740 h 6858000"/>
              <a:gd name="connsiteX50" fmla="*/ 8436383 w 8680125"/>
              <a:gd name="connsiteY50" fmla="*/ 6160977 h 6858000"/>
              <a:gd name="connsiteX51" fmla="*/ 8436383 w 8680125"/>
              <a:gd name="connsiteY51" fmla="*/ 6205095 h 6858000"/>
              <a:gd name="connsiteX52" fmla="*/ 8281275 w 8680125"/>
              <a:gd name="connsiteY52" fmla="*/ 6282301 h 6858000"/>
              <a:gd name="connsiteX53" fmla="*/ 8259117 w 8680125"/>
              <a:gd name="connsiteY53" fmla="*/ 6723483 h 6858000"/>
              <a:gd name="connsiteX54" fmla="*/ 8181563 w 8680125"/>
              <a:gd name="connsiteY54" fmla="*/ 6844808 h 6858000"/>
              <a:gd name="connsiteX55" fmla="*/ 0 w 8680125"/>
              <a:gd name="connsiteY55" fmla="*/ 6858000 h 6858000"/>
              <a:gd name="connsiteX56" fmla="*/ 12881 w 8680125"/>
              <a:gd name="connsiteY56" fmla="*/ 0 h 6858000"/>
              <a:gd name="connsiteX0" fmla="*/ 2443891 w 8680125"/>
              <a:gd name="connsiteY0" fmla="*/ 0 h 6845289"/>
              <a:gd name="connsiteX1" fmla="*/ 8115088 w 8680125"/>
              <a:gd name="connsiteY1" fmla="*/ 4809 h 6845289"/>
              <a:gd name="connsiteX2" fmla="*/ 7882426 w 8680125"/>
              <a:gd name="connsiteY2" fmla="*/ 324665 h 6845289"/>
              <a:gd name="connsiteX3" fmla="*/ 7971059 w 8680125"/>
              <a:gd name="connsiteY3" fmla="*/ 534227 h 6845289"/>
              <a:gd name="connsiteX4" fmla="*/ 8159405 w 8680125"/>
              <a:gd name="connsiteY4" fmla="*/ 457020 h 6845289"/>
              <a:gd name="connsiteX5" fmla="*/ 8336671 w 8680125"/>
              <a:gd name="connsiteY5" fmla="*/ 137163 h 6845289"/>
              <a:gd name="connsiteX6" fmla="*/ 8358830 w 8680125"/>
              <a:gd name="connsiteY6" fmla="*/ 148192 h 6845289"/>
              <a:gd name="connsiteX7" fmla="*/ 8336671 w 8680125"/>
              <a:gd name="connsiteY7" fmla="*/ 401872 h 6845289"/>
              <a:gd name="connsiteX8" fmla="*/ 8469621 w 8680125"/>
              <a:gd name="connsiteY8" fmla="*/ 688640 h 6845289"/>
              <a:gd name="connsiteX9" fmla="*/ 8259117 w 8680125"/>
              <a:gd name="connsiteY9" fmla="*/ 1195999 h 6845289"/>
              <a:gd name="connsiteX10" fmla="*/ 8680125 w 8680125"/>
              <a:gd name="connsiteY10" fmla="*/ 1140851 h 6845289"/>
              <a:gd name="connsiteX11" fmla="*/ 8680125 w 8680125"/>
              <a:gd name="connsiteY11" fmla="*/ 1173940 h 6845289"/>
              <a:gd name="connsiteX12" fmla="*/ 8159405 w 8680125"/>
              <a:gd name="connsiteY12" fmla="*/ 1471738 h 6845289"/>
              <a:gd name="connsiteX13" fmla="*/ 8281275 w 8680125"/>
              <a:gd name="connsiteY13" fmla="*/ 1659240 h 6845289"/>
              <a:gd name="connsiteX14" fmla="*/ 8602571 w 8680125"/>
              <a:gd name="connsiteY14" fmla="*/ 1615123 h 6845289"/>
              <a:gd name="connsiteX15" fmla="*/ 8602571 w 8680125"/>
              <a:gd name="connsiteY15" fmla="*/ 1626152 h 6845289"/>
              <a:gd name="connsiteX16" fmla="*/ 8525017 w 8680125"/>
              <a:gd name="connsiteY16" fmla="*/ 2100422 h 6845289"/>
              <a:gd name="connsiteX17" fmla="*/ 8502859 w 8680125"/>
              <a:gd name="connsiteY17" fmla="*/ 2100422 h 6845289"/>
              <a:gd name="connsiteX18" fmla="*/ 8092929 w 8680125"/>
              <a:gd name="connsiteY18" fmla="*/ 1747476 h 6845289"/>
              <a:gd name="connsiteX19" fmla="*/ 8104009 w 8680125"/>
              <a:gd name="connsiteY19" fmla="*/ 2067334 h 6845289"/>
              <a:gd name="connsiteX20" fmla="*/ 8225879 w 8680125"/>
              <a:gd name="connsiteY20" fmla="*/ 2111451 h 6845289"/>
              <a:gd name="connsiteX21" fmla="*/ 8225879 w 8680125"/>
              <a:gd name="connsiteY21" fmla="*/ 2133511 h 6845289"/>
              <a:gd name="connsiteX22" fmla="*/ 8115088 w 8680125"/>
              <a:gd name="connsiteY22" fmla="*/ 2287924 h 6845289"/>
              <a:gd name="connsiteX23" fmla="*/ 8236958 w 8680125"/>
              <a:gd name="connsiteY23" fmla="*/ 2464398 h 6845289"/>
              <a:gd name="connsiteX24" fmla="*/ 8469621 w 8680125"/>
              <a:gd name="connsiteY24" fmla="*/ 2486456 h 6845289"/>
              <a:gd name="connsiteX25" fmla="*/ 8469621 w 8680125"/>
              <a:gd name="connsiteY25" fmla="*/ 2508515 h 6845289"/>
              <a:gd name="connsiteX26" fmla="*/ 8270196 w 8680125"/>
              <a:gd name="connsiteY26" fmla="*/ 2629840 h 6845289"/>
              <a:gd name="connsiteX27" fmla="*/ 8292354 w 8680125"/>
              <a:gd name="connsiteY27" fmla="*/ 3004845 h 6845289"/>
              <a:gd name="connsiteX28" fmla="*/ 8646887 w 8680125"/>
              <a:gd name="connsiteY28" fmla="*/ 2927638 h 6845289"/>
              <a:gd name="connsiteX29" fmla="*/ 8646887 w 8680125"/>
              <a:gd name="connsiteY29" fmla="*/ 2938668 h 6845289"/>
              <a:gd name="connsiteX30" fmla="*/ 8292354 w 8680125"/>
              <a:gd name="connsiteY30" fmla="*/ 3181318 h 6845289"/>
              <a:gd name="connsiteX31" fmla="*/ 8048614 w 8680125"/>
              <a:gd name="connsiteY31" fmla="*/ 3721766 h 6845289"/>
              <a:gd name="connsiteX32" fmla="*/ 8115088 w 8680125"/>
              <a:gd name="connsiteY32" fmla="*/ 4008533 h 6845289"/>
              <a:gd name="connsiteX33" fmla="*/ 8369909 w 8680125"/>
              <a:gd name="connsiteY33" fmla="*/ 4107799 h 6845289"/>
              <a:gd name="connsiteX34" fmla="*/ 8369909 w 8680125"/>
              <a:gd name="connsiteY34" fmla="*/ 4118828 h 6845289"/>
              <a:gd name="connsiteX35" fmla="*/ 8192642 w 8680125"/>
              <a:gd name="connsiteY35" fmla="*/ 4273243 h 6845289"/>
              <a:gd name="connsiteX36" fmla="*/ 8281275 w 8680125"/>
              <a:gd name="connsiteY36" fmla="*/ 4460745 h 6845289"/>
              <a:gd name="connsiteX37" fmla="*/ 8281275 w 8680125"/>
              <a:gd name="connsiteY37" fmla="*/ 4482804 h 6845289"/>
              <a:gd name="connsiteX38" fmla="*/ 8126167 w 8680125"/>
              <a:gd name="connsiteY38" fmla="*/ 4537952 h 6845289"/>
              <a:gd name="connsiteX39" fmla="*/ 8214801 w 8680125"/>
              <a:gd name="connsiteY39" fmla="*/ 4780602 h 6845289"/>
              <a:gd name="connsiteX40" fmla="*/ 8126167 w 8680125"/>
              <a:gd name="connsiteY40" fmla="*/ 4923985 h 6845289"/>
              <a:gd name="connsiteX41" fmla="*/ 8303434 w 8680125"/>
              <a:gd name="connsiteY41" fmla="*/ 5276931 h 6845289"/>
              <a:gd name="connsiteX42" fmla="*/ 8480700 w 8680125"/>
              <a:gd name="connsiteY42" fmla="*/ 5365167 h 6845289"/>
              <a:gd name="connsiteX43" fmla="*/ 8480700 w 8680125"/>
              <a:gd name="connsiteY43" fmla="*/ 5398256 h 6845289"/>
              <a:gd name="connsiteX44" fmla="*/ 8270196 w 8680125"/>
              <a:gd name="connsiteY44" fmla="*/ 5464433 h 6845289"/>
              <a:gd name="connsiteX45" fmla="*/ 8248038 w 8680125"/>
              <a:gd name="connsiteY45" fmla="*/ 5762231 h 6845289"/>
              <a:gd name="connsiteX46" fmla="*/ 8536096 w 8680125"/>
              <a:gd name="connsiteY46" fmla="*/ 5707084 h 6845289"/>
              <a:gd name="connsiteX47" fmla="*/ 8547175 w 8680125"/>
              <a:gd name="connsiteY47" fmla="*/ 5729142 h 6845289"/>
              <a:gd name="connsiteX48" fmla="*/ 8392067 w 8680125"/>
              <a:gd name="connsiteY48" fmla="*/ 5817379 h 6845289"/>
              <a:gd name="connsiteX49" fmla="*/ 8248038 w 8680125"/>
              <a:gd name="connsiteY49" fmla="*/ 6060029 h 6845289"/>
              <a:gd name="connsiteX50" fmla="*/ 8436383 w 8680125"/>
              <a:gd name="connsiteY50" fmla="*/ 6148266 h 6845289"/>
              <a:gd name="connsiteX51" fmla="*/ 8436383 w 8680125"/>
              <a:gd name="connsiteY51" fmla="*/ 6192384 h 6845289"/>
              <a:gd name="connsiteX52" fmla="*/ 8281275 w 8680125"/>
              <a:gd name="connsiteY52" fmla="*/ 6269590 h 6845289"/>
              <a:gd name="connsiteX53" fmla="*/ 8259117 w 8680125"/>
              <a:gd name="connsiteY53" fmla="*/ 6710772 h 6845289"/>
              <a:gd name="connsiteX54" fmla="*/ 8181563 w 8680125"/>
              <a:gd name="connsiteY54" fmla="*/ 6832097 h 6845289"/>
              <a:gd name="connsiteX55" fmla="*/ 0 w 8680125"/>
              <a:gd name="connsiteY55" fmla="*/ 6845289 h 6845289"/>
              <a:gd name="connsiteX56" fmla="*/ 2443891 w 8680125"/>
              <a:gd name="connsiteY56" fmla="*/ 0 h 6845289"/>
              <a:gd name="connsiteX0" fmla="*/ 1 w 6236235"/>
              <a:gd name="connsiteY0" fmla="*/ 0 h 6845289"/>
              <a:gd name="connsiteX1" fmla="*/ 5671198 w 6236235"/>
              <a:gd name="connsiteY1" fmla="*/ 4809 h 6845289"/>
              <a:gd name="connsiteX2" fmla="*/ 5438536 w 6236235"/>
              <a:gd name="connsiteY2" fmla="*/ 324665 h 6845289"/>
              <a:gd name="connsiteX3" fmla="*/ 5527169 w 6236235"/>
              <a:gd name="connsiteY3" fmla="*/ 534227 h 6845289"/>
              <a:gd name="connsiteX4" fmla="*/ 5715515 w 6236235"/>
              <a:gd name="connsiteY4" fmla="*/ 457020 h 6845289"/>
              <a:gd name="connsiteX5" fmla="*/ 5892781 w 6236235"/>
              <a:gd name="connsiteY5" fmla="*/ 137163 h 6845289"/>
              <a:gd name="connsiteX6" fmla="*/ 5914940 w 6236235"/>
              <a:gd name="connsiteY6" fmla="*/ 148192 h 6845289"/>
              <a:gd name="connsiteX7" fmla="*/ 5892781 w 6236235"/>
              <a:gd name="connsiteY7" fmla="*/ 401872 h 6845289"/>
              <a:gd name="connsiteX8" fmla="*/ 6025731 w 6236235"/>
              <a:gd name="connsiteY8" fmla="*/ 688640 h 6845289"/>
              <a:gd name="connsiteX9" fmla="*/ 5815227 w 6236235"/>
              <a:gd name="connsiteY9" fmla="*/ 1195999 h 6845289"/>
              <a:gd name="connsiteX10" fmla="*/ 6236235 w 6236235"/>
              <a:gd name="connsiteY10" fmla="*/ 1140851 h 6845289"/>
              <a:gd name="connsiteX11" fmla="*/ 6236235 w 6236235"/>
              <a:gd name="connsiteY11" fmla="*/ 1173940 h 6845289"/>
              <a:gd name="connsiteX12" fmla="*/ 5715515 w 6236235"/>
              <a:gd name="connsiteY12" fmla="*/ 1471738 h 6845289"/>
              <a:gd name="connsiteX13" fmla="*/ 5837385 w 6236235"/>
              <a:gd name="connsiteY13" fmla="*/ 1659240 h 6845289"/>
              <a:gd name="connsiteX14" fmla="*/ 6158681 w 6236235"/>
              <a:gd name="connsiteY14" fmla="*/ 1615123 h 6845289"/>
              <a:gd name="connsiteX15" fmla="*/ 6158681 w 6236235"/>
              <a:gd name="connsiteY15" fmla="*/ 1626152 h 6845289"/>
              <a:gd name="connsiteX16" fmla="*/ 6081127 w 6236235"/>
              <a:gd name="connsiteY16" fmla="*/ 2100422 h 6845289"/>
              <a:gd name="connsiteX17" fmla="*/ 6058969 w 6236235"/>
              <a:gd name="connsiteY17" fmla="*/ 2100422 h 6845289"/>
              <a:gd name="connsiteX18" fmla="*/ 5649039 w 6236235"/>
              <a:gd name="connsiteY18" fmla="*/ 1747476 h 6845289"/>
              <a:gd name="connsiteX19" fmla="*/ 5660119 w 6236235"/>
              <a:gd name="connsiteY19" fmla="*/ 2067334 h 6845289"/>
              <a:gd name="connsiteX20" fmla="*/ 5781989 w 6236235"/>
              <a:gd name="connsiteY20" fmla="*/ 2111451 h 6845289"/>
              <a:gd name="connsiteX21" fmla="*/ 5781989 w 6236235"/>
              <a:gd name="connsiteY21" fmla="*/ 2133511 h 6845289"/>
              <a:gd name="connsiteX22" fmla="*/ 5671198 w 6236235"/>
              <a:gd name="connsiteY22" fmla="*/ 2287924 h 6845289"/>
              <a:gd name="connsiteX23" fmla="*/ 5793068 w 6236235"/>
              <a:gd name="connsiteY23" fmla="*/ 2464398 h 6845289"/>
              <a:gd name="connsiteX24" fmla="*/ 6025731 w 6236235"/>
              <a:gd name="connsiteY24" fmla="*/ 2486456 h 6845289"/>
              <a:gd name="connsiteX25" fmla="*/ 6025731 w 6236235"/>
              <a:gd name="connsiteY25" fmla="*/ 2508515 h 6845289"/>
              <a:gd name="connsiteX26" fmla="*/ 5826306 w 6236235"/>
              <a:gd name="connsiteY26" fmla="*/ 2629840 h 6845289"/>
              <a:gd name="connsiteX27" fmla="*/ 5848464 w 6236235"/>
              <a:gd name="connsiteY27" fmla="*/ 3004845 h 6845289"/>
              <a:gd name="connsiteX28" fmla="*/ 6202997 w 6236235"/>
              <a:gd name="connsiteY28" fmla="*/ 2927638 h 6845289"/>
              <a:gd name="connsiteX29" fmla="*/ 6202997 w 6236235"/>
              <a:gd name="connsiteY29" fmla="*/ 2938668 h 6845289"/>
              <a:gd name="connsiteX30" fmla="*/ 5848464 w 6236235"/>
              <a:gd name="connsiteY30" fmla="*/ 3181318 h 6845289"/>
              <a:gd name="connsiteX31" fmla="*/ 5604724 w 6236235"/>
              <a:gd name="connsiteY31" fmla="*/ 3721766 h 6845289"/>
              <a:gd name="connsiteX32" fmla="*/ 5671198 w 6236235"/>
              <a:gd name="connsiteY32" fmla="*/ 4008533 h 6845289"/>
              <a:gd name="connsiteX33" fmla="*/ 5926019 w 6236235"/>
              <a:gd name="connsiteY33" fmla="*/ 4107799 h 6845289"/>
              <a:gd name="connsiteX34" fmla="*/ 5926019 w 6236235"/>
              <a:gd name="connsiteY34" fmla="*/ 4118828 h 6845289"/>
              <a:gd name="connsiteX35" fmla="*/ 5748752 w 6236235"/>
              <a:gd name="connsiteY35" fmla="*/ 4273243 h 6845289"/>
              <a:gd name="connsiteX36" fmla="*/ 5837385 w 6236235"/>
              <a:gd name="connsiteY36" fmla="*/ 4460745 h 6845289"/>
              <a:gd name="connsiteX37" fmla="*/ 5837385 w 6236235"/>
              <a:gd name="connsiteY37" fmla="*/ 4482804 h 6845289"/>
              <a:gd name="connsiteX38" fmla="*/ 5682277 w 6236235"/>
              <a:gd name="connsiteY38" fmla="*/ 4537952 h 6845289"/>
              <a:gd name="connsiteX39" fmla="*/ 5770911 w 6236235"/>
              <a:gd name="connsiteY39" fmla="*/ 4780602 h 6845289"/>
              <a:gd name="connsiteX40" fmla="*/ 5682277 w 6236235"/>
              <a:gd name="connsiteY40" fmla="*/ 4923985 h 6845289"/>
              <a:gd name="connsiteX41" fmla="*/ 5859544 w 6236235"/>
              <a:gd name="connsiteY41" fmla="*/ 5276931 h 6845289"/>
              <a:gd name="connsiteX42" fmla="*/ 6036810 w 6236235"/>
              <a:gd name="connsiteY42" fmla="*/ 5365167 h 6845289"/>
              <a:gd name="connsiteX43" fmla="*/ 6036810 w 6236235"/>
              <a:gd name="connsiteY43" fmla="*/ 5398256 h 6845289"/>
              <a:gd name="connsiteX44" fmla="*/ 5826306 w 6236235"/>
              <a:gd name="connsiteY44" fmla="*/ 5464433 h 6845289"/>
              <a:gd name="connsiteX45" fmla="*/ 5804148 w 6236235"/>
              <a:gd name="connsiteY45" fmla="*/ 5762231 h 6845289"/>
              <a:gd name="connsiteX46" fmla="*/ 6092206 w 6236235"/>
              <a:gd name="connsiteY46" fmla="*/ 5707084 h 6845289"/>
              <a:gd name="connsiteX47" fmla="*/ 6103285 w 6236235"/>
              <a:gd name="connsiteY47" fmla="*/ 5729142 h 6845289"/>
              <a:gd name="connsiteX48" fmla="*/ 5948177 w 6236235"/>
              <a:gd name="connsiteY48" fmla="*/ 5817379 h 6845289"/>
              <a:gd name="connsiteX49" fmla="*/ 5804148 w 6236235"/>
              <a:gd name="connsiteY49" fmla="*/ 6060029 h 6845289"/>
              <a:gd name="connsiteX50" fmla="*/ 5992493 w 6236235"/>
              <a:gd name="connsiteY50" fmla="*/ 6148266 h 6845289"/>
              <a:gd name="connsiteX51" fmla="*/ 5992493 w 6236235"/>
              <a:gd name="connsiteY51" fmla="*/ 6192384 h 6845289"/>
              <a:gd name="connsiteX52" fmla="*/ 5837385 w 6236235"/>
              <a:gd name="connsiteY52" fmla="*/ 6269590 h 6845289"/>
              <a:gd name="connsiteX53" fmla="*/ 5815227 w 6236235"/>
              <a:gd name="connsiteY53" fmla="*/ 6710772 h 6845289"/>
              <a:gd name="connsiteX54" fmla="*/ 5737673 w 6236235"/>
              <a:gd name="connsiteY54" fmla="*/ 6832097 h 6845289"/>
              <a:gd name="connsiteX55" fmla="*/ 12575 w 6236235"/>
              <a:gd name="connsiteY55" fmla="*/ 6845289 h 6845289"/>
              <a:gd name="connsiteX56" fmla="*/ 1 w 6236235"/>
              <a:gd name="connsiteY56" fmla="*/ 0 h 6845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6236235" h="6845289">
                <a:moveTo>
                  <a:pt x="1" y="0"/>
                </a:moveTo>
                <a:lnTo>
                  <a:pt x="5671198" y="4809"/>
                </a:lnTo>
                <a:lnTo>
                  <a:pt x="5438536" y="324665"/>
                </a:lnTo>
                <a:lnTo>
                  <a:pt x="5527169" y="534227"/>
                </a:lnTo>
                <a:lnTo>
                  <a:pt x="5715515" y="457020"/>
                </a:lnTo>
                <a:lnTo>
                  <a:pt x="5892781" y="137163"/>
                </a:lnTo>
                <a:lnTo>
                  <a:pt x="5914940" y="148192"/>
                </a:lnTo>
                <a:lnTo>
                  <a:pt x="5892781" y="401872"/>
                </a:lnTo>
                <a:lnTo>
                  <a:pt x="6025731" y="688640"/>
                </a:lnTo>
                <a:lnTo>
                  <a:pt x="5815227" y="1195999"/>
                </a:lnTo>
                <a:lnTo>
                  <a:pt x="6236235" y="1140851"/>
                </a:lnTo>
                <a:lnTo>
                  <a:pt x="6236235" y="1173940"/>
                </a:lnTo>
                <a:lnTo>
                  <a:pt x="5715515" y="1471738"/>
                </a:lnTo>
                <a:lnTo>
                  <a:pt x="5837385" y="1659240"/>
                </a:lnTo>
                <a:lnTo>
                  <a:pt x="6158681" y="1615123"/>
                </a:lnTo>
                <a:lnTo>
                  <a:pt x="6158681" y="1626152"/>
                </a:lnTo>
                <a:lnTo>
                  <a:pt x="6081127" y="2100422"/>
                </a:lnTo>
                <a:lnTo>
                  <a:pt x="6058969" y="2100422"/>
                </a:lnTo>
                <a:lnTo>
                  <a:pt x="5649039" y="1747476"/>
                </a:lnTo>
                <a:lnTo>
                  <a:pt x="5660119" y="2067334"/>
                </a:lnTo>
                <a:lnTo>
                  <a:pt x="5781989" y="2111451"/>
                </a:lnTo>
                <a:lnTo>
                  <a:pt x="5781989" y="2133511"/>
                </a:lnTo>
                <a:lnTo>
                  <a:pt x="5671198" y="2287924"/>
                </a:lnTo>
                <a:lnTo>
                  <a:pt x="5793068" y="2464398"/>
                </a:lnTo>
                <a:lnTo>
                  <a:pt x="6025731" y="2486456"/>
                </a:lnTo>
                <a:lnTo>
                  <a:pt x="6025731" y="2508515"/>
                </a:lnTo>
                <a:lnTo>
                  <a:pt x="5826306" y="2629840"/>
                </a:lnTo>
                <a:lnTo>
                  <a:pt x="5848464" y="3004845"/>
                </a:lnTo>
                <a:lnTo>
                  <a:pt x="6202997" y="2927638"/>
                </a:lnTo>
                <a:lnTo>
                  <a:pt x="6202997" y="2938668"/>
                </a:lnTo>
                <a:lnTo>
                  <a:pt x="5848464" y="3181318"/>
                </a:lnTo>
                <a:lnTo>
                  <a:pt x="5604724" y="3721766"/>
                </a:lnTo>
                <a:lnTo>
                  <a:pt x="5671198" y="4008533"/>
                </a:lnTo>
                <a:lnTo>
                  <a:pt x="5926019" y="4107799"/>
                </a:lnTo>
                <a:lnTo>
                  <a:pt x="5926019" y="4118828"/>
                </a:lnTo>
                <a:lnTo>
                  <a:pt x="5748752" y="4273243"/>
                </a:lnTo>
                <a:lnTo>
                  <a:pt x="5837385" y="4460745"/>
                </a:lnTo>
                <a:lnTo>
                  <a:pt x="5837385" y="4482804"/>
                </a:lnTo>
                <a:lnTo>
                  <a:pt x="5682277" y="4537952"/>
                </a:lnTo>
                <a:lnTo>
                  <a:pt x="5770911" y="4780602"/>
                </a:lnTo>
                <a:lnTo>
                  <a:pt x="5682277" y="4923985"/>
                </a:lnTo>
                <a:lnTo>
                  <a:pt x="5859544" y="5276931"/>
                </a:lnTo>
                <a:lnTo>
                  <a:pt x="6036810" y="5365167"/>
                </a:lnTo>
                <a:lnTo>
                  <a:pt x="6036810" y="5398256"/>
                </a:lnTo>
                <a:lnTo>
                  <a:pt x="5826306" y="5464433"/>
                </a:lnTo>
                <a:lnTo>
                  <a:pt x="5804148" y="5762231"/>
                </a:lnTo>
                <a:lnTo>
                  <a:pt x="6092206" y="5707084"/>
                </a:lnTo>
                <a:lnTo>
                  <a:pt x="6103285" y="5729142"/>
                </a:lnTo>
                <a:lnTo>
                  <a:pt x="5948177" y="5817379"/>
                </a:lnTo>
                <a:lnTo>
                  <a:pt x="5804148" y="6060029"/>
                </a:lnTo>
                <a:lnTo>
                  <a:pt x="5992493" y="6148266"/>
                </a:lnTo>
                <a:lnTo>
                  <a:pt x="5992493" y="6192384"/>
                </a:lnTo>
                <a:lnTo>
                  <a:pt x="5837385" y="6269590"/>
                </a:lnTo>
                <a:lnTo>
                  <a:pt x="5815227" y="6710772"/>
                </a:lnTo>
                <a:lnTo>
                  <a:pt x="5737673" y="6832097"/>
                </a:lnTo>
                <a:lnTo>
                  <a:pt x="12575" y="6845289"/>
                </a:lnTo>
                <a:cubicBezTo>
                  <a:pt x="12576" y="4572482"/>
                  <a:pt x="0" y="2272808"/>
                  <a:pt x="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B52915FC-7FB9-734E-83EA-23EF63C465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692000" y="162000"/>
            <a:ext cx="1457452" cy="1148588"/>
          </a:xfrm>
          <a:prstGeom prst="rect">
            <a:avLst/>
          </a:prstGeom>
        </p:spPr>
      </p:pic>
      <p:sp>
        <p:nvSpPr>
          <p:cNvPr id="17" name="Rektangel 16">
            <a:extLst>
              <a:ext uri="{FF2B5EF4-FFF2-40B4-BE49-F238E27FC236}">
                <a16:creationId xmlns:a16="http://schemas.microsoft.com/office/drawing/2014/main" id="{02F897AA-DBB5-8E4A-BBB8-2E9F565E194D}"/>
              </a:ext>
            </a:extLst>
          </p:cNvPr>
          <p:cNvSpPr/>
          <p:nvPr userDrawn="1"/>
        </p:nvSpPr>
        <p:spPr>
          <a:xfrm>
            <a:off x="0" y="1625670"/>
            <a:ext cx="212400" cy="1188000"/>
          </a:xfrm>
          <a:prstGeom prst="rect">
            <a:avLst/>
          </a:prstGeom>
          <a:solidFill>
            <a:srgbClr val="FF45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D83E94D-AC64-B549-AD52-CE2D11534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0763" y="1703160"/>
            <a:ext cx="5067947" cy="1119156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F198CC8-5076-C04B-A596-36B55CE6AE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10763" y="2941372"/>
            <a:ext cx="5067947" cy="350491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886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nstrejustert bilde - h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23113" cy="6858000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0763" y="1703160"/>
            <a:ext cx="5067947" cy="1119156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10763" y="2941372"/>
            <a:ext cx="5067947" cy="350491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04254024-CD8A-1449-A4DF-57579E3C3BF2}"/>
              </a:ext>
            </a:extLst>
          </p:cNvPr>
          <p:cNvSpPr/>
          <p:nvPr userDrawn="1"/>
        </p:nvSpPr>
        <p:spPr>
          <a:xfrm>
            <a:off x="6023113" y="1625670"/>
            <a:ext cx="212400" cy="1188000"/>
          </a:xfrm>
          <a:prstGeom prst="rect">
            <a:avLst/>
          </a:prstGeom>
          <a:solidFill>
            <a:srgbClr val="FF45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AA91182E-892B-424B-9E90-077598F99A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692000" y="162000"/>
            <a:ext cx="1457452" cy="114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3656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nstrejustert bilde - sand">
    <p:bg>
      <p:bgPr>
        <a:solidFill>
          <a:srgbClr val="F9F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23113" cy="6858000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0763" y="1703160"/>
            <a:ext cx="5067947" cy="1119156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10763" y="2941372"/>
            <a:ext cx="5067947" cy="350491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04254024-CD8A-1449-A4DF-57579E3C3BF2}"/>
              </a:ext>
            </a:extLst>
          </p:cNvPr>
          <p:cNvSpPr/>
          <p:nvPr userDrawn="1"/>
        </p:nvSpPr>
        <p:spPr>
          <a:xfrm>
            <a:off x="6023113" y="1625670"/>
            <a:ext cx="212400" cy="1188000"/>
          </a:xfrm>
          <a:prstGeom prst="rect">
            <a:avLst/>
          </a:prstGeom>
          <a:solidFill>
            <a:srgbClr val="FF45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AA91182E-892B-424B-9E90-077598F99A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692000" y="162000"/>
            <a:ext cx="1457452" cy="114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867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i bunn - h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5">
            <a:extLst>
              <a:ext uri="{FF2B5EF4-FFF2-40B4-BE49-F238E27FC236}">
                <a16:creationId xmlns:a16="http://schemas.microsoft.com/office/drawing/2014/main" id="{9765B05A-4E08-6340-AD25-E61688F0AF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79331" y="3921936"/>
            <a:ext cx="6112669" cy="2936063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9" name="Plassholder for bilde 5">
            <a:extLst>
              <a:ext uri="{FF2B5EF4-FFF2-40B4-BE49-F238E27FC236}">
                <a16:creationId xmlns:a16="http://schemas.microsoft.com/office/drawing/2014/main" id="{2EC3B936-D79A-8143-941C-657981A4F24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921937"/>
            <a:ext cx="6079331" cy="2936062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D8D396A-6252-794C-A826-E9B08AD19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" y="1797101"/>
            <a:ext cx="11006400" cy="1849498"/>
          </a:xfrm>
        </p:spPr>
        <p:txBody>
          <a:bodyPr numCol="3" spcCol="288000">
            <a:normAutofit/>
          </a:bodyPr>
          <a:lstStyle>
            <a:lvl1pPr marL="0" indent="0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C526625-AA06-3445-B9E2-644C0B930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772732"/>
            <a:ext cx="9649825" cy="945878"/>
          </a:xfrm>
        </p:spPr>
        <p:txBody>
          <a:bodyPr/>
          <a:lstStyle>
            <a:lvl1pPr>
              <a:defRPr b="1">
                <a:solidFill>
                  <a:srgbClr val="000664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2DD4F376-AA4D-8C48-BD88-87DE37311CC9}"/>
              </a:ext>
            </a:extLst>
          </p:cNvPr>
          <p:cNvSpPr/>
          <p:nvPr userDrawn="1"/>
        </p:nvSpPr>
        <p:spPr>
          <a:xfrm>
            <a:off x="0" y="637125"/>
            <a:ext cx="212400" cy="1188000"/>
          </a:xfrm>
          <a:prstGeom prst="rect">
            <a:avLst/>
          </a:prstGeom>
          <a:solidFill>
            <a:srgbClr val="FF45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2CE9274A-EB6A-694E-B8C2-C6F4FE9827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692000" y="162000"/>
            <a:ext cx="1457452" cy="114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2061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i bunn - sand">
    <p:bg>
      <p:bgPr>
        <a:solidFill>
          <a:srgbClr val="F9F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5">
            <a:extLst>
              <a:ext uri="{FF2B5EF4-FFF2-40B4-BE49-F238E27FC236}">
                <a16:creationId xmlns:a16="http://schemas.microsoft.com/office/drawing/2014/main" id="{9765B05A-4E08-6340-AD25-E61688F0AF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79331" y="3921936"/>
            <a:ext cx="6112669" cy="2936063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9" name="Plassholder for bilde 5">
            <a:extLst>
              <a:ext uri="{FF2B5EF4-FFF2-40B4-BE49-F238E27FC236}">
                <a16:creationId xmlns:a16="http://schemas.microsoft.com/office/drawing/2014/main" id="{2EC3B936-D79A-8143-941C-657981A4F24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921937"/>
            <a:ext cx="6079331" cy="2936062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D8D396A-6252-794C-A826-E9B08AD19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" y="1797101"/>
            <a:ext cx="11006400" cy="1849498"/>
          </a:xfrm>
        </p:spPr>
        <p:txBody>
          <a:bodyPr numCol="2" spcCol="288000">
            <a:normAutofit/>
          </a:bodyPr>
          <a:lstStyle>
            <a:lvl1pPr marL="0" indent="0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C526625-AA06-3445-B9E2-644C0B930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772732"/>
            <a:ext cx="9649825" cy="945878"/>
          </a:xfrm>
        </p:spPr>
        <p:txBody>
          <a:bodyPr/>
          <a:lstStyle>
            <a:lvl1pPr>
              <a:defRPr b="1">
                <a:solidFill>
                  <a:srgbClr val="000664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2DD4F376-AA4D-8C48-BD88-87DE37311CC9}"/>
              </a:ext>
            </a:extLst>
          </p:cNvPr>
          <p:cNvSpPr/>
          <p:nvPr userDrawn="1"/>
        </p:nvSpPr>
        <p:spPr>
          <a:xfrm>
            <a:off x="0" y="637125"/>
            <a:ext cx="212400" cy="1188000"/>
          </a:xfrm>
          <a:prstGeom prst="rect">
            <a:avLst/>
          </a:prstGeom>
          <a:solidFill>
            <a:srgbClr val="FF45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2CE9274A-EB6A-694E-B8C2-C6F4FE9827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692000" y="162000"/>
            <a:ext cx="1457452" cy="114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652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tbilde">
    <p:bg>
      <p:bgPr>
        <a:solidFill>
          <a:srgbClr val="0006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utendørs, himmel, fjell, dag&#10;&#10;Automatisk generert beskrivelse">
            <a:extLst>
              <a:ext uri="{FF2B5EF4-FFF2-40B4-BE49-F238E27FC236}">
                <a16:creationId xmlns:a16="http://schemas.microsoft.com/office/drawing/2014/main" id="{54B3D646-6291-C04C-BB76-3F5A17A9F0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64706" y="0"/>
            <a:ext cx="3227294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418795" y="3520058"/>
            <a:ext cx="5380648" cy="114599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Eventuelle andre budskap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3418795" y="2912865"/>
            <a:ext cx="5380648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nn-NO" sz="3000" b="1" dirty="0">
                <a:solidFill>
                  <a:srgbClr val="A9E5FB"/>
                </a:solidFill>
              </a:rPr>
              <a:t>Takk</a:t>
            </a:r>
            <a:r>
              <a:rPr lang="nn-NO" sz="3000" b="1" baseline="0" dirty="0">
                <a:solidFill>
                  <a:srgbClr val="A9E5FB"/>
                </a:solidFill>
              </a:rPr>
              <a:t> for </a:t>
            </a:r>
            <a:r>
              <a:rPr lang="nn-NO" sz="3000" b="1" baseline="0" dirty="0" err="1">
                <a:solidFill>
                  <a:srgbClr val="A9E5FB"/>
                </a:solidFill>
              </a:rPr>
              <a:t>oppmerksomheten</a:t>
            </a:r>
            <a:endParaRPr lang="en-US" sz="3000" b="1" dirty="0">
              <a:solidFill>
                <a:srgbClr val="A9E5FB"/>
              </a:solidFill>
            </a:endParaRPr>
          </a:p>
        </p:txBody>
      </p:sp>
      <p:pic>
        <p:nvPicPr>
          <p:cNvPr id="11" name="Picture 12">
            <a:extLst>
              <a:ext uri="{FF2B5EF4-FFF2-40B4-BE49-F238E27FC236}">
                <a16:creationId xmlns:a16="http://schemas.microsoft.com/office/drawing/2014/main" id="{35817511-53C1-A846-9392-7A6D093C9A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941" y="2627088"/>
            <a:ext cx="1869486" cy="1349991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4306484" y="6182848"/>
            <a:ext cx="771981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r"/>
            <a:r>
              <a:rPr lang="nb-NO" sz="2000" b="0" dirty="0">
                <a:solidFill>
                  <a:schemeClr val="bg1"/>
                </a:solidFill>
              </a:rPr>
              <a:t>www.kystverket.no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FA60F0A-CC1F-024F-A6AA-1FAD0FE6F15C}"/>
              </a:ext>
            </a:extLst>
          </p:cNvPr>
          <p:cNvSpPr/>
          <p:nvPr userDrawn="1"/>
        </p:nvSpPr>
        <p:spPr>
          <a:xfrm>
            <a:off x="-1" y="2512858"/>
            <a:ext cx="236231" cy="1486042"/>
          </a:xfrm>
          <a:prstGeom prst="rect">
            <a:avLst/>
          </a:prstGeom>
          <a:solidFill>
            <a:srgbClr val="FF45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0068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0608DDB7-E69A-C540-9CD1-FF17BA691EB8}"/>
              </a:ext>
            </a:extLst>
          </p:cNvPr>
          <p:cNvSpPr/>
          <p:nvPr userDrawn="1"/>
        </p:nvSpPr>
        <p:spPr>
          <a:xfrm>
            <a:off x="-1" y="2512858"/>
            <a:ext cx="236231" cy="1486042"/>
          </a:xfrm>
          <a:prstGeom prst="rect">
            <a:avLst/>
          </a:prstGeom>
          <a:solidFill>
            <a:srgbClr val="FF45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CD17255-7280-0B42-8DAD-076CB0189A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2525736"/>
            <a:ext cx="5631616" cy="1486041"/>
          </a:xfrm>
        </p:spPr>
        <p:txBody>
          <a:bodyPr>
            <a:normAutofit/>
          </a:bodyPr>
          <a:lstStyle>
            <a:lvl1pPr>
              <a:defRPr sz="3800" b="1">
                <a:solidFill>
                  <a:srgbClr val="000664"/>
                </a:solidFill>
              </a:defRPr>
            </a:lvl1pPr>
          </a:lstStyle>
          <a:p>
            <a:r>
              <a:rPr lang="nb-NO" dirty="0"/>
              <a:t>Klikk for å redigere tekst</a:t>
            </a:r>
            <a:endParaRPr lang="en-US" dirty="0"/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B7046CE0-999B-A048-8613-E4AC7C2FFB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916146" y="-33765"/>
            <a:ext cx="3306062" cy="6930403"/>
          </a:xfrm>
          <a:custGeom>
            <a:avLst/>
            <a:gdLst>
              <a:gd name="connsiteX0" fmla="*/ 2 w 8950581"/>
              <a:gd name="connsiteY0" fmla="*/ 0 h 6858000"/>
              <a:gd name="connsiteX1" fmla="*/ 8385544 w 8950581"/>
              <a:gd name="connsiteY1" fmla="*/ 17520 h 6858000"/>
              <a:gd name="connsiteX2" fmla="*/ 8152882 w 8950581"/>
              <a:gd name="connsiteY2" fmla="*/ 337376 h 6858000"/>
              <a:gd name="connsiteX3" fmla="*/ 8241515 w 8950581"/>
              <a:gd name="connsiteY3" fmla="*/ 546938 h 6858000"/>
              <a:gd name="connsiteX4" fmla="*/ 8429861 w 8950581"/>
              <a:gd name="connsiteY4" fmla="*/ 469731 h 6858000"/>
              <a:gd name="connsiteX5" fmla="*/ 8607127 w 8950581"/>
              <a:gd name="connsiteY5" fmla="*/ 149874 h 6858000"/>
              <a:gd name="connsiteX6" fmla="*/ 8629286 w 8950581"/>
              <a:gd name="connsiteY6" fmla="*/ 160903 h 6858000"/>
              <a:gd name="connsiteX7" fmla="*/ 8607127 w 8950581"/>
              <a:gd name="connsiteY7" fmla="*/ 414583 h 6858000"/>
              <a:gd name="connsiteX8" fmla="*/ 8740077 w 8950581"/>
              <a:gd name="connsiteY8" fmla="*/ 701351 h 6858000"/>
              <a:gd name="connsiteX9" fmla="*/ 8529573 w 8950581"/>
              <a:gd name="connsiteY9" fmla="*/ 1208710 h 6858000"/>
              <a:gd name="connsiteX10" fmla="*/ 8950581 w 8950581"/>
              <a:gd name="connsiteY10" fmla="*/ 1153562 h 6858000"/>
              <a:gd name="connsiteX11" fmla="*/ 8950581 w 8950581"/>
              <a:gd name="connsiteY11" fmla="*/ 1186651 h 6858000"/>
              <a:gd name="connsiteX12" fmla="*/ 8429861 w 8950581"/>
              <a:gd name="connsiteY12" fmla="*/ 1484449 h 6858000"/>
              <a:gd name="connsiteX13" fmla="*/ 8551731 w 8950581"/>
              <a:gd name="connsiteY13" fmla="*/ 1671951 h 6858000"/>
              <a:gd name="connsiteX14" fmla="*/ 8873027 w 8950581"/>
              <a:gd name="connsiteY14" fmla="*/ 1627834 h 6858000"/>
              <a:gd name="connsiteX15" fmla="*/ 8873027 w 8950581"/>
              <a:gd name="connsiteY15" fmla="*/ 1638863 h 6858000"/>
              <a:gd name="connsiteX16" fmla="*/ 8795473 w 8950581"/>
              <a:gd name="connsiteY16" fmla="*/ 2113133 h 6858000"/>
              <a:gd name="connsiteX17" fmla="*/ 8773315 w 8950581"/>
              <a:gd name="connsiteY17" fmla="*/ 2113133 h 6858000"/>
              <a:gd name="connsiteX18" fmla="*/ 8363385 w 8950581"/>
              <a:gd name="connsiteY18" fmla="*/ 1760187 h 6858000"/>
              <a:gd name="connsiteX19" fmla="*/ 8374465 w 8950581"/>
              <a:gd name="connsiteY19" fmla="*/ 2080045 h 6858000"/>
              <a:gd name="connsiteX20" fmla="*/ 8496335 w 8950581"/>
              <a:gd name="connsiteY20" fmla="*/ 2124162 h 6858000"/>
              <a:gd name="connsiteX21" fmla="*/ 8496335 w 8950581"/>
              <a:gd name="connsiteY21" fmla="*/ 2146222 h 6858000"/>
              <a:gd name="connsiteX22" fmla="*/ 8385544 w 8950581"/>
              <a:gd name="connsiteY22" fmla="*/ 2300635 h 6858000"/>
              <a:gd name="connsiteX23" fmla="*/ 8507414 w 8950581"/>
              <a:gd name="connsiteY23" fmla="*/ 2477109 h 6858000"/>
              <a:gd name="connsiteX24" fmla="*/ 8740077 w 8950581"/>
              <a:gd name="connsiteY24" fmla="*/ 2499167 h 6858000"/>
              <a:gd name="connsiteX25" fmla="*/ 8740077 w 8950581"/>
              <a:gd name="connsiteY25" fmla="*/ 2521226 h 6858000"/>
              <a:gd name="connsiteX26" fmla="*/ 8540652 w 8950581"/>
              <a:gd name="connsiteY26" fmla="*/ 2642551 h 6858000"/>
              <a:gd name="connsiteX27" fmla="*/ 8562810 w 8950581"/>
              <a:gd name="connsiteY27" fmla="*/ 3017556 h 6858000"/>
              <a:gd name="connsiteX28" fmla="*/ 8917343 w 8950581"/>
              <a:gd name="connsiteY28" fmla="*/ 2940349 h 6858000"/>
              <a:gd name="connsiteX29" fmla="*/ 8917343 w 8950581"/>
              <a:gd name="connsiteY29" fmla="*/ 2951379 h 6858000"/>
              <a:gd name="connsiteX30" fmla="*/ 8562810 w 8950581"/>
              <a:gd name="connsiteY30" fmla="*/ 3194029 h 6858000"/>
              <a:gd name="connsiteX31" fmla="*/ 8319070 w 8950581"/>
              <a:gd name="connsiteY31" fmla="*/ 3734477 h 6858000"/>
              <a:gd name="connsiteX32" fmla="*/ 8385544 w 8950581"/>
              <a:gd name="connsiteY32" fmla="*/ 4021244 h 6858000"/>
              <a:gd name="connsiteX33" fmla="*/ 8640365 w 8950581"/>
              <a:gd name="connsiteY33" fmla="*/ 4120510 h 6858000"/>
              <a:gd name="connsiteX34" fmla="*/ 8640365 w 8950581"/>
              <a:gd name="connsiteY34" fmla="*/ 4131539 h 6858000"/>
              <a:gd name="connsiteX35" fmla="*/ 8463098 w 8950581"/>
              <a:gd name="connsiteY35" fmla="*/ 4285954 h 6858000"/>
              <a:gd name="connsiteX36" fmla="*/ 8551731 w 8950581"/>
              <a:gd name="connsiteY36" fmla="*/ 4473456 h 6858000"/>
              <a:gd name="connsiteX37" fmla="*/ 8551731 w 8950581"/>
              <a:gd name="connsiteY37" fmla="*/ 4495515 h 6858000"/>
              <a:gd name="connsiteX38" fmla="*/ 8396623 w 8950581"/>
              <a:gd name="connsiteY38" fmla="*/ 4550663 h 6858000"/>
              <a:gd name="connsiteX39" fmla="*/ 8485257 w 8950581"/>
              <a:gd name="connsiteY39" fmla="*/ 4793313 h 6858000"/>
              <a:gd name="connsiteX40" fmla="*/ 8396623 w 8950581"/>
              <a:gd name="connsiteY40" fmla="*/ 4936696 h 6858000"/>
              <a:gd name="connsiteX41" fmla="*/ 8573890 w 8950581"/>
              <a:gd name="connsiteY41" fmla="*/ 5289642 h 6858000"/>
              <a:gd name="connsiteX42" fmla="*/ 8751156 w 8950581"/>
              <a:gd name="connsiteY42" fmla="*/ 5377878 h 6858000"/>
              <a:gd name="connsiteX43" fmla="*/ 8751156 w 8950581"/>
              <a:gd name="connsiteY43" fmla="*/ 5410967 h 6858000"/>
              <a:gd name="connsiteX44" fmla="*/ 8540652 w 8950581"/>
              <a:gd name="connsiteY44" fmla="*/ 5477144 h 6858000"/>
              <a:gd name="connsiteX45" fmla="*/ 8518494 w 8950581"/>
              <a:gd name="connsiteY45" fmla="*/ 5774942 h 6858000"/>
              <a:gd name="connsiteX46" fmla="*/ 8806552 w 8950581"/>
              <a:gd name="connsiteY46" fmla="*/ 5719795 h 6858000"/>
              <a:gd name="connsiteX47" fmla="*/ 8817631 w 8950581"/>
              <a:gd name="connsiteY47" fmla="*/ 5741853 h 6858000"/>
              <a:gd name="connsiteX48" fmla="*/ 8662523 w 8950581"/>
              <a:gd name="connsiteY48" fmla="*/ 5830090 h 6858000"/>
              <a:gd name="connsiteX49" fmla="*/ 8518494 w 8950581"/>
              <a:gd name="connsiteY49" fmla="*/ 6072740 h 6858000"/>
              <a:gd name="connsiteX50" fmla="*/ 8706839 w 8950581"/>
              <a:gd name="connsiteY50" fmla="*/ 6160977 h 6858000"/>
              <a:gd name="connsiteX51" fmla="*/ 8706839 w 8950581"/>
              <a:gd name="connsiteY51" fmla="*/ 6205095 h 6858000"/>
              <a:gd name="connsiteX52" fmla="*/ 8551731 w 8950581"/>
              <a:gd name="connsiteY52" fmla="*/ 6282301 h 6858000"/>
              <a:gd name="connsiteX53" fmla="*/ 8529573 w 8950581"/>
              <a:gd name="connsiteY53" fmla="*/ 6723483 h 6858000"/>
              <a:gd name="connsiteX54" fmla="*/ 8452019 w 8950581"/>
              <a:gd name="connsiteY54" fmla="*/ 6844808 h 6858000"/>
              <a:gd name="connsiteX55" fmla="*/ 0 w 8950581"/>
              <a:gd name="connsiteY55" fmla="*/ 6858000 h 6858000"/>
              <a:gd name="connsiteX56" fmla="*/ 2 w 8950581"/>
              <a:gd name="connsiteY56" fmla="*/ 0 h 6858000"/>
              <a:gd name="connsiteX0" fmla="*/ 283337 w 8950581"/>
              <a:gd name="connsiteY0" fmla="*/ 0 h 6858000"/>
              <a:gd name="connsiteX1" fmla="*/ 8385544 w 8950581"/>
              <a:gd name="connsiteY1" fmla="*/ 17520 h 6858000"/>
              <a:gd name="connsiteX2" fmla="*/ 8152882 w 8950581"/>
              <a:gd name="connsiteY2" fmla="*/ 337376 h 6858000"/>
              <a:gd name="connsiteX3" fmla="*/ 8241515 w 8950581"/>
              <a:gd name="connsiteY3" fmla="*/ 546938 h 6858000"/>
              <a:gd name="connsiteX4" fmla="*/ 8429861 w 8950581"/>
              <a:gd name="connsiteY4" fmla="*/ 469731 h 6858000"/>
              <a:gd name="connsiteX5" fmla="*/ 8607127 w 8950581"/>
              <a:gd name="connsiteY5" fmla="*/ 149874 h 6858000"/>
              <a:gd name="connsiteX6" fmla="*/ 8629286 w 8950581"/>
              <a:gd name="connsiteY6" fmla="*/ 160903 h 6858000"/>
              <a:gd name="connsiteX7" fmla="*/ 8607127 w 8950581"/>
              <a:gd name="connsiteY7" fmla="*/ 414583 h 6858000"/>
              <a:gd name="connsiteX8" fmla="*/ 8740077 w 8950581"/>
              <a:gd name="connsiteY8" fmla="*/ 701351 h 6858000"/>
              <a:gd name="connsiteX9" fmla="*/ 8529573 w 8950581"/>
              <a:gd name="connsiteY9" fmla="*/ 1208710 h 6858000"/>
              <a:gd name="connsiteX10" fmla="*/ 8950581 w 8950581"/>
              <a:gd name="connsiteY10" fmla="*/ 1153562 h 6858000"/>
              <a:gd name="connsiteX11" fmla="*/ 8950581 w 8950581"/>
              <a:gd name="connsiteY11" fmla="*/ 1186651 h 6858000"/>
              <a:gd name="connsiteX12" fmla="*/ 8429861 w 8950581"/>
              <a:gd name="connsiteY12" fmla="*/ 1484449 h 6858000"/>
              <a:gd name="connsiteX13" fmla="*/ 8551731 w 8950581"/>
              <a:gd name="connsiteY13" fmla="*/ 1671951 h 6858000"/>
              <a:gd name="connsiteX14" fmla="*/ 8873027 w 8950581"/>
              <a:gd name="connsiteY14" fmla="*/ 1627834 h 6858000"/>
              <a:gd name="connsiteX15" fmla="*/ 8873027 w 8950581"/>
              <a:gd name="connsiteY15" fmla="*/ 1638863 h 6858000"/>
              <a:gd name="connsiteX16" fmla="*/ 8795473 w 8950581"/>
              <a:gd name="connsiteY16" fmla="*/ 2113133 h 6858000"/>
              <a:gd name="connsiteX17" fmla="*/ 8773315 w 8950581"/>
              <a:gd name="connsiteY17" fmla="*/ 2113133 h 6858000"/>
              <a:gd name="connsiteX18" fmla="*/ 8363385 w 8950581"/>
              <a:gd name="connsiteY18" fmla="*/ 1760187 h 6858000"/>
              <a:gd name="connsiteX19" fmla="*/ 8374465 w 8950581"/>
              <a:gd name="connsiteY19" fmla="*/ 2080045 h 6858000"/>
              <a:gd name="connsiteX20" fmla="*/ 8496335 w 8950581"/>
              <a:gd name="connsiteY20" fmla="*/ 2124162 h 6858000"/>
              <a:gd name="connsiteX21" fmla="*/ 8496335 w 8950581"/>
              <a:gd name="connsiteY21" fmla="*/ 2146222 h 6858000"/>
              <a:gd name="connsiteX22" fmla="*/ 8385544 w 8950581"/>
              <a:gd name="connsiteY22" fmla="*/ 2300635 h 6858000"/>
              <a:gd name="connsiteX23" fmla="*/ 8507414 w 8950581"/>
              <a:gd name="connsiteY23" fmla="*/ 2477109 h 6858000"/>
              <a:gd name="connsiteX24" fmla="*/ 8740077 w 8950581"/>
              <a:gd name="connsiteY24" fmla="*/ 2499167 h 6858000"/>
              <a:gd name="connsiteX25" fmla="*/ 8740077 w 8950581"/>
              <a:gd name="connsiteY25" fmla="*/ 2521226 h 6858000"/>
              <a:gd name="connsiteX26" fmla="*/ 8540652 w 8950581"/>
              <a:gd name="connsiteY26" fmla="*/ 2642551 h 6858000"/>
              <a:gd name="connsiteX27" fmla="*/ 8562810 w 8950581"/>
              <a:gd name="connsiteY27" fmla="*/ 3017556 h 6858000"/>
              <a:gd name="connsiteX28" fmla="*/ 8917343 w 8950581"/>
              <a:gd name="connsiteY28" fmla="*/ 2940349 h 6858000"/>
              <a:gd name="connsiteX29" fmla="*/ 8917343 w 8950581"/>
              <a:gd name="connsiteY29" fmla="*/ 2951379 h 6858000"/>
              <a:gd name="connsiteX30" fmla="*/ 8562810 w 8950581"/>
              <a:gd name="connsiteY30" fmla="*/ 3194029 h 6858000"/>
              <a:gd name="connsiteX31" fmla="*/ 8319070 w 8950581"/>
              <a:gd name="connsiteY31" fmla="*/ 3734477 h 6858000"/>
              <a:gd name="connsiteX32" fmla="*/ 8385544 w 8950581"/>
              <a:gd name="connsiteY32" fmla="*/ 4021244 h 6858000"/>
              <a:gd name="connsiteX33" fmla="*/ 8640365 w 8950581"/>
              <a:gd name="connsiteY33" fmla="*/ 4120510 h 6858000"/>
              <a:gd name="connsiteX34" fmla="*/ 8640365 w 8950581"/>
              <a:gd name="connsiteY34" fmla="*/ 4131539 h 6858000"/>
              <a:gd name="connsiteX35" fmla="*/ 8463098 w 8950581"/>
              <a:gd name="connsiteY35" fmla="*/ 4285954 h 6858000"/>
              <a:gd name="connsiteX36" fmla="*/ 8551731 w 8950581"/>
              <a:gd name="connsiteY36" fmla="*/ 4473456 h 6858000"/>
              <a:gd name="connsiteX37" fmla="*/ 8551731 w 8950581"/>
              <a:gd name="connsiteY37" fmla="*/ 4495515 h 6858000"/>
              <a:gd name="connsiteX38" fmla="*/ 8396623 w 8950581"/>
              <a:gd name="connsiteY38" fmla="*/ 4550663 h 6858000"/>
              <a:gd name="connsiteX39" fmla="*/ 8485257 w 8950581"/>
              <a:gd name="connsiteY39" fmla="*/ 4793313 h 6858000"/>
              <a:gd name="connsiteX40" fmla="*/ 8396623 w 8950581"/>
              <a:gd name="connsiteY40" fmla="*/ 4936696 h 6858000"/>
              <a:gd name="connsiteX41" fmla="*/ 8573890 w 8950581"/>
              <a:gd name="connsiteY41" fmla="*/ 5289642 h 6858000"/>
              <a:gd name="connsiteX42" fmla="*/ 8751156 w 8950581"/>
              <a:gd name="connsiteY42" fmla="*/ 5377878 h 6858000"/>
              <a:gd name="connsiteX43" fmla="*/ 8751156 w 8950581"/>
              <a:gd name="connsiteY43" fmla="*/ 5410967 h 6858000"/>
              <a:gd name="connsiteX44" fmla="*/ 8540652 w 8950581"/>
              <a:gd name="connsiteY44" fmla="*/ 5477144 h 6858000"/>
              <a:gd name="connsiteX45" fmla="*/ 8518494 w 8950581"/>
              <a:gd name="connsiteY45" fmla="*/ 5774942 h 6858000"/>
              <a:gd name="connsiteX46" fmla="*/ 8806552 w 8950581"/>
              <a:gd name="connsiteY46" fmla="*/ 5719795 h 6858000"/>
              <a:gd name="connsiteX47" fmla="*/ 8817631 w 8950581"/>
              <a:gd name="connsiteY47" fmla="*/ 5741853 h 6858000"/>
              <a:gd name="connsiteX48" fmla="*/ 8662523 w 8950581"/>
              <a:gd name="connsiteY48" fmla="*/ 5830090 h 6858000"/>
              <a:gd name="connsiteX49" fmla="*/ 8518494 w 8950581"/>
              <a:gd name="connsiteY49" fmla="*/ 6072740 h 6858000"/>
              <a:gd name="connsiteX50" fmla="*/ 8706839 w 8950581"/>
              <a:gd name="connsiteY50" fmla="*/ 6160977 h 6858000"/>
              <a:gd name="connsiteX51" fmla="*/ 8706839 w 8950581"/>
              <a:gd name="connsiteY51" fmla="*/ 6205095 h 6858000"/>
              <a:gd name="connsiteX52" fmla="*/ 8551731 w 8950581"/>
              <a:gd name="connsiteY52" fmla="*/ 6282301 h 6858000"/>
              <a:gd name="connsiteX53" fmla="*/ 8529573 w 8950581"/>
              <a:gd name="connsiteY53" fmla="*/ 6723483 h 6858000"/>
              <a:gd name="connsiteX54" fmla="*/ 8452019 w 8950581"/>
              <a:gd name="connsiteY54" fmla="*/ 6844808 h 6858000"/>
              <a:gd name="connsiteX55" fmla="*/ 0 w 8950581"/>
              <a:gd name="connsiteY55" fmla="*/ 6858000 h 6858000"/>
              <a:gd name="connsiteX56" fmla="*/ 283337 w 8950581"/>
              <a:gd name="connsiteY56" fmla="*/ 0 h 6858000"/>
              <a:gd name="connsiteX0" fmla="*/ 12881 w 8680125"/>
              <a:gd name="connsiteY0" fmla="*/ 0 h 6858000"/>
              <a:gd name="connsiteX1" fmla="*/ 8115088 w 8680125"/>
              <a:gd name="connsiteY1" fmla="*/ 17520 h 6858000"/>
              <a:gd name="connsiteX2" fmla="*/ 7882426 w 8680125"/>
              <a:gd name="connsiteY2" fmla="*/ 337376 h 6858000"/>
              <a:gd name="connsiteX3" fmla="*/ 7971059 w 8680125"/>
              <a:gd name="connsiteY3" fmla="*/ 546938 h 6858000"/>
              <a:gd name="connsiteX4" fmla="*/ 8159405 w 8680125"/>
              <a:gd name="connsiteY4" fmla="*/ 469731 h 6858000"/>
              <a:gd name="connsiteX5" fmla="*/ 8336671 w 8680125"/>
              <a:gd name="connsiteY5" fmla="*/ 149874 h 6858000"/>
              <a:gd name="connsiteX6" fmla="*/ 8358830 w 8680125"/>
              <a:gd name="connsiteY6" fmla="*/ 160903 h 6858000"/>
              <a:gd name="connsiteX7" fmla="*/ 8336671 w 8680125"/>
              <a:gd name="connsiteY7" fmla="*/ 414583 h 6858000"/>
              <a:gd name="connsiteX8" fmla="*/ 8469621 w 8680125"/>
              <a:gd name="connsiteY8" fmla="*/ 701351 h 6858000"/>
              <a:gd name="connsiteX9" fmla="*/ 8259117 w 8680125"/>
              <a:gd name="connsiteY9" fmla="*/ 1208710 h 6858000"/>
              <a:gd name="connsiteX10" fmla="*/ 8680125 w 8680125"/>
              <a:gd name="connsiteY10" fmla="*/ 1153562 h 6858000"/>
              <a:gd name="connsiteX11" fmla="*/ 8680125 w 8680125"/>
              <a:gd name="connsiteY11" fmla="*/ 1186651 h 6858000"/>
              <a:gd name="connsiteX12" fmla="*/ 8159405 w 8680125"/>
              <a:gd name="connsiteY12" fmla="*/ 1484449 h 6858000"/>
              <a:gd name="connsiteX13" fmla="*/ 8281275 w 8680125"/>
              <a:gd name="connsiteY13" fmla="*/ 1671951 h 6858000"/>
              <a:gd name="connsiteX14" fmla="*/ 8602571 w 8680125"/>
              <a:gd name="connsiteY14" fmla="*/ 1627834 h 6858000"/>
              <a:gd name="connsiteX15" fmla="*/ 8602571 w 8680125"/>
              <a:gd name="connsiteY15" fmla="*/ 1638863 h 6858000"/>
              <a:gd name="connsiteX16" fmla="*/ 8525017 w 8680125"/>
              <a:gd name="connsiteY16" fmla="*/ 2113133 h 6858000"/>
              <a:gd name="connsiteX17" fmla="*/ 8502859 w 8680125"/>
              <a:gd name="connsiteY17" fmla="*/ 2113133 h 6858000"/>
              <a:gd name="connsiteX18" fmla="*/ 8092929 w 8680125"/>
              <a:gd name="connsiteY18" fmla="*/ 1760187 h 6858000"/>
              <a:gd name="connsiteX19" fmla="*/ 8104009 w 8680125"/>
              <a:gd name="connsiteY19" fmla="*/ 2080045 h 6858000"/>
              <a:gd name="connsiteX20" fmla="*/ 8225879 w 8680125"/>
              <a:gd name="connsiteY20" fmla="*/ 2124162 h 6858000"/>
              <a:gd name="connsiteX21" fmla="*/ 8225879 w 8680125"/>
              <a:gd name="connsiteY21" fmla="*/ 2146222 h 6858000"/>
              <a:gd name="connsiteX22" fmla="*/ 8115088 w 8680125"/>
              <a:gd name="connsiteY22" fmla="*/ 2300635 h 6858000"/>
              <a:gd name="connsiteX23" fmla="*/ 8236958 w 8680125"/>
              <a:gd name="connsiteY23" fmla="*/ 2477109 h 6858000"/>
              <a:gd name="connsiteX24" fmla="*/ 8469621 w 8680125"/>
              <a:gd name="connsiteY24" fmla="*/ 2499167 h 6858000"/>
              <a:gd name="connsiteX25" fmla="*/ 8469621 w 8680125"/>
              <a:gd name="connsiteY25" fmla="*/ 2521226 h 6858000"/>
              <a:gd name="connsiteX26" fmla="*/ 8270196 w 8680125"/>
              <a:gd name="connsiteY26" fmla="*/ 2642551 h 6858000"/>
              <a:gd name="connsiteX27" fmla="*/ 8292354 w 8680125"/>
              <a:gd name="connsiteY27" fmla="*/ 3017556 h 6858000"/>
              <a:gd name="connsiteX28" fmla="*/ 8646887 w 8680125"/>
              <a:gd name="connsiteY28" fmla="*/ 2940349 h 6858000"/>
              <a:gd name="connsiteX29" fmla="*/ 8646887 w 8680125"/>
              <a:gd name="connsiteY29" fmla="*/ 2951379 h 6858000"/>
              <a:gd name="connsiteX30" fmla="*/ 8292354 w 8680125"/>
              <a:gd name="connsiteY30" fmla="*/ 3194029 h 6858000"/>
              <a:gd name="connsiteX31" fmla="*/ 8048614 w 8680125"/>
              <a:gd name="connsiteY31" fmla="*/ 3734477 h 6858000"/>
              <a:gd name="connsiteX32" fmla="*/ 8115088 w 8680125"/>
              <a:gd name="connsiteY32" fmla="*/ 4021244 h 6858000"/>
              <a:gd name="connsiteX33" fmla="*/ 8369909 w 8680125"/>
              <a:gd name="connsiteY33" fmla="*/ 4120510 h 6858000"/>
              <a:gd name="connsiteX34" fmla="*/ 8369909 w 8680125"/>
              <a:gd name="connsiteY34" fmla="*/ 4131539 h 6858000"/>
              <a:gd name="connsiteX35" fmla="*/ 8192642 w 8680125"/>
              <a:gd name="connsiteY35" fmla="*/ 4285954 h 6858000"/>
              <a:gd name="connsiteX36" fmla="*/ 8281275 w 8680125"/>
              <a:gd name="connsiteY36" fmla="*/ 4473456 h 6858000"/>
              <a:gd name="connsiteX37" fmla="*/ 8281275 w 8680125"/>
              <a:gd name="connsiteY37" fmla="*/ 4495515 h 6858000"/>
              <a:gd name="connsiteX38" fmla="*/ 8126167 w 8680125"/>
              <a:gd name="connsiteY38" fmla="*/ 4550663 h 6858000"/>
              <a:gd name="connsiteX39" fmla="*/ 8214801 w 8680125"/>
              <a:gd name="connsiteY39" fmla="*/ 4793313 h 6858000"/>
              <a:gd name="connsiteX40" fmla="*/ 8126167 w 8680125"/>
              <a:gd name="connsiteY40" fmla="*/ 4936696 h 6858000"/>
              <a:gd name="connsiteX41" fmla="*/ 8303434 w 8680125"/>
              <a:gd name="connsiteY41" fmla="*/ 5289642 h 6858000"/>
              <a:gd name="connsiteX42" fmla="*/ 8480700 w 8680125"/>
              <a:gd name="connsiteY42" fmla="*/ 5377878 h 6858000"/>
              <a:gd name="connsiteX43" fmla="*/ 8480700 w 8680125"/>
              <a:gd name="connsiteY43" fmla="*/ 5410967 h 6858000"/>
              <a:gd name="connsiteX44" fmla="*/ 8270196 w 8680125"/>
              <a:gd name="connsiteY44" fmla="*/ 5477144 h 6858000"/>
              <a:gd name="connsiteX45" fmla="*/ 8248038 w 8680125"/>
              <a:gd name="connsiteY45" fmla="*/ 5774942 h 6858000"/>
              <a:gd name="connsiteX46" fmla="*/ 8536096 w 8680125"/>
              <a:gd name="connsiteY46" fmla="*/ 5719795 h 6858000"/>
              <a:gd name="connsiteX47" fmla="*/ 8547175 w 8680125"/>
              <a:gd name="connsiteY47" fmla="*/ 5741853 h 6858000"/>
              <a:gd name="connsiteX48" fmla="*/ 8392067 w 8680125"/>
              <a:gd name="connsiteY48" fmla="*/ 5830090 h 6858000"/>
              <a:gd name="connsiteX49" fmla="*/ 8248038 w 8680125"/>
              <a:gd name="connsiteY49" fmla="*/ 6072740 h 6858000"/>
              <a:gd name="connsiteX50" fmla="*/ 8436383 w 8680125"/>
              <a:gd name="connsiteY50" fmla="*/ 6160977 h 6858000"/>
              <a:gd name="connsiteX51" fmla="*/ 8436383 w 8680125"/>
              <a:gd name="connsiteY51" fmla="*/ 6205095 h 6858000"/>
              <a:gd name="connsiteX52" fmla="*/ 8281275 w 8680125"/>
              <a:gd name="connsiteY52" fmla="*/ 6282301 h 6858000"/>
              <a:gd name="connsiteX53" fmla="*/ 8259117 w 8680125"/>
              <a:gd name="connsiteY53" fmla="*/ 6723483 h 6858000"/>
              <a:gd name="connsiteX54" fmla="*/ 8181563 w 8680125"/>
              <a:gd name="connsiteY54" fmla="*/ 6844808 h 6858000"/>
              <a:gd name="connsiteX55" fmla="*/ 0 w 8680125"/>
              <a:gd name="connsiteY55" fmla="*/ 6858000 h 6858000"/>
              <a:gd name="connsiteX56" fmla="*/ 12881 w 8680125"/>
              <a:gd name="connsiteY56" fmla="*/ 0 h 6858000"/>
              <a:gd name="connsiteX0" fmla="*/ 12142476 w 12142476"/>
              <a:gd name="connsiteY0" fmla="*/ 7904 h 6840480"/>
              <a:gd name="connsiteX1" fmla="*/ 8115088 w 12142476"/>
              <a:gd name="connsiteY1" fmla="*/ 0 h 6840480"/>
              <a:gd name="connsiteX2" fmla="*/ 7882426 w 12142476"/>
              <a:gd name="connsiteY2" fmla="*/ 319856 h 6840480"/>
              <a:gd name="connsiteX3" fmla="*/ 7971059 w 12142476"/>
              <a:gd name="connsiteY3" fmla="*/ 529418 h 6840480"/>
              <a:gd name="connsiteX4" fmla="*/ 8159405 w 12142476"/>
              <a:gd name="connsiteY4" fmla="*/ 452211 h 6840480"/>
              <a:gd name="connsiteX5" fmla="*/ 8336671 w 12142476"/>
              <a:gd name="connsiteY5" fmla="*/ 132354 h 6840480"/>
              <a:gd name="connsiteX6" fmla="*/ 8358830 w 12142476"/>
              <a:gd name="connsiteY6" fmla="*/ 143383 h 6840480"/>
              <a:gd name="connsiteX7" fmla="*/ 8336671 w 12142476"/>
              <a:gd name="connsiteY7" fmla="*/ 397063 h 6840480"/>
              <a:gd name="connsiteX8" fmla="*/ 8469621 w 12142476"/>
              <a:gd name="connsiteY8" fmla="*/ 683831 h 6840480"/>
              <a:gd name="connsiteX9" fmla="*/ 8259117 w 12142476"/>
              <a:gd name="connsiteY9" fmla="*/ 1191190 h 6840480"/>
              <a:gd name="connsiteX10" fmla="*/ 8680125 w 12142476"/>
              <a:gd name="connsiteY10" fmla="*/ 1136042 h 6840480"/>
              <a:gd name="connsiteX11" fmla="*/ 8680125 w 12142476"/>
              <a:gd name="connsiteY11" fmla="*/ 1169131 h 6840480"/>
              <a:gd name="connsiteX12" fmla="*/ 8159405 w 12142476"/>
              <a:gd name="connsiteY12" fmla="*/ 1466929 h 6840480"/>
              <a:gd name="connsiteX13" fmla="*/ 8281275 w 12142476"/>
              <a:gd name="connsiteY13" fmla="*/ 1654431 h 6840480"/>
              <a:gd name="connsiteX14" fmla="*/ 8602571 w 12142476"/>
              <a:gd name="connsiteY14" fmla="*/ 1610314 h 6840480"/>
              <a:gd name="connsiteX15" fmla="*/ 8602571 w 12142476"/>
              <a:gd name="connsiteY15" fmla="*/ 1621343 h 6840480"/>
              <a:gd name="connsiteX16" fmla="*/ 8525017 w 12142476"/>
              <a:gd name="connsiteY16" fmla="*/ 2095613 h 6840480"/>
              <a:gd name="connsiteX17" fmla="*/ 8502859 w 12142476"/>
              <a:gd name="connsiteY17" fmla="*/ 2095613 h 6840480"/>
              <a:gd name="connsiteX18" fmla="*/ 8092929 w 12142476"/>
              <a:gd name="connsiteY18" fmla="*/ 1742667 h 6840480"/>
              <a:gd name="connsiteX19" fmla="*/ 8104009 w 12142476"/>
              <a:gd name="connsiteY19" fmla="*/ 2062525 h 6840480"/>
              <a:gd name="connsiteX20" fmla="*/ 8225879 w 12142476"/>
              <a:gd name="connsiteY20" fmla="*/ 2106642 h 6840480"/>
              <a:gd name="connsiteX21" fmla="*/ 8225879 w 12142476"/>
              <a:gd name="connsiteY21" fmla="*/ 2128702 h 6840480"/>
              <a:gd name="connsiteX22" fmla="*/ 8115088 w 12142476"/>
              <a:gd name="connsiteY22" fmla="*/ 2283115 h 6840480"/>
              <a:gd name="connsiteX23" fmla="*/ 8236958 w 12142476"/>
              <a:gd name="connsiteY23" fmla="*/ 2459589 h 6840480"/>
              <a:gd name="connsiteX24" fmla="*/ 8469621 w 12142476"/>
              <a:gd name="connsiteY24" fmla="*/ 2481647 h 6840480"/>
              <a:gd name="connsiteX25" fmla="*/ 8469621 w 12142476"/>
              <a:gd name="connsiteY25" fmla="*/ 2503706 h 6840480"/>
              <a:gd name="connsiteX26" fmla="*/ 8270196 w 12142476"/>
              <a:gd name="connsiteY26" fmla="*/ 2625031 h 6840480"/>
              <a:gd name="connsiteX27" fmla="*/ 8292354 w 12142476"/>
              <a:gd name="connsiteY27" fmla="*/ 3000036 h 6840480"/>
              <a:gd name="connsiteX28" fmla="*/ 8646887 w 12142476"/>
              <a:gd name="connsiteY28" fmla="*/ 2922829 h 6840480"/>
              <a:gd name="connsiteX29" fmla="*/ 8646887 w 12142476"/>
              <a:gd name="connsiteY29" fmla="*/ 2933859 h 6840480"/>
              <a:gd name="connsiteX30" fmla="*/ 8292354 w 12142476"/>
              <a:gd name="connsiteY30" fmla="*/ 3176509 h 6840480"/>
              <a:gd name="connsiteX31" fmla="*/ 8048614 w 12142476"/>
              <a:gd name="connsiteY31" fmla="*/ 3716957 h 6840480"/>
              <a:gd name="connsiteX32" fmla="*/ 8115088 w 12142476"/>
              <a:gd name="connsiteY32" fmla="*/ 4003724 h 6840480"/>
              <a:gd name="connsiteX33" fmla="*/ 8369909 w 12142476"/>
              <a:gd name="connsiteY33" fmla="*/ 4102990 h 6840480"/>
              <a:gd name="connsiteX34" fmla="*/ 8369909 w 12142476"/>
              <a:gd name="connsiteY34" fmla="*/ 4114019 h 6840480"/>
              <a:gd name="connsiteX35" fmla="*/ 8192642 w 12142476"/>
              <a:gd name="connsiteY35" fmla="*/ 4268434 h 6840480"/>
              <a:gd name="connsiteX36" fmla="*/ 8281275 w 12142476"/>
              <a:gd name="connsiteY36" fmla="*/ 4455936 h 6840480"/>
              <a:gd name="connsiteX37" fmla="*/ 8281275 w 12142476"/>
              <a:gd name="connsiteY37" fmla="*/ 4477995 h 6840480"/>
              <a:gd name="connsiteX38" fmla="*/ 8126167 w 12142476"/>
              <a:gd name="connsiteY38" fmla="*/ 4533143 h 6840480"/>
              <a:gd name="connsiteX39" fmla="*/ 8214801 w 12142476"/>
              <a:gd name="connsiteY39" fmla="*/ 4775793 h 6840480"/>
              <a:gd name="connsiteX40" fmla="*/ 8126167 w 12142476"/>
              <a:gd name="connsiteY40" fmla="*/ 4919176 h 6840480"/>
              <a:gd name="connsiteX41" fmla="*/ 8303434 w 12142476"/>
              <a:gd name="connsiteY41" fmla="*/ 5272122 h 6840480"/>
              <a:gd name="connsiteX42" fmla="*/ 8480700 w 12142476"/>
              <a:gd name="connsiteY42" fmla="*/ 5360358 h 6840480"/>
              <a:gd name="connsiteX43" fmla="*/ 8480700 w 12142476"/>
              <a:gd name="connsiteY43" fmla="*/ 5393447 h 6840480"/>
              <a:gd name="connsiteX44" fmla="*/ 8270196 w 12142476"/>
              <a:gd name="connsiteY44" fmla="*/ 5459624 h 6840480"/>
              <a:gd name="connsiteX45" fmla="*/ 8248038 w 12142476"/>
              <a:gd name="connsiteY45" fmla="*/ 5757422 h 6840480"/>
              <a:gd name="connsiteX46" fmla="*/ 8536096 w 12142476"/>
              <a:gd name="connsiteY46" fmla="*/ 5702275 h 6840480"/>
              <a:gd name="connsiteX47" fmla="*/ 8547175 w 12142476"/>
              <a:gd name="connsiteY47" fmla="*/ 5724333 h 6840480"/>
              <a:gd name="connsiteX48" fmla="*/ 8392067 w 12142476"/>
              <a:gd name="connsiteY48" fmla="*/ 5812570 h 6840480"/>
              <a:gd name="connsiteX49" fmla="*/ 8248038 w 12142476"/>
              <a:gd name="connsiteY49" fmla="*/ 6055220 h 6840480"/>
              <a:gd name="connsiteX50" fmla="*/ 8436383 w 12142476"/>
              <a:gd name="connsiteY50" fmla="*/ 6143457 h 6840480"/>
              <a:gd name="connsiteX51" fmla="*/ 8436383 w 12142476"/>
              <a:gd name="connsiteY51" fmla="*/ 6187575 h 6840480"/>
              <a:gd name="connsiteX52" fmla="*/ 8281275 w 12142476"/>
              <a:gd name="connsiteY52" fmla="*/ 6264781 h 6840480"/>
              <a:gd name="connsiteX53" fmla="*/ 8259117 w 12142476"/>
              <a:gd name="connsiteY53" fmla="*/ 6705963 h 6840480"/>
              <a:gd name="connsiteX54" fmla="*/ 8181563 w 12142476"/>
              <a:gd name="connsiteY54" fmla="*/ 6827288 h 6840480"/>
              <a:gd name="connsiteX55" fmla="*/ 0 w 12142476"/>
              <a:gd name="connsiteY55" fmla="*/ 6840480 h 6840480"/>
              <a:gd name="connsiteX56" fmla="*/ 12142476 w 12142476"/>
              <a:gd name="connsiteY56" fmla="*/ 7904 h 6840480"/>
              <a:gd name="connsiteX0" fmla="*/ 4260050 w 4260050"/>
              <a:gd name="connsiteY0" fmla="*/ 7904 h 6840480"/>
              <a:gd name="connsiteX1" fmla="*/ 232662 w 4260050"/>
              <a:gd name="connsiteY1" fmla="*/ 0 h 6840480"/>
              <a:gd name="connsiteX2" fmla="*/ 0 w 4260050"/>
              <a:gd name="connsiteY2" fmla="*/ 319856 h 6840480"/>
              <a:gd name="connsiteX3" fmla="*/ 88633 w 4260050"/>
              <a:gd name="connsiteY3" fmla="*/ 529418 h 6840480"/>
              <a:gd name="connsiteX4" fmla="*/ 276979 w 4260050"/>
              <a:gd name="connsiteY4" fmla="*/ 452211 h 6840480"/>
              <a:gd name="connsiteX5" fmla="*/ 454245 w 4260050"/>
              <a:gd name="connsiteY5" fmla="*/ 132354 h 6840480"/>
              <a:gd name="connsiteX6" fmla="*/ 476404 w 4260050"/>
              <a:gd name="connsiteY6" fmla="*/ 143383 h 6840480"/>
              <a:gd name="connsiteX7" fmla="*/ 454245 w 4260050"/>
              <a:gd name="connsiteY7" fmla="*/ 397063 h 6840480"/>
              <a:gd name="connsiteX8" fmla="*/ 587195 w 4260050"/>
              <a:gd name="connsiteY8" fmla="*/ 683831 h 6840480"/>
              <a:gd name="connsiteX9" fmla="*/ 376691 w 4260050"/>
              <a:gd name="connsiteY9" fmla="*/ 1191190 h 6840480"/>
              <a:gd name="connsiteX10" fmla="*/ 797699 w 4260050"/>
              <a:gd name="connsiteY10" fmla="*/ 1136042 h 6840480"/>
              <a:gd name="connsiteX11" fmla="*/ 797699 w 4260050"/>
              <a:gd name="connsiteY11" fmla="*/ 1169131 h 6840480"/>
              <a:gd name="connsiteX12" fmla="*/ 276979 w 4260050"/>
              <a:gd name="connsiteY12" fmla="*/ 1466929 h 6840480"/>
              <a:gd name="connsiteX13" fmla="*/ 398849 w 4260050"/>
              <a:gd name="connsiteY13" fmla="*/ 1654431 h 6840480"/>
              <a:gd name="connsiteX14" fmla="*/ 720145 w 4260050"/>
              <a:gd name="connsiteY14" fmla="*/ 1610314 h 6840480"/>
              <a:gd name="connsiteX15" fmla="*/ 720145 w 4260050"/>
              <a:gd name="connsiteY15" fmla="*/ 1621343 h 6840480"/>
              <a:gd name="connsiteX16" fmla="*/ 642591 w 4260050"/>
              <a:gd name="connsiteY16" fmla="*/ 2095613 h 6840480"/>
              <a:gd name="connsiteX17" fmla="*/ 620433 w 4260050"/>
              <a:gd name="connsiteY17" fmla="*/ 2095613 h 6840480"/>
              <a:gd name="connsiteX18" fmla="*/ 210503 w 4260050"/>
              <a:gd name="connsiteY18" fmla="*/ 1742667 h 6840480"/>
              <a:gd name="connsiteX19" fmla="*/ 221583 w 4260050"/>
              <a:gd name="connsiteY19" fmla="*/ 2062525 h 6840480"/>
              <a:gd name="connsiteX20" fmla="*/ 343453 w 4260050"/>
              <a:gd name="connsiteY20" fmla="*/ 2106642 h 6840480"/>
              <a:gd name="connsiteX21" fmla="*/ 343453 w 4260050"/>
              <a:gd name="connsiteY21" fmla="*/ 2128702 h 6840480"/>
              <a:gd name="connsiteX22" fmla="*/ 232662 w 4260050"/>
              <a:gd name="connsiteY22" fmla="*/ 2283115 h 6840480"/>
              <a:gd name="connsiteX23" fmla="*/ 354532 w 4260050"/>
              <a:gd name="connsiteY23" fmla="*/ 2459589 h 6840480"/>
              <a:gd name="connsiteX24" fmla="*/ 587195 w 4260050"/>
              <a:gd name="connsiteY24" fmla="*/ 2481647 h 6840480"/>
              <a:gd name="connsiteX25" fmla="*/ 587195 w 4260050"/>
              <a:gd name="connsiteY25" fmla="*/ 2503706 h 6840480"/>
              <a:gd name="connsiteX26" fmla="*/ 387770 w 4260050"/>
              <a:gd name="connsiteY26" fmla="*/ 2625031 h 6840480"/>
              <a:gd name="connsiteX27" fmla="*/ 409928 w 4260050"/>
              <a:gd name="connsiteY27" fmla="*/ 3000036 h 6840480"/>
              <a:gd name="connsiteX28" fmla="*/ 764461 w 4260050"/>
              <a:gd name="connsiteY28" fmla="*/ 2922829 h 6840480"/>
              <a:gd name="connsiteX29" fmla="*/ 764461 w 4260050"/>
              <a:gd name="connsiteY29" fmla="*/ 2933859 h 6840480"/>
              <a:gd name="connsiteX30" fmla="*/ 409928 w 4260050"/>
              <a:gd name="connsiteY30" fmla="*/ 3176509 h 6840480"/>
              <a:gd name="connsiteX31" fmla="*/ 166188 w 4260050"/>
              <a:gd name="connsiteY31" fmla="*/ 3716957 h 6840480"/>
              <a:gd name="connsiteX32" fmla="*/ 232662 w 4260050"/>
              <a:gd name="connsiteY32" fmla="*/ 4003724 h 6840480"/>
              <a:gd name="connsiteX33" fmla="*/ 487483 w 4260050"/>
              <a:gd name="connsiteY33" fmla="*/ 4102990 h 6840480"/>
              <a:gd name="connsiteX34" fmla="*/ 487483 w 4260050"/>
              <a:gd name="connsiteY34" fmla="*/ 4114019 h 6840480"/>
              <a:gd name="connsiteX35" fmla="*/ 310216 w 4260050"/>
              <a:gd name="connsiteY35" fmla="*/ 4268434 h 6840480"/>
              <a:gd name="connsiteX36" fmla="*/ 398849 w 4260050"/>
              <a:gd name="connsiteY36" fmla="*/ 4455936 h 6840480"/>
              <a:gd name="connsiteX37" fmla="*/ 398849 w 4260050"/>
              <a:gd name="connsiteY37" fmla="*/ 4477995 h 6840480"/>
              <a:gd name="connsiteX38" fmla="*/ 243741 w 4260050"/>
              <a:gd name="connsiteY38" fmla="*/ 4533143 h 6840480"/>
              <a:gd name="connsiteX39" fmla="*/ 332375 w 4260050"/>
              <a:gd name="connsiteY39" fmla="*/ 4775793 h 6840480"/>
              <a:gd name="connsiteX40" fmla="*/ 243741 w 4260050"/>
              <a:gd name="connsiteY40" fmla="*/ 4919176 h 6840480"/>
              <a:gd name="connsiteX41" fmla="*/ 421008 w 4260050"/>
              <a:gd name="connsiteY41" fmla="*/ 5272122 h 6840480"/>
              <a:gd name="connsiteX42" fmla="*/ 598274 w 4260050"/>
              <a:gd name="connsiteY42" fmla="*/ 5360358 h 6840480"/>
              <a:gd name="connsiteX43" fmla="*/ 598274 w 4260050"/>
              <a:gd name="connsiteY43" fmla="*/ 5393447 h 6840480"/>
              <a:gd name="connsiteX44" fmla="*/ 387770 w 4260050"/>
              <a:gd name="connsiteY44" fmla="*/ 5459624 h 6840480"/>
              <a:gd name="connsiteX45" fmla="*/ 365612 w 4260050"/>
              <a:gd name="connsiteY45" fmla="*/ 5757422 h 6840480"/>
              <a:gd name="connsiteX46" fmla="*/ 653670 w 4260050"/>
              <a:gd name="connsiteY46" fmla="*/ 5702275 h 6840480"/>
              <a:gd name="connsiteX47" fmla="*/ 664749 w 4260050"/>
              <a:gd name="connsiteY47" fmla="*/ 5724333 h 6840480"/>
              <a:gd name="connsiteX48" fmla="*/ 509641 w 4260050"/>
              <a:gd name="connsiteY48" fmla="*/ 5812570 h 6840480"/>
              <a:gd name="connsiteX49" fmla="*/ 365612 w 4260050"/>
              <a:gd name="connsiteY49" fmla="*/ 6055220 h 6840480"/>
              <a:gd name="connsiteX50" fmla="*/ 553957 w 4260050"/>
              <a:gd name="connsiteY50" fmla="*/ 6143457 h 6840480"/>
              <a:gd name="connsiteX51" fmla="*/ 553957 w 4260050"/>
              <a:gd name="connsiteY51" fmla="*/ 6187575 h 6840480"/>
              <a:gd name="connsiteX52" fmla="*/ 398849 w 4260050"/>
              <a:gd name="connsiteY52" fmla="*/ 6264781 h 6840480"/>
              <a:gd name="connsiteX53" fmla="*/ 376691 w 4260050"/>
              <a:gd name="connsiteY53" fmla="*/ 6705963 h 6840480"/>
              <a:gd name="connsiteX54" fmla="*/ 299137 w 4260050"/>
              <a:gd name="connsiteY54" fmla="*/ 6827288 h 6840480"/>
              <a:gd name="connsiteX55" fmla="*/ 4247170 w 4260050"/>
              <a:gd name="connsiteY55" fmla="*/ 6840480 h 6840480"/>
              <a:gd name="connsiteX56" fmla="*/ 4260050 w 4260050"/>
              <a:gd name="connsiteY56" fmla="*/ 7904 h 6840480"/>
              <a:gd name="connsiteX0" fmla="*/ 3267282 w 4247170"/>
              <a:gd name="connsiteY0" fmla="*/ 7904 h 6840480"/>
              <a:gd name="connsiteX1" fmla="*/ 232662 w 4247170"/>
              <a:gd name="connsiteY1" fmla="*/ 0 h 6840480"/>
              <a:gd name="connsiteX2" fmla="*/ 0 w 4247170"/>
              <a:gd name="connsiteY2" fmla="*/ 319856 h 6840480"/>
              <a:gd name="connsiteX3" fmla="*/ 88633 w 4247170"/>
              <a:gd name="connsiteY3" fmla="*/ 529418 h 6840480"/>
              <a:gd name="connsiteX4" fmla="*/ 276979 w 4247170"/>
              <a:gd name="connsiteY4" fmla="*/ 452211 h 6840480"/>
              <a:gd name="connsiteX5" fmla="*/ 454245 w 4247170"/>
              <a:gd name="connsiteY5" fmla="*/ 132354 h 6840480"/>
              <a:gd name="connsiteX6" fmla="*/ 476404 w 4247170"/>
              <a:gd name="connsiteY6" fmla="*/ 143383 h 6840480"/>
              <a:gd name="connsiteX7" fmla="*/ 454245 w 4247170"/>
              <a:gd name="connsiteY7" fmla="*/ 397063 h 6840480"/>
              <a:gd name="connsiteX8" fmla="*/ 587195 w 4247170"/>
              <a:gd name="connsiteY8" fmla="*/ 683831 h 6840480"/>
              <a:gd name="connsiteX9" fmla="*/ 376691 w 4247170"/>
              <a:gd name="connsiteY9" fmla="*/ 1191190 h 6840480"/>
              <a:gd name="connsiteX10" fmla="*/ 797699 w 4247170"/>
              <a:gd name="connsiteY10" fmla="*/ 1136042 h 6840480"/>
              <a:gd name="connsiteX11" fmla="*/ 797699 w 4247170"/>
              <a:gd name="connsiteY11" fmla="*/ 1169131 h 6840480"/>
              <a:gd name="connsiteX12" fmla="*/ 276979 w 4247170"/>
              <a:gd name="connsiteY12" fmla="*/ 1466929 h 6840480"/>
              <a:gd name="connsiteX13" fmla="*/ 398849 w 4247170"/>
              <a:gd name="connsiteY13" fmla="*/ 1654431 h 6840480"/>
              <a:gd name="connsiteX14" fmla="*/ 720145 w 4247170"/>
              <a:gd name="connsiteY14" fmla="*/ 1610314 h 6840480"/>
              <a:gd name="connsiteX15" fmla="*/ 720145 w 4247170"/>
              <a:gd name="connsiteY15" fmla="*/ 1621343 h 6840480"/>
              <a:gd name="connsiteX16" fmla="*/ 642591 w 4247170"/>
              <a:gd name="connsiteY16" fmla="*/ 2095613 h 6840480"/>
              <a:gd name="connsiteX17" fmla="*/ 620433 w 4247170"/>
              <a:gd name="connsiteY17" fmla="*/ 2095613 h 6840480"/>
              <a:gd name="connsiteX18" fmla="*/ 210503 w 4247170"/>
              <a:gd name="connsiteY18" fmla="*/ 1742667 h 6840480"/>
              <a:gd name="connsiteX19" fmla="*/ 221583 w 4247170"/>
              <a:gd name="connsiteY19" fmla="*/ 2062525 h 6840480"/>
              <a:gd name="connsiteX20" fmla="*/ 343453 w 4247170"/>
              <a:gd name="connsiteY20" fmla="*/ 2106642 h 6840480"/>
              <a:gd name="connsiteX21" fmla="*/ 343453 w 4247170"/>
              <a:gd name="connsiteY21" fmla="*/ 2128702 h 6840480"/>
              <a:gd name="connsiteX22" fmla="*/ 232662 w 4247170"/>
              <a:gd name="connsiteY22" fmla="*/ 2283115 h 6840480"/>
              <a:gd name="connsiteX23" fmla="*/ 354532 w 4247170"/>
              <a:gd name="connsiteY23" fmla="*/ 2459589 h 6840480"/>
              <a:gd name="connsiteX24" fmla="*/ 587195 w 4247170"/>
              <a:gd name="connsiteY24" fmla="*/ 2481647 h 6840480"/>
              <a:gd name="connsiteX25" fmla="*/ 587195 w 4247170"/>
              <a:gd name="connsiteY25" fmla="*/ 2503706 h 6840480"/>
              <a:gd name="connsiteX26" fmla="*/ 387770 w 4247170"/>
              <a:gd name="connsiteY26" fmla="*/ 2625031 h 6840480"/>
              <a:gd name="connsiteX27" fmla="*/ 409928 w 4247170"/>
              <a:gd name="connsiteY27" fmla="*/ 3000036 h 6840480"/>
              <a:gd name="connsiteX28" fmla="*/ 764461 w 4247170"/>
              <a:gd name="connsiteY28" fmla="*/ 2922829 h 6840480"/>
              <a:gd name="connsiteX29" fmla="*/ 764461 w 4247170"/>
              <a:gd name="connsiteY29" fmla="*/ 2933859 h 6840480"/>
              <a:gd name="connsiteX30" fmla="*/ 409928 w 4247170"/>
              <a:gd name="connsiteY30" fmla="*/ 3176509 h 6840480"/>
              <a:gd name="connsiteX31" fmla="*/ 166188 w 4247170"/>
              <a:gd name="connsiteY31" fmla="*/ 3716957 h 6840480"/>
              <a:gd name="connsiteX32" fmla="*/ 232662 w 4247170"/>
              <a:gd name="connsiteY32" fmla="*/ 4003724 h 6840480"/>
              <a:gd name="connsiteX33" fmla="*/ 487483 w 4247170"/>
              <a:gd name="connsiteY33" fmla="*/ 4102990 h 6840480"/>
              <a:gd name="connsiteX34" fmla="*/ 487483 w 4247170"/>
              <a:gd name="connsiteY34" fmla="*/ 4114019 h 6840480"/>
              <a:gd name="connsiteX35" fmla="*/ 310216 w 4247170"/>
              <a:gd name="connsiteY35" fmla="*/ 4268434 h 6840480"/>
              <a:gd name="connsiteX36" fmla="*/ 398849 w 4247170"/>
              <a:gd name="connsiteY36" fmla="*/ 4455936 h 6840480"/>
              <a:gd name="connsiteX37" fmla="*/ 398849 w 4247170"/>
              <a:gd name="connsiteY37" fmla="*/ 4477995 h 6840480"/>
              <a:gd name="connsiteX38" fmla="*/ 243741 w 4247170"/>
              <a:gd name="connsiteY38" fmla="*/ 4533143 h 6840480"/>
              <a:gd name="connsiteX39" fmla="*/ 332375 w 4247170"/>
              <a:gd name="connsiteY39" fmla="*/ 4775793 h 6840480"/>
              <a:gd name="connsiteX40" fmla="*/ 243741 w 4247170"/>
              <a:gd name="connsiteY40" fmla="*/ 4919176 h 6840480"/>
              <a:gd name="connsiteX41" fmla="*/ 421008 w 4247170"/>
              <a:gd name="connsiteY41" fmla="*/ 5272122 h 6840480"/>
              <a:gd name="connsiteX42" fmla="*/ 598274 w 4247170"/>
              <a:gd name="connsiteY42" fmla="*/ 5360358 h 6840480"/>
              <a:gd name="connsiteX43" fmla="*/ 598274 w 4247170"/>
              <a:gd name="connsiteY43" fmla="*/ 5393447 h 6840480"/>
              <a:gd name="connsiteX44" fmla="*/ 387770 w 4247170"/>
              <a:gd name="connsiteY44" fmla="*/ 5459624 h 6840480"/>
              <a:gd name="connsiteX45" fmla="*/ 365612 w 4247170"/>
              <a:gd name="connsiteY45" fmla="*/ 5757422 h 6840480"/>
              <a:gd name="connsiteX46" fmla="*/ 653670 w 4247170"/>
              <a:gd name="connsiteY46" fmla="*/ 5702275 h 6840480"/>
              <a:gd name="connsiteX47" fmla="*/ 664749 w 4247170"/>
              <a:gd name="connsiteY47" fmla="*/ 5724333 h 6840480"/>
              <a:gd name="connsiteX48" fmla="*/ 509641 w 4247170"/>
              <a:gd name="connsiteY48" fmla="*/ 5812570 h 6840480"/>
              <a:gd name="connsiteX49" fmla="*/ 365612 w 4247170"/>
              <a:gd name="connsiteY49" fmla="*/ 6055220 h 6840480"/>
              <a:gd name="connsiteX50" fmla="*/ 553957 w 4247170"/>
              <a:gd name="connsiteY50" fmla="*/ 6143457 h 6840480"/>
              <a:gd name="connsiteX51" fmla="*/ 553957 w 4247170"/>
              <a:gd name="connsiteY51" fmla="*/ 6187575 h 6840480"/>
              <a:gd name="connsiteX52" fmla="*/ 398849 w 4247170"/>
              <a:gd name="connsiteY52" fmla="*/ 6264781 h 6840480"/>
              <a:gd name="connsiteX53" fmla="*/ 376691 w 4247170"/>
              <a:gd name="connsiteY53" fmla="*/ 6705963 h 6840480"/>
              <a:gd name="connsiteX54" fmla="*/ 299137 w 4247170"/>
              <a:gd name="connsiteY54" fmla="*/ 6827288 h 6840480"/>
              <a:gd name="connsiteX55" fmla="*/ 4247170 w 4247170"/>
              <a:gd name="connsiteY55" fmla="*/ 6840480 h 6840480"/>
              <a:gd name="connsiteX56" fmla="*/ 3267282 w 4247170"/>
              <a:gd name="connsiteY56" fmla="*/ 7904 h 6840480"/>
              <a:gd name="connsiteX0" fmla="*/ 3267282 w 3267282"/>
              <a:gd name="connsiteY0" fmla="*/ 7904 h 6840480"/>
              <a:gd name="connsiteX1" fmla="*/ 232662 w 3267282"/>
              <a:gd name="connsiteY1" fmla="*/ 0 h 6840480"/>
              <a:gd name="connsiteX2" fmla="*/ 0 w 3267282"/>
              <a:gd name="connsiteY2" fmla="*/ 319856 h 6840480"/>
              <a:gd name="connsiteX3" fmla="*/ 88633 w 3267282"/>
              <a:gd name="connsiteY3" fmla="*/ 529418 h 6840480"/>
              <a:gd name="connsiteX4" fmla="*/ 276979 w 3267282"/>
              <a:gd name="connsiteY4" fmla="*/ 452211 h 6840480"/>
              <a:gd name="connsiteX5" fmla="*/ 454245 w 3267282"/>
              <a:gd name="connsiteY5" fmla="*/ 132354 h 6840480"/>
              <a:gd name="connsiteX6" fmla="*/ 476404 w 3267282"/>
              <a:gd name="connsiteY6" fmla="*/ 143383 h 6840480"/>
              <a:gd name="connsiteX7" fmla="*/ 454245 w 3267282"/>
              <a:gd name="connsiteY7" fmla="*/ 397063 h 6840480"/>
              <a:gd name="connsiteX8" fmla="*/ 587195 w 3267282"/>
              <a:gd name="connsiteY8" fmla="*/ 683831 h 6840480"/>
              <a:gd name="connsiteX9" fmla="*/ 376691 w 3267282"/>
              <a:gd name="connsiteY9" fmla="*/ 1191190 h 6840480"/>
              <a:gd name="connsiteX10" fmla="*/ 797699 w 3267282"/>
              <a:gd name="connsiteY10" fmla="*/ 1136042 h 6840480"/>
              <a:gd name="connsiteX11" fmla="*/ 797699 w 3267282"/>
              <a:gd name="connsiteY11" fmla="*/ 1169131 h 6840480"/>
              <a:gd name="connsiteX12" fmla="*/ 276979 w 3267282"/>
              <a:gd name="connsiteY12" fmla="*/ 1466929 h 6840480"/>
              <a:gd name="connsiteX13" fmla="*/ 398849 w 3267282"/>
              <a:gd name="connsiteY13" fmla="*/ 1654431 h 6840480"/>
              <a:gd name="connsiteX14" fmla="*/ 720145 w 3267282"/>
              <a:gd name="connsiteY14" fmla="*/ 1610314 h 6840480"/>
              <a:gd name="connsiteX15" fmla="*/ 720145 w 3267282"/>
              <a:gd name="connsiteY15" fmla="*/ 1621343 h 6840480"/>
              <a:gd name="connsiteX16" fmla="*/ 642591 w 3267282"/>
              <a:gd name="connsiteY16" fmla="*/ 2095613 h 6840480"/>
              <a:gd name="connsiteX17" fmla="*/ 620433 w 3267282"/>
              <a:gd name="connsiteY17" fmla="*/ 2095613 h 6840480"/>
              <a:gd name="connsiteX18" fmla="*/ 210503 w 3267282"/>
              <a:gd name="connsiteY18" fmla="*/ 1742667 h 6840480"/>
              <a:gd name="connsiteX19" fmla="*/ 221583 w 3267282"/>
              <a:gd name="connsiteY19" fmla="*/ 2062525 h 6840480"/>
              <a:gd name="connsiteX20" fmla="*/ 343453 w 3267282"/>
              <a:gd name="connsiteY20" fmla="*/ 2106642 h 6840480"/>
              <a:gd name="connsiteX21" fmla="*/ 343453 w 3267282"/>
              <a:gd name="connsiteY21" fmla="*/ 2128702 h 6840480"/>
              <a:gd name="connsiteX22" fmla="*/ 232662 w 3267282"/>
              <a:gd name="connsiteY22" fmla="*/ 2283115 h 6840480"/>
              <a:gd name="connsiteX23" fmla="*/ 354532 w 3267282"/>
              <a:gd name="connsiteY23" fmla="*/ 2459589 h 6840480"/>
              <a:gd name="connsiteX24" fmla="*/ 587195 w 3267282"/>
              <a:gd name="connsiteY24" fmla="*/ 2481647 h 6840480"/>
              <a:gd name="connsiteX25" fmla="*/ 587195 w 3267282"/>
              <a:gd name="connsiteY25" fmla="*/ 2503706 h 6840480"/>
              <a:gd name="connsiteX26" fmla="*/ 387770 w 3267282"/>
              <a:gd name="connsiteY26" fmla="*/ 2625031 h 6840480"/>
              <a:gd name="connsiteX27" fmla="*/ 409928 w 3267282"/>
              <a:gd name="connsiteY27" fmla="*/ 3000036 h 6840480"/>
              <a:gd name="connsiteX28" fmla="*/ 764461 w 3267282"/>
              <a:gd name="connsiteY28" fmla="*/ 2922829 h 6840480"/>
              <a:gd name="connsiteX29" fmla="*/ 764461 w 3267282"/>
              <a:gd name="connsiteY29" fmla="*/ 2933859 h 6840480"/>
              <a:gd name="connsiteX30" fmla="*/ 409928 w 3267282"/>
              <a:gd name="connsiteY30" fmla="*/ 3176509 h 6840480"/>
              <a:gd name="connsiteX31" fmla="*/ 166188 w 3267282"/>
              <a:gd name="connsiteY31" fmla="*/ 3716957 h 6840480"/>
              <a:gd name="connsiteX32" fmla="*/ 232662 w 3267282"/>
              <a:gd name="connsiteY32" fmla="*/ 4003724 h 6840480"/>
              <a:gd name="connsiteX33" fmla="*/ 487483 w 3267282"/>
              <a:gd name="connsiteY33" fmla="*/ 4102990 h 6840480"/>
              <a:gd name="connsiteX34" fmla="*/ 487483 w 3267282"/>
              <a:gd name="connsiteY34" fmla="*/ 4114019 h 6840480"/>
              <a:gd name="connsiteX35" fmla="*/ 310216 w 3267282"/>
              <a:gd name="connsiteY35" fmla="*/ 4268434 h 6840480"/>
              <a:gd name="connsiteX36" fmla="*/ 398849 w 3267282"/>
              <a:gd name="connsiteY36" fmla="*/ 4455936 h 6840480"/>
              <a:gd name="connsiteX37" fmla="*/ 398849 w 3267282"/>
              <a:gd name="connsiteY37" fmla="*/ 4477995 h 6840480"/>
              <a:gd name="connsiteX38" fmla="*/ 243741 w 3267282"/>
              <a:gd name="connsiteY38" fmla="*/ 4533143 h 6840480"/>
              <a:gd name="connsiteX39" fmla="*/ 332375 w 3267282"/>
              <a:gd name="connsiteY39" fmla="*/ 4775793 h 6840480"/>
              <a:gd name="connsiteX40" fmla="*/ 243741 w 3267282"/>
              <a:gd name="connsiteY40" fmla="*/ 4919176 h 6840480"/>
              <a:gd name="connsiteX41" fmla="*/ 421008 w 3267282"/>
              <a:gd name="connsiteY41" fmla="*/ 5272122 h 6840480"/>
              <a:gd name="connsiteX42" fmla="*/ 598274 w 3267282"/>
              <a:gd name="connsiteY42" fmla="*/ 5360358 h 6840480"/>
              <a:gd name="connsiteX43" fmla="*/ 598274 w 3267282"/>
              <a:gd name="connsiteY43" fmla="*/ 5393447 h 6840480"/>
              <a:gd name="connsiteX44" fmla="*/ 387770 w 3267282"/>
              <a:gd name="connsiteY44" fmla="*/ 5459624 h 6840480"/>
              <a:gd name="connsiteX45" fmla="*/ 365612 w 3267282"/>
              <a:gd name="connsiteY45" fmla="*/ 5757422 h 6840480"/>
              <a:gd name="connsiteX46" fmla="*/ 653670 w 3267282"/>
              <a:gd name="connsiteY46" fmla="*/ 5702275 h 6840480"/>
              <a:gd name="connsiteX47" fmla="*/ 664749 w 3267282"/>
              <a:gd name="connsiteY47" fmla="*/ 5724333 h 6840480"/>
              <a:gd name="connsiteX48" fmla="*/ 509641 w 3267282"/>
              <a:gd name="connsiteY48" fmla="*/ 5812570 h 6840480"/>
              <a:gd name="connsiteX49" fmla="*/ 365612 w 3267282"/>
              <a:gd name="connsiteY49" fmla="*/ 6055220 h 6840480"/>
              <a:gd name="connsiteX50" fmla="*/ 553957 w 3267282"/>
              <a:gd name="connsiteY50" fmla="*/ 6143457 h 6840480"/>
              <a:gd name="connsiteX51" fmla="*/ 553957 w 3267282"/>
              <a:gd name="connsiteY51" fmla="*/ 6187575 h 6840480"/>
              <a:gd name="connsiteX52" fmla="*/ 398849 w 3267282"/>
              <a:gd name="connsiteY52" fmla="*/ 6264781 h 6840480"/>
              <a:gd name="connsiteX53" fmla="*/ 376691 w 3267282"/>
              <a:gd name="connsiteY53" fmla="*/ 6705963 h 6840480"/>
              <a:gd name="connsiteX54" fmla="*/ 299137 w 3267282"/>
              <a:gd name="connsiteY54" fmla="*/ 6827288 h 6840480"/>
              <a:gd name="connsiteX55" fmla="*/ 3267128 w 3267282"/>
              <a:gd name="connsiteY55" fmla="*/ 6840480 h 6840480"/>
              <a:gd name="connsiteX56" fmla="*/ 3267282 w 3267282"/>
              <a:gd name="connsiteY56" fmla="*/ 7904 h 684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3267282" h="6840480">
                <a:moveTo>
                  <a:pt x="3267282" y="7904"/>
                </a:moveTo>
                <a:lnTo>
                  <a:pt x="232662" y="0"/>
                </a:lnTo>
                <a:lnTo>
                  <a:pt x="0" y="319856"/>
                </a:lnTo>
                <a:lnTo>
                  <a:pt x="88633" y="529418"/>
                </a:lnTo>
                <a:lnTo>
                  <a:pt x="276979" y="452211"/>
                </a:lnTo>
                <a:lnTo>
                  <a:pt x="454245" y="132354"/>
                </a:lnTo>
                <a:lnTo>
                  <a:pt x="476404" y="143383"/>
                </a:lnTo>
                <a:lnTo>
                  <a:pt x="454245" y="397063"/>
                </a:lnTo>
                <a:lnTo>
                  <a:pt x="587195" y="683831"/>
                </a:lnTo>
                <a:lnTo>
                  <a:pt x="376691" y="1191190"/>
                </a:lnTo>
                <a:lnTo>
                  <a:pt x="797699" y="1136042"/>
                </a:lnTo>
                <a:lnTo>
                  <a:pt x="797699" y="1169131"/>
                </a:lnTo>
                <a:lnTo>
                  <a:pt x="276979" y="1466929"/>
                </a:lnTo>
                <a:lnTo>
                  <a:pt x="398849" y="1654431"/>
                </a:lnTo>
                <a:lnTo>
                  <a:pt x="720145" y="1610314"/>
                </a:lnTo>
                <a:lnTo>
                  <a:pt x="720145" y="1621343"/>
                </a:lnTo>
                <a:lnTo>
                  <a:pt x="642591" y="2095613"/>
                </a:lnTo>
                <a:lnTo>
                  <a:pt x="620433" y="2095613"/>
                </a:lnTo>
                <a:lnTo>
                  <a:pt x="210503" y="1742667"/>
                </a:lnTo>
                <a:lnTo>
                  <a:pt x="221583" y="2062525"/>
                </a:lnTo>
                <a:lnTo>
                  <a:pt x="343453" y="2106642"/>
                </a:lnTo>
                <a:lnTo>
                  <a:pt x="343453" y="2128702"/>
                </a:lnTo>
                <a:lnTo>
                  <a:pt x="232662" y="2283115"/>
                </a:lnTo>
                <a:lnTo>
                  <a:pt x="354532" y="2459589"/>
                </a:lnTo>
                <a:lnTo>
                  <a:pt x="587195" y="2481647"/>
                </a:lnTo>
                <a:lnTo>
                  <a:pt x="587195" y="2503706"/>
                </a:lnTo>
                <a:lnTo>
                  <a:pt x="387770" y="2625031"/>
                </a:lnTo>
                <a:lnTo>
                  <a:pt x="409928" y="3000036"/>
                </a:lnTo>
                <a:lnTo>
                  <a:pt x="764461" y="2922829"/>
                </a:lnTo>
                <a:lnTo>
                  <a:pt x="764461" y="2933859"/>
                </a:lnTo>
                <a:lnTo>
                  <a:pt x="409928" y="3176509"/>
                </a:lnTo>
                <a:lnTo>
                  <a:pt x="166188" y="3716957"/>
                </a:lnTo>
                <a:lnTo>
                  <a:pt x="232662" y="4003724"/>
                </a:lnTo>
                <a:lnTo>
                  <a:pt x="487483" y="4102990"/>
                </a:lnTo>
                <a:lnTo>
                  <a:pt x="487483" y="4114019"/>
                </a:lnTo>
                <a:lnTo>
                  <a:pt x="310216" y="4268434"/>
                </a:lnTo>
                <a:lnTo>
                  <a:pt x="398849" y="4455936"/>
                </a:lnTo>
                <a:lnTo>
                  <a:pt x="398849" y="4477995"/>
                </a:lnTo>
                <a:lnTo>
                  <a:pt x="243741" y="4533143"/>
                </a:lnTo>
                <a:lnTo>
                  <a:pt x="332375" y="4775793"/>
                </a:lnTo>
                <a:lnTo>
                  <a:pt x="243741" y="4919176"/>
                </a:lnTo>
                <a:lnTo>
                  <a:pt x="421008" y="5272122"/>
                </a:lnTo>
                <a:lnTo>
                  <a:pt x="598274" y="5360358"/>
                </a:lnTo>
                <a:lnTo>
                  <a:pt x="598274" y="5393447"/>
                </a:lnTo>
                <a:lnTo>
                  <a:pt x="387770" y="5459624"/>
                </a:lnTo>
                <a:lnTo>
                  <a:pt x="365612" y="5757422"/>
                </a:lnTo>
                <a:lnTo>
                  <a:pt x="653670" y="5702275"/>
                </a:lnTo>
                <a:lnTo>
                  <a:pt x="664749" y="5724333"/>
                </a:lnTo>
                <a:lnTo>
                  <a:pt x="509641" y="5812570"/>
                </a:lnTo>
                <a:lnTo>
                  <a:pt x="365612" y="6055220"/>
                </a:lnTo>
                <a:lnTo>
                  <a:pt x="553957" y="6143457"/>
                </a:lnTo>
                <a:lnTo>
                  <a:pt x="553957" y="6187575"/>
                </a:lnTo>
                <a:lnTo>
                  <a:pt x="398849" y="6264781"/>
                </a:lnTo>
                <a:lnTo>
                  <a:pt x="376691" y="6705963"/>
                </a:lnTo>
                <a:lnTo>
                  <a:pt x="299137" y="6827288"/>
                </a:lnTo>
                <a:lnTo>
                  <a:pt x="3267128" y="6840480"/>
                </a:lnTo>
                <a:cubicBezTo>
                  <a:pt x="3267129" y="4567673"/>
                  <a:pt x="3267281" y="2280712"/>
                  <a:pt x="3267282" y="7904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088377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753EE0E-62D5-7C4E-A9DE-E2404AB69666}" type="datetimeFigureOut">
              <a:rPr lang="en-US" smtClean="0"/>
              <a:pPr/>
              <a:t>8/30/2024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10AF781-9AF6-D34D-AE18-5B607B564E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0283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753EE0E-62D5-7C4E-A9DE-E2404AB69666}" type="datetimeFigureOut">
              <a:rPr lang="en-US" smtClean="0"/>
              <a:pPr/>
              <a:t>8/30/2024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10AF781-9AF6-D34D-AE18-5B607B564E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38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mal over to spalter_m-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utendørs&#10;&#10;Automatisk generert beskrivelse">
            <a:extLst>
              <a:ext uri="{FF2B5EF4-FFF2-40B4-BE49-F238E27FC236}">
                <a16:creationId xmlns:a16="http://schemas.microsoft.com/office/drawing/2014/main" id="{4A7A261A-C785-5C4D-A29B-A26C2455F3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8316" y="0"/>
            <a:ext cx="2293684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2000" y="1542420"/>
            <a:ext cx="5768823" cy="4729591"/>
          </a:xfrm>
        </p:spPr>
        <p:txBody>
          <a:bodyPr/>
          <a:lstStyle>
            <a:lvl1pPr marL="0" indent="0">
              <a:lnSpc>
                <a:spcPts val="2940"/>
              </a:lnSpc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Rektangel 7"/>
          <p:cNvSpPr/>
          <p:nvPr userDrawn="1"/>
        </p:nvSpPr>
        <p:spPr>
          <a:xfrm>
            <a:off x="0" y="1399086"/>
            <a:ext cx="212400" cy="1188000"/>
          </a:xfrm>
          <a:prstGeom prst="rect">
            <a:avLst/>
          </a:prstGeom>
          <a:solidFill>
            <a:srgbClr val="FF45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AACC51C7-D08F-8842-AF1E-F8FD5A9BD5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692000" y="162000"/>
            <a:ext cx="1457452" cy="114858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9967E312-DCE1-1A40-926B-5934DAD1D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1310588"/>
            <a:ext cx="3240000" cy="1394088"/>
          </a:xfrm>
        </p:spPr>
        <p:txBody>
          <a:bodyPr/>
          <a:lstStyle>
            <a:lvl1pPr>
              <a:defRPr b="1">
                <a:solidFill>
                  <a:srgbClr val="000664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180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mal over to spalter_m-lys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A125B397-3992-2A4E-939C-6F96710EF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1310588"/>
            <a:ext cx="3240000" cy="1394088"/>
          </a:xfrm>
        </p:spPr>
        <p:txBody>
          <a:bodyPr/>
          <a:lstStyle>
            <a:lvl1pPr>
              <a:defRPr b="1">
                <a:solidFill>
                  <a:srgbClr val="000664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3B1D6ED-AEBE-BE4D-9051-018E06071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2000" y="1542420"/>
            <a:ext cx="5768823" cy="4729591"/>
          </a:xfrm>
        </p:spPr>
        <p:txBody>
          <a:bodyPr/>
          <a:lstStyle>
            <a:lvl1pPr marL="0" indent="0">
              <a:lnSpc>
                <a:spcPts val="2940"/>
              </a:lnSpc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D6125BB5-7B3E-9E4F-8CE3-03AEF8F9AA13}"/>
              </a:ext>
            </a:extLst>
          </p:cNvPr>
          <p:cNvSpPr/>
          <p:nvPr userDrawn="1"/>
        </p:nvSpPr>
        <p:spPr>
          <a:xfrm>
            <a:off x="0" y="1399086"/>
            <a:ext cx="212400" cy="1188000"/>
          </a:xfrm>
          <a:prstGeom prst="rect">
            <a:avLst/>
          </a:prstGeom>
          <a:solidFill>
            <a:srgbClr val="FF45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63FECCB5-0CC0-0344-9674-6E7F4C08A4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98316" y="0"/>
            <a:ext cx="2293684" cy="6857999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049DE6FE-2451-354F-AC8D-E60E337143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692000" y="162000"/>
            <a:ext cx="1457452" cy="114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222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mal over to spalter_m-s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B0258535-E631-8047-B24B-3055544EB490}"/>
              </a:ext>
            </a:extLst>
          </p:cNvPr>
          <p:cNvSpPr/>
          <p:nvPr userDrawn="1"/>
        </p:nvSpPr>
        <p:spPr>
          <a:xfrm>
            <a:off x="0" y="1399086"/>
            <a:ext cx="212400" cy="1188000"/>
          </a:xfrm>
          <a:prstGeom prst="rect">
            <a:avLst/>
          </a:prstGeom>
          <a:solidFill>
            <a:srgbClr val="FF45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2075B3E-0C5F-894F-852A-CC80751CE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1310588"/>
            <a:ext cx="3240000" cy="1394088"/>
          </a:xfrm>
        </p:spPr>
        <p:txBody>
          <a:bodyPr/>
          <a:lstStyle>
            <a:lvl1pPr>
              <a:defRPr b="1">
                <a:solidFill>
                  <a:srgbClr val="000664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814AFF0-3485-5F4B-98FF-F8B7709AD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2000" y="1542420"/>
            <a:ext cx="5768823" cy="4729591"/>
          </a:xfrm>
        </p:spPr>
        <p:txBody>
          <a:bodyPr/>
          <a:lstStyle>
            <a:lvl1pPr marL="0" indent="0">
              <a:lnSpc>
                <a:spcPts val="2940"/>
              </a:lnSpc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FBC8BE43-0266-8043-9006-F7D87DFDB2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98316" y="0"/>
            <a:ext cx="2293684" cy="6857999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140C8ABF-68A2-364B-94D2-2778409915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692000" y="162000"/>
            <a:ext cx="1457452" cy="114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144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mal over to spalter_lyseblå">
    <p:bg>
      <p:bgPr>
        <a:solidFill>
          <a:srgbClr val="A9E5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B0258535-E631-8047-B24B-3055544EB490}"/>
              </a:ext>
            </a:extLst>
          </p:cNvPr>
          <p:cNvSpPr/>
          <p:nvPr userDrawn="1"/>
        </p:nvSpPr>
        <p:spPr>
          <a:xfrm>
            <a:off x="0" y="1399086"/>
            <a:ext cx="212400" cy="1188000"/>
          </a:xfrm>
          <a:prstGeom prst="rect">
            <a:avLst/>
          </a:prstGeom>
          <a:solidFill>
            <a:srgbClr val="FF45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2075B3E-0C5F-894F-852A-CC80751CE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1310588"/>
            <a:ext cx="3240000" cy="1394088"/>
          </a:xfrm>
        </p:spPr>
        <p:txBody>
          <a:bodyPr/>
          <a:lstStyle>
            <a:lvl1pPr>
              <a:defRPr b="1">
                <a:solidFill>
                  <a:srgbClr val="000664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814AFF0-3485-5F4B-98FF-F8B7709AD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2000" y="1542420"/>
            <a:ext cx="5768823" cy="4729591"/>
          </a:xfrm>
        </p:spPr>
        <p:txBody>
          <a:bodyPr/>
          <a:lstStyle>
            <a:lvl1pPr marL="0" indent="0">
              <a:lnSpc>
                <a:spcPts val="2940"/>
              </a:lnSpc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FBC8BE43-0266-8043-9006-F7D87DFDB2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98316" y="0"/>
            <a:ext cx="2293683" cy="6857999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140C8ABF-68A2-364B-94D2-2778409915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692000" y="162000"/>
            <a:ext cx="1457452" cy="114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91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mal over to spalter_sand">
    <p:bg>
      <p:bgPr>
        <a:solidFill>
          <a:srgbClr val="F9F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B0258535-E631-8047-B24B-3055544EB490}"/>
              </a:ext>
            </a:extLst>
          </p:cNvPr>
          <p:cNvSpPr/>
          <p:nvPr userDrawn="1"/>
        </p:nvSpPr>
        <p:spPr>
          <a:xfrm>
            <a:off x="0" y="1399086"/>
            <a:ext cx="212400" cy="1188000"/>
          </a:xfrm>
          <a:prstGeom prst="rect">
            <a:avLst/>
          </a:prstGeom>
          <a:solidFill>
            <a:srgbClr val="FF45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2075B3E-0C5F-894F-852A-CC80751CE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1310588"/>
            <a:ext cx="3240000" cy="1394088"/>
          </a:xfrm>
        </p:spPr>
        <p:txBody>
          <a:bodyPr/>
          <a:lstStyle>
            <a:lvl1pPr>
              <a:defRPr b="1">
                <a:solidFill>
                  <a:srgbClr val="000664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814AFF0-3485-5F4B-98FF-F8B7709AD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2000" y="1542420"/>
            <a:ext cx="5768823" cy="4729591"/>
          </a:xfrm>
        </p:spPr>
        <p:txBody>
          <a:bodyPr/>
          <a:lstStyle>
            <a:lvl1pPr marL="0" indent="0">
              <a:lnSpc>
                <a:spcPts val="2940"/>
              </a:lnSpc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FBC8BE43-0266-8043-9006-F7D87DFDB2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98316" y="0"/>
            <a:ext cx="2293683" cy="6857999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140C8ABF-68A2-364B-94D2-2778409915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692000" y="162000"/>
            <a:ext cx="1457452" cy="114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190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radisjonell tekstmal -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642726"/>
            <a:ext cx="9000000" cy="1205890"/>
          </a:xfrm>
        </p:spPr>
        <p:txBody>
          <a:bodyPr/>
          <a:lstStyle>
            <a:lvl1pPr>
              <a:defRPr b="1">
                <a:solidFill>
                  <a:srgbClr val="000664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0" y="1940385"/>
            <a:ext cx="10260000" cy="44089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8" name="Rektangel 7"/>
          <p:cNvSpPr/>
          <p:nvPr userDrawn="1"/>
        </p:nvSpPr>
        <p:spPr>
          <a:xfrm>
            <a:off x="0" y="637125"/>
            <a:ext cx="212400" cy="1188000"/>
          </a:xfrm>
          <a:prstGeom prst="rect">
            <a:avLst/>
          </a:prstGeom>
          <a:solidFill>
            <a:srgbClr val="FF45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DE74CA81-B61C-F247-A230-C0D446D06F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230472" y="0"/>
            <a:ext cx="831578" cy="6872068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EC0ADEEC-E2DF-FD40-9A39-18A8294DBF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919268" y="162000"/>
            <a:ext cx="1457452" cy="114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935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disjonell tekstmal - lyseblå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B210FA55-8796-5742-8E35-71AB9C0B8E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230472" y="0"/>
            <a:ext cx="831578" cy="6872068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8888BDE5-D38F-4840-9AE3-5A26BB2703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919268" y="162000"/>
            <a:ext cx="1457452" cy="114858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07067AC-1724-FC49-8955-C5F5AC6BC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642726"/>
            <a:ext cx="9000000" cy="1205890"/>
          </a:xfrm>
        </p:spPr>
        <p:txBody>
          <a:bodyPr/>
          <a:lstStyle>
            <a:lvl1pPr>
              <a:defRPr b="1">
                <a:solidFill>
                  <a:srgbClr val="000664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742FCAA-223D-EA43-BD48-1F01959A1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" y="1940385"/>
            <a:ext cx="10260000" cy="44089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1281B3E6-0AC7-5B4B-8A3C-32FC188BC18F}"/>
              </a:ext>
            </a:extLst>
          </p:cNvPr>
          <p:cNvSpPr/>
          <p:nvPr userDrawn="1"/>
        </p:nvSpPr>
        <p:spPr>
          <a:xfrm>
            <a:off x="0" y="637125"/>
            <a:ext cx="212400" cy="1188000"/>
          </a:xfrm>
          <a:prstGeom prst="rect">
            <a:avLst/>
          </a:prstGeom>
          <a:solidFill>
            <a:srgbClr val="FF45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4313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9000000" cy="1205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016000"/>
            <a:ext cx="10260000" cy="414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846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7" r:id="rId2"/>
    <p:sldLayoutId id="2147483670" r:id="rId3"/>
    <p:sldLayoutId id="2147483673" r:id="rId4"/>
    <p:sldLayoutId id="2147483671" r:id="rId5"/>
    <p:sldLayoutId id="2147483678" r:id="rId6"/>
    <p:sldLayoutId id="2147483679" r:id="rId7"/>
    <p:sldLayoutId id="2147483650" r:id="rId8"/>
    <p:sldLayoutId id="2147483668" r:id="rId9"/>
    <p:sldLayoutId id="2147483669" r:id="rId10"/>
    <p:sldLayoutId id="2147483676" r:id="rId11"/>
    <p:sldLayoutId id="2147483683" r:id="rId12"/>
    <p:sldLayoutId id="2147483680" r:id="rId13"/>
    <p:sldLayoutId id="2147483681" r:id="rId14"/>
    <p:sldLayoutId id="2147483672" r:id="rId15"/>
    <p:sldLayoutId id="2147483682" r:id="rId16"/>
    <p:sldLayoutId id="2147483684" r:id="rId17"/>
    <p:sldLayoutId id="2147483675" r:id="rId18"/>
    <p:sldLayoutId id="2147483651" r:id="rId19"/>
    <p:sldLayoutId id="2147483658" r:id="rId20"/>
    <p:sldLayoutId id="2147483659" r:id="rId21"/>
  </p:sldLayoutIdLst>
  <p:txStyles>
    <p:titleStyle>
      <a:lvl1pPr algn="l" defTabSz="457200" rtl="0" eaLnBrk="1" latinLnBrk="0" hangingPunct="1">
        <a:spcBef>
          <a:spcPct val="0"/>
        </a:spcBef>
        <a:buNone/>
        <a:defRPr sz="3000" b="1" kern="1200">
          <a:solidFill>
            <a:srgbClr val="000664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457200" rtl="0" eaLnBrk="1" latinLnBrk="0" hangingPunct="1">
        <a:lnSpc>
          <a:spcPts val="2940"/>
        </a:lnSpc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ts val="2940"/>
        </a:lnSpc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ts val="2940"/>
        </a:lnSpc>
        <a:spcBef>
          <a:spcPct val="20000"/>
        </a:spcBef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ts val="2940"/>
        </a:lnSpc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ts val="2940"/>
        </a:lnSpc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D2C6B8-1E96-AE4B-932C-2E766C4332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Standardisering innen norsk oljevern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3D222A7-1F7E-B54C-854F-30B8D7B7CA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Eirik Langeland – NOSCA </a:t>
            </a:r>
            <a:r>
              <a:rPr lang="nb-NO" dirty="0" err="1"/>
              <a:t>Clean</a:t>
            </a:r>
            <a:r>
              <a:rPr lang="nb-NO" dirty="0"/>
              <a:t> Oceans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30C02DF-0777-EA4F-BA87-F76A0C155477}"/>
              </a:ext>
            </a:extLst>
          </p:cNvPr>
          <p:cNvSpPr/>
          <p:nvPr/>
        </p:nvSpPr>
        <p:spPr>
          <a:xfrm>
            <a:off x="769358" y="6213511"/>
            <a:ext cx="590160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500" dirty="0">
                <a:solidFill>
                  <a:srgbClr val="A9E5FB">
                    <a:alpha val="49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Navn, tittel  //  Sted, dato</a:t>
            </a:r>
          </a:p>
        </p:txBody>
      </p:sp>
      <p:pic>
        <p:nvPicPr>
          <p:cNvPr id="9" name="Plassholder for bilde 8" descr="Et bilde som inneholder himmel, vann, utendørs, båt&#10;&#10;Automatisk generert beskrivelse">
            <a:extLst>
              <a:ext uri="{FF2B5EF4-FFF2-40B4-BE49-F238E27FC236}">
                <a16:creationId xmlns:a16="http://schemas.microsoft.com/office/drawing/2014/main" id="{043C6DFC-E69F-274A-9764-076E5F3F735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5" name="Bilde 4" descr="Et bilde som inneholder tekst, Font, Grafikk, grafisk design&#10;&#10;Automatisk generert beskrivelse">
            <a:extLst>
              <a:ext uri="{FF2B5EF4-FFF2-40B4-BE49-F238E27FC236}">
                <a16:creationId xmlns:a16="http://schemas.microsoft.com/office/drawing/2014/main" id="{2B652EAF-2976-016B-52B9-20EE02F97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0" y="321324"/>
            <a:ext cx="1698096" cy="73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580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F3FE49AA-E5C9-3027-7669-D3D5E031D4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b="1" dirty="0"/>
              <a:t>Overordnet mål: </a:t>
            </a:r>
            <a:r>
              <a:rPr lang="nb-NO" dirty="0"/>
              <a:t>Bidrag til et bedre oljevern</a:t>
            </a:r>
            <a:br>
              <a:rPr lang="nb-NO" dirty="0"/>
            </a:b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April 2023: Forprosjekt Standardisering – 21 anbefalte tiltak</a:t>
            </a:r>
            <a:br>
              <a:rPr lang="nb-NO" dirty="0"/>
            </a:b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Høsten 2023: Arbeidsgruppe etablert</a:t>
            </a:r>
            <a:br>
              <a:rPr lang="nb-NO" dirty="0"/>
            </a:b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April 2024: Statlig samarbeidsforum FoU Oljevern støtter innstilling med noen forbehold </a:t>
            </a:r>
            <a:r>
              <a:rPr lang="nb-NO" dirty="0">
                <a:sym typeface="Wingdings 3" panose="05040102010807070707" pitchFamily="18" charset="2"/>
              </a:rPr>
              <a:t></a:t>
            </a:r>
            <a:r>
              <a:rPr lang="nb-NO" dirty="0"/>
              <a:t> «5 pilottemaer i et forløp styrt av Standard Norge»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B0B69B8F-3723-CFC7-25CF-D003D164B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Bakgrunn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1429081C-F74E-3C4F-04A5-E828983668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175" b="30229"/>
          <a:stretch/>
        </p:blipFill>
        <p:spPr>
          <a:xfrm>
            <a:off x="550397" y="3041365"/>
            <a:ext cx="3373603" cy="223948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5625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F3FE49AA-E5C9-3027-7669-D3D5E031D4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Etter møtet i Samarbeidsforum: enighet om detaljplanlegging i 2024 mot oppstart 2025</a:t>
            </a:r>
            <a:br>
              <a:rPr lang="nb-NO" dirty="0"/>
            </a:b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Pågår fremdeles drøftinger i de ulike fagkretsene om involvering og fremgangsmåte</a:t>
            </a:r>
            <a:br>
              <a:rPr lang="nb-NO" dirty="0"/>
            </a:b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Kan utfordre innholdet i opprinnelig innstilling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B0B69B8F-3723-CFC7-25CF-D003D164B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Status per september -24</a:t>
            </a:r>
          </a:p>
        </p:txBody>
      </p:sp>
      <p:grpSp>
        <p:nvGrpSpPr>
          <p:cNvPr id="4" name="Gruppe 3">
            <a:extLst>
              <a:ext uri="{FF2B5EF4-FFF2-40B4-BE49-F238E27FC236}">
                <a16:creationId xmlns:a16="http://schemas.microsoft.com/office/drawing/2014/main" id="{11646680-95BD-84C1-6208-1F8847A65833}"/>
              </a:ext>
            </a:extLst>
          </p:cNvPr>
          <p:cNvGrpSpPr/>
          <p:nvPr/>
        </p:nvGrpSpPr>
        <p:grpSpPr>
          <a:xfrm>
            <a:off x="547263" y="3025800"/>
            <a:ext cx="3376737" cy="2255049"/>
            <a:chOff x="3575713" y="2140255"/>
            <a:chExt cx="6413941" cy="1936247"/>
          </a:xfrm>
        </p:grpSpPr>
        <p:pic>
          <p:nvPicPr>
            <p:cNvPr id="5" name="Bilde 4" descr="Et bilde som inneholder tegning, skilt&#10;&#10;Automatisk generert beskrivelse">
              <a:extLst>
                <a:ext uri="{FF2B5EF4-FFF2-40B4-BE49-F238E27FC236}">
                  <a16:creationId xmlns:a16="http://schemas.microsoft.com/office/drawing/2014/main" id="{A7B31C9E-2CD2-1CC6-4839-4ACD6933E1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39" t="18901" r="5491" b="19318"/>
            <a:stretch/>
          </p:blipFill>
          <p:spPr>
            <a:xfrm>
              <a:off x="3575713" y="2140255"/>
              <a:ext cx="6413941" cy="1936247"/>
            </a:xfrm>
            <a:prstGeom prst="rect">
              <a:avLst/>
            </a:prstGeom>
          </p:spPr>
        </p:pic>
        <p:sp>
          <p:nvSpPr>
            <p:cNvPr id="6" name="Rektangel: avrundede hjørner 5">
              <a:extLst>
                <a:ext uri="{FF2B5EF4-FFF2-40B4-BE49-F238E27FC236}">
                  <a16:creationId xmlns:a16="http://schemas.microsoft.com/office/drawing/2014/main" id="{3D213F31-76CB-AEC5-CC74-0C55F4B22A71}"/>
                </a:ext>
              </a:extLst>
            </p:cNvPr>
            <p:cNvSpPr/>
            <p:nvPr/>
          </p:nvSpPr>
          <p:spPr>
            <a:xfrm>
              <a:off x="3835019" y="2358892"/>
              <a:ext cx="5882187" cy="15170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tencil" panose="040409050D0802020404" pitchFamily="82" charset="0"/>
                  <a:ea typeface="+mn-ea"/>
                  <a:cs typeface="+mn-cs"/>
                </a:rPr>
                <a:t>ET BEDRE OLJEVERN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212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31C71CE3-1048-9AA4-9C76-DC9E6827D5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3" name="Bilde 2" descr="Et bilde som inneholder tekst, Font, Grafikk, grafisk design&#10;&#10;Automatisk generert beskrivelse">
            <a:extLst>
              <a:ext uri="{FF2B5EF4-FFF2-40B4-BE49-F238E27FC236}">
                <a16:creationId xmlns:a16="http://schemas.microsoft.com/office/drawing/2014/main" id="{6848EBC0-10C4-E804-88B2-1D255DC43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168" y="5883703"/>
            <a:ext cx="1208922" cy="52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47192"/>
      </p:ext>
    </p:extLst>
  </p:cSld>
  <p:clrMapOvr>
    <a:masterClrMapping/>
  </p:clrMapOvr>
</p:sld>
</file>

<file path=ppt/theme/theme1.xml><?xml version="1.0" encoding="utf-8"?>
<a:theme xmlns:a="http://schemas.openxmlformats.org/drawingml/2006/main" name="Kystverket-mal">
  <a:themeElements>
    <a:clrScheme name="Kystverket">
      <a:dk1>
        <a:sysClr val="windowText" lastClr="000000"/>
      </a:dk1>
      <a:lt1>
        <a:sysClr val="window" lastClr="FFFFFF"/>
      </a:lt1>
      <a:dk2>
        <a:srgbClr val="000671"/>
      </a:dk2>
      <a:lt2>
        <a:srgbClr val="F9F6F3"/>
      </a:lt2>
      <a:accent1>
        <a:srgbClr val="000671"/>
      </a:accent1>
      <a:accent2>
        <a:srgbClr val="FF451F"/>
      </a:accent2>
      <a:accent3>
        <a:srgbClr val="A9E5FB"/>
      </a:accent3>
      <a:accent4>
        <a:srgbClr val="5D5D5D"/>
      </a:accent4>
      <a:accent5>
        <a:srgbClr val="0596CB"/>
      </a:accent5>
      <a:accent6>
        <a:srgbClr val="3BA460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sjon2" id="{433CA3F3-9637-4A85-8966-A6CEEC203678}" vid="{D5EB2688-0BAE-47FE-856C-F0EEE82F83D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2966c7c-c37b-47ef-b9cf-390369e0a832" xsi:nil="true"/>
    <lcf76f155ced4ddcb4097134ff3c332f xmlns="9679fc6b-4988-40c4-be39-4cabf1fb015e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A1FB53C34BAE4D97A7B453AACB2EDE" ma:contentTypeVersion="18" ma:contentTypeDescription="Create a new document." ma:contentTypeScope="" ma:versionID="e79660f86c98bda8edc922b3ac1504bb">
  <xsd:schema xmlns:xsd="http://www.w3.org/2001/XMLSchema" xmlns:xs="http://www.w3.org/2001/XMLSchema" xmlns:p="http://schemas.microsoft.com/office/2006/metadata/properties" xmlns:ns2="9679fc6b-4988-40c4-be39-4cabf1fb015e" xmlns:ns3="92966c7c-c37b-47ef-b9cf-390369e0a832" targetNamespace="http://schemas.microsoft.com/office/2006/metadata/properties" ma:root="true" ma:fieldsID="3cde95f152ad60d78ebeb27abaf6b4b0" ns2:_="" ns3:_="">
    <xsd:import namespace="9679fc6b-4988-40c4-be39-4cabf1fb015e"/>
    <xsd:import namespace="92966c7c-c37b-47ef-b9cf-390369e0a83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79fc6b-4988-40c4-be39-4cabf1fb01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c986279-2f72-44b3-a000-e1bdda6e07a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966c7c-c37b-47ef-b9cf-390369e0a83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3ecc7b1-1e9f-4184-9243-42667df2fb8c}" ma:internalName="TaxCatchAll" ma:showField="CatchAllData" ma:web="92966c7c-c37b-47ef-b9cf-390369e0a8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81F0E3-26BF-4A36-870B-335E549C045C}">
  <ds:schemaRefs>
    <ds:schemaRef ds:uri="http://schemas.microsoft.com/office/2006/metadata/properties"/>
    <ds:schemaRef ds:uri="http://schemas.microsoft.com/office/infopath/2007/PartnerControls"/>
    <ds:schemaRef ds:uri="92966c7c-c37b-47ef-b9cf-390369e0a832"/>
    <ds:schemaRef ds:uri="9679fc6b-4988-40c4-be39-4cabf1fb015e"/>
  </ds:schemaRefs>
</ds:datastoreItem>
</file>

<file path=customXml/itemProps2.xml><?xml version="1.0" encoding="utf-8"?>
<ds:datastoreItem xmlns:ds="http://schemas.openxmlformats.org/officeDocument/2006/customXml" ds:itemID="{69F26D1D-A53B-4AC3-B75C-C15A0C284D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B269FEF-AFA3-4742-BEBF-94F43220AE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79fc6b-4988-40c4-be39-4cabf1fb015e"/>
    <ds:schemaRef ds:uri="92966c7c-c37b-47ef-b9cf-390369e0a8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Presentasjon2</Template>
  <TotalTime>1789</TotalTime>
  <Words>107</Words>
  <Application>Microsoft Office PowerPoint</Application>
  <PresentationFormat>Widescreen</PresentationFormat>
  <Paragraphs>13</Paragraphs>
  <Slides>4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</vt:i4>
      </vt:variant>
    </vt:vector>
  </HeadingPairs>
  <TitlesOfParts>
    <vt:vector size="11" baseType="lpstr">
      <vt:lpstr>Arial</vt:lpstr>
      <vt:lpstr>Calibri</vt:lpstr>
      <vt:lpstr>Courier New</vt:lpstr>
      <vt:lpstr>Stencil</vt:lpstr>
      <vt:lpstr>Wingdings</vt:lpstr>
      <vt:lpstr>Wingdings 3</vt:lpstr>
      <vt:lpstr>Kystverket-mal</vt:lpstr>
      <vt:lpstr>Standardisering innen norsk oljevern</vt:lpstr>
      <vt:lpstr>Bakgrunn</vt:lpstr>
      <vt:lpstr>Status per september -24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Ballantine, Kristin</dc:creator>
  <cp:lastModifiedBy>Eirik Langeland</cp:lastModifiedBy>
  <cp:revision>6</cp:revision>
  <dcterms:created xsi:type="dcterms:W3CDTF">2024-08-19T11:31:50Z</dcterms:created>
  <dcterms:modified xsi:type="dcterms:W3CDTF">2024-08-30T14:12:26Z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0x010100F7A1FB53C34BAE4D97A7B453AACB2EDE</vt:lpwstr>
  </property>
</Properties>
</file>