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"/>
    <p:sldMasterId id="2147483767" r:id="rId11"/>
    <p:sldMasterId id="2147483706" r:id="rId12"/>
  </p:sldMasterIdLst>
  <p:notesMasterIdLst>
    <p:notesMasterId r:id="rId34"/>
  </p:notesMasterIdLst>
  <p:handoutMasterIdLst>
    <p:handoutMasterId r:id="rId35"/>
  </p:handoutMasterIdLst>
  <p:sldIdLst>
    <p:sldId id="272" r:id="rId13"/>
    <p:sldId id="2147197270" r:id="rId14"/>
    <p:sldId id="332" r:id="rId15"/>
    <p:sldId id="2147197255" r:id="rId16"/>
    <p:sldId id="2147197257" r:id="rId17"/>
    <p:sldId id="2147197271" r:id="rId18"/>
    <p:sldId id="2147197260" r:id="rId19"/>
    <p:sldId id="2147197261" r:id="rId20"/>
    <p:sldId id="333" r:id="rId21"/>
    <p:sldId id="2147197272" r:id="rId22"/>
    <p:sldId id="281" r:id="rId23"/>
    <p:sldId id="2147197262" r:id="rId24"/>
    <p:sldId id="2147197263" r:id="rId25"/>
    <p:sldId id="280" r:id="rId26"/>
    <p:sldId id="337" r:id="rId27"/>
    <p:sldId id="2147197267" r:id="rId28"/>
    <p:sldId id="277" r:id="rId29"/>
    <p:sldId id="2147197269" r:id="rId30"/>
    <p:sldId id="2147197268" r:id="rId31"/>
    <p:sldId id="335" r:id="rId32"/>
    <p:sldId id="271" r:id="rId33"/>
  </p:sldIdLst>
  <p:sldSz cx="12192000" cy="6858000"/>
  <p:notesSz cx="6858000" cy="9144000"/>
  <p:defaultTextStyle>
    <a:defPPr>
      <a:defRPr lang="nb-NO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978"/>
    <a:srgbClr val="CDFAE1"/>
    <a:srgbClr val="EFCC61"/>
    <a:srgbClr val="DB8784"/>
    <a:srgbClr val="EAD7A0"/>
    <a:srgbClr val="DE9D9B"/>
    <a:srgbClr val="BB7FA8"/>
    <a:srgbClr val="003C65"/>
    <a:srgbClr val="FFFFFF"/>
    <a:srgbClr val="00B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E2BBF-E6B8-4842-AE48-786E274FD108}" v="4595" dt="2024-09-02T10:45:09.497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87315" autoAdjust="0"/>
  </p:normalViewPr>
  <p:slideViewPr>
    <p:cSldViewPr snapToGrid="0">
      <p:cViewPr>
        <p:scale>
          <a:sx n="80" d="100"/>
          <a:sy n="80" d="100"/>
        </p:scale>
        <p:origin x="1266" y="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200"/>
    </p:cViewPr>
  </p:sorterViewPr>
  <p:notesViewPr>
    <p:cSldViewPr snapToGrid="0">
      <p:cViewPr varScale="1">
        <p:scale>
          <a:sx n="94" d="100"/>
          <a:sy n="94" d="100"/>
        </p:scale>
        <p:origin x="40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 Henrik Hansen" userId="c3228015-c4cd-4dc5-8814-258534644551" providerId="ADAL" clId="{E4EE2BBF-E6B8-4842-AE48-786E274FD108}"/>
    <pc:docChg chg="undo custSel addSld delSld modSld sldOrd">
      <pc:chgData name="Bjørn Henrik Hansen" userId="c3228015-c4cd-4dc5-8814-258534644551" providerId="ADAL" clId="{E4EE2BBF-E6B8-4842-AE48-786E274FD108}" dt="2024-09-02T10:52:34.163" v="13443" actId="20577"/>
      <pc:docMkLst>
        <pc:docMk/>
      </pc:docMkLst>
      <pc:sldChg chg="delSp add del ord setBg delDesignElem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1766008289" sldId="259"/>
        </pc:sldMkLst>
        <pc:spChg chg="del">
          <ac:chgData name="Bjørn Henrik Hansen" userId="c3228015-c4cd-4dc5-8814-258534644551" providerId="ADAL" clId="{E4EE2BBF-E6B8-4842-AE48-786E274FD108}" dt="2024-08-30T06:52:13.292" v="3079"/>
          <ac:spMkLst>
            <pc:docMk/>
            <pc:sldMk cId="1766008289" sldId="259"/>
            <ac:spMk id="9" creationId="{42A5316D-ED2F-4F89-B4B4-8D9240B1A348}"/>
          </ac:spMkLst>
        </pc:spChg>
      </pc:sldChg>
      <pc:sldChg chg="add del ord">
        <pc:chgData name="Bjørn Henrik Hansen" userId="c3228015-c4cd-4dc5-8814-258534644551" providerId="ADAL" clId="{E4EE2BBF-E6B8-4842-AE48-786E274FD108}" dt="2024-09-01T20:13:10.582" v="12082" actId="47"/>
        <pc:sldMkLst>
          <pc:docMk/>
          <pc:sldMk cId="3109817869" sldId="262"/>
        </pc:sldMkLst>
      </pc:sldChg>
      <pc:sldChg chg="addSp delSp modSp add del mod ord setBg delDesignElem">
        <pc:chgData name="Bjørn Henrik Hansen" userId="c3228015-c4cd-4dc5-8814-258534644551" providerId="ADAL" clId="{E4EE2BBF-E6B8-4842-AE48-786E274FD108}" dt="2024-08-30T12:26:17.278" v="6218" actId="47"/>
        <pc:sldMkLst>
          <pc:docMk/>
          <pc:sldMk cId="617049567" sldId="263"/>
        </pc:sldMkLst>
        <pc:spChg chg="add mod">
          <ac:chgData name="Bjørn Henrik Hansen" userId="c3228015-c4cd-4dc5-8814-258534644551" providerId="ADAL" clId="{E4EE2BBF-E6B8-4842-AE48-786E274FD108}" dt="2024-08-30T10:50:49.876" v="6022"/>
          <ac:spMkLst>
            <pc:docMk/>
            <pc:sldMk cId="617049567" sldId="263"/>
            <ac:spMk id="3" creationId="{1B1F6A04-2868-EF15-1469-E00598F6B9E9}"/>
          </ac:spMkLst>
        </pc:spChg>
        <pc:spChg chg="del">
          <ac:chgData name="Bjørn Henrik Hansen" userId="c3228015-c4cd-4dc5-8814-258534644551" providerId="ADAL" clId="{E4EE2BBF-E6B8-4842-AE48-786E274FD108}" dt="2024-08-30T06:54:19.876" v="3083"/>
          <ac:spMkLst>
            <pc:docMk/>
            <pc:sldMk cId="617049567" sldId="263"/>
            <ac:spMk id="14" creationId="{1707FC24-6981-43D9-B525-C7832BA22463}"/>
          </ac:spMkLst>
        </pc:spChg>
        <pc:picChg chg="del">
          <ac:chgData name="Bjørn Henrik Hansen" userId="c3228015-c4cd-4dc5-8814-258534644551" providerId="ADAL" clId="{E4EE2BBF-E6B8-4842-AE48-786E274FD108}" dt="2024-08-30T10:07:44.354" v="5475" actId="21"/>
          <ac:picMkLst>
            <pc:docMk/>
            <pc:sldMk cId="617049567" sldId="263"/>
            <ac:picMk id="4" creationId="{9450131D-9E96-4794-9281-E0C2D6DE8423}"/>
          </ac:picMkLst>
        </pc:picChg>
        <pc:picChg chg="add mod">
          <ac:chgData name="Bjørn Henrik Hansen" userId="c3228015-c4cd-4dc5-8814-258534644551" providerId="ADAL" clId="{E4EE2BBF-E6B8-4842-AE48-786E274FD108}" dt="2024-08-30T10:53:34.009" v="6058" actId="14100"/>
          <ac:picMkLst>
            <pc:docMk/>
            <pc:sldMk cId="617049567" sldId="263"/>
            <ac:picMk id="5" creationId="{A8640073-CD09-C6BE-4D04-12D5693C7E82}"/>
          </ac:picMkLst>
        </pc:picChg>
        <pc:picChg chg="del">
          <ac:chgData name="Bjørn Henrik Hansen" userId="c3228015-c4cd-4dc5-8814-258534644551" providerId="ADAL" clId="{E4EE2BBF-E6B8-4842-AE48-786E274FD108}" dt="2024-08-30T10:07:44.354" v="5475" actId="21"/>
          <ac:picMkLst>
            <pc:docMk/>
            <pc:sldMk cId="617049567" sldId="263"/>
            <ac:picMk id="6" creationId="{D1635624-F4FB-46D1-B9A5-A77F06A866F4}"/>
          </ac:picMkLst>
        </pc:picChg>
      </pc:sldChg>
      <pc:sldChg chg="addSp delSp modSp add del mod setBg delDesignElem">
        <pc:chgData name="Bjørn Henrik Hansen" userId="c3228015-c4cd-4dc5-8814-258534644551" providerId="ADAL" clId="{E4EE2BBF-E6B8-4842-AE48-786E274FD108}" dt="2024-08-30T20:35:55.931" v="7120" actId="47"/>
        <pc:sldMkLst>
          <pc:docMk/>
          <pc:sldMk cId="3983331921" sldId="264"/>
        </pc:sldMkLst>
        <pc:spChg chg="add mod">
          <ac:chgData name="Bjørn Henrik Hansen" userId="c3228015-c4cd-4dc5-8814-258534644551" providerId="ADAL" clId="{E4EE2BBF-E6B8-4842-AE48-786E274FD108}" dt="2024-08-30T10:09:22.004" v="5518" actId="21"/>
          <ac:spMkLst>
            <pc:docMk/>
            <pc:sldMk cId="3983331921" sldId="264"/>
            <ac:spMk id="5" creationId="{5A3E0FE6-CE60-B8EA-9D67-5BE7634A788B}"/>
          </ac:spMkLst>
        </pc:spChg>
        <pc:spChg chg="del">
          <ac:chgData name="Bjørn Henrik Hansen" userId="c3228015-c4cd-4dc5-8814-258534644551" providerId="ADAL" clId="{E4EE2BBF-E6B8-4842-AE48-786E274FD108}" dt="2024-08-30T06:54:08.513" v="3081"/>
          <ac:spMkLst>
            <pc:docMk/>
            <pc:sldMk cId="3983331921" sldId="264"/>
            <ac:spMk id="9" creationId="{1707FC24-6981-43D9-B525-C7832BA22463}"/>
          </ac:spMkLst>
        </pc:spChg>
        <pc:picChg chg="del">
          <ac:chgData name="Bjørn Henrik Hansen" userId="c3228015-c4cd-4dc5-8814-258534644551" providerId="ADAL" clId="{E4EE2BBF-E6B8-4842-AE48-786E274FD108}" dt="2024-08-30T10:09:22.004" v="5518" actId="21"/>
          <ac:picMkLst>
            <pc:docMk/>
            <pc:sldMk cId="3983331921" sldId="264"/>
            <ac:picMk id="4" creationId="{E43EE560-FF09-4955-A99E-33FF4B535D55}"/>
          </ac:picMkLst>
        </pc:picChg>
        <pc:picChg chg="del mod">
          <ac:chgData name="Bjørn Henrik Hansen" userId="c3228015-c4cd-4dc5-8814-258534644551" providerId="ADAL" clId="{E4EE2BBF-E6B8-4842-AE48-786E274FD108}" dt="2024-08-30T10:09:22.004" v="5518" actId="21"/>
          <ac:picMkLst>
            <pc:docMk/>
            <pc:sldMk cId="3983331921" sldId="264"/>
            <ac:picMk id="6" creationId="{60659260-1F65-4DFF-A88E-E462E8254DC2}"/>
          </ac:picMkLst>
        </pc:picChg>
        <pc:picChg chg="del mod">
          <ac:chgData name="Bjørn Henrik Hansen" userId="c3228015-c4cd-4dc5-8814-258534644551" providerId="ADAL" clId="{E4EE2BBF-E6B8-4842-AE48-786E274FD108}" dt="2024-08-30T10:09:22.004" v="5518" actId="21"/>
          <ac:picMkLst>
            <pc:docMk/>
            <pc:sldMk cId="3983331921" sldId="264"/>
            <ac:picMk id="7" creationId="{AC7D79F3-42CE-4058-83F5-B969563776B5}"/>
          </ac:picMkLst>
        </pc:picChg>
      </pc:sldChg>
      <pc:sldChg chg="addSp delSp modSp mod">
        <pc:chgData name="Bjørn Henrik Hansen" userId="c3228015-c4cd-4dc5-8814-258534644551" providerId="ADAL" clId="{E4EE2BBF-E6B8-4842-AE48-786E274FD108}" dt="2024-08-30T13:03:10.929" v="6492" actId="1076"/>
        <pc:sldMkLst>
          <pc:docMk/>
          <pc:sldMk cId="3619548704" sldId="272"/>
        </pc:sldMkLst>
        <pc:spChg chg="mod">
          <ac:chgData name="Bjørn Henrik Hansen" userId="c3228015-c4cd-4dc5-8814-258534644551" providerId="ADAL" clId="{E4EE2BBF-E6B8-4842-AE48-786E274FD108}" dt="2024-08-30T12:51:54.696" v="6475" actId="1076"/>
          <ac:spMkLst>
            <pc:docMk/>
            <pc:sldMk cId="3619548704" sldId="272"/>
            <ac:spMk id="8" creationId="{C3A916A5-A7C2-F8EF-076B-B6AB54753A46}"/>
          </ac:spMkLst>
        </pc:spChg>
        <pc:spChg chg="mod">
          <ac:chgData name="Bjørn Henrik Hansen" userId="c3228015-c4cd-4dc5-8814-258534644551" providerId="ADAL" clId="{E4EE2BBF-E6B8-4842-AE48-786E274FD108}" dt="2024-08-30T12:52:10.149" v="6481" actId="20577"/>
          <ac:spMkLst>
            <pc:docMk/>
            <pc:sldMk cId="3619548704" sldId="272"/>
            <ac:spMk id="9" creationId="{6A3DDAB3-5855-3F9D-CF22-7CB003F2AEEC}"/>
          </ac:spMkLst>
        </pc:spChg>
        <pc:spChg chg="del">
          <ac:chgData name="Bjørn Henrik Hansen" userId="c3228015-c4cd-4dc5-8814-258534644551" providerId="ADAL" clId="{E4EE2BBF-E6B8-4842-AE48-786E274FD108}" dt="2024-08-29T20:40:06.698" v="1951" actId="478"/>
          <ac:spMkLst>
            <pc:docMk/>
            <pc:sldMk cId="3619548704" sldId="272"/>
            <ac:spMk id="10" creationId="{A2A4A9BC-13EE-DC36-F827-BF2DEF7F281C}"/>
          </ac:spMkLst>
        </pc:spChg>
        <pc:spChg chg="mod">
          <ac:chgData name="Bjørn Henrik Hansen" userId="c3228015-c4cd-4dc5-8814-258534644551" providerId="ADAL" clId="{E4EE2BBF-E6B8-4842-AE48-786E274FD108}" dt="2024-08-30T12:52:15.837" v="6482" actId="14100"/>
          <ac:spMkLst>
            <pc:docMk/>
            <pc:sldMk cId="3619548704" sldId="272"/>
            <ac:spMk id="11" creationId="{36B71C4A-5C5B-0F89-7D30-6D0352D8EE5D}"/>
          </ac:spMkLst>
        </pc:spChg>
        <pc:picChg chg="add mod ord">
          <ac:chgData name="Bjørn Henrik Hansen" userId="c3228015-c4cd-4dc5-8814-258534644551" providerId="ADAL" clId="{E4EE2BBF-E6B8-4842-AE48-786E274FD108}" dt="2024-08-29T20:40:44.691" v="1954" actId="167"/>
          <ac:picMkLst>
            <pc:docMk/>
            <pc:sldMk cId="3619548704" sldId="272"/>
            <ac:picMk id="2" creationId="{1C972656-597F-3D43-E1CA-E79DEAB68BCF}"/>
          </ac:picMkLst>
        </pc:picChg>
        <pc:picChg chg="add mod modCrop">
          <ac:chgData name="Bjørn Henrik Hansen" userId="c3228015-c4cd-4dc5-8814-258534644551" providerId="ADAL" clId="{E4EE2BBF-E6B8-4842-AE48-786E274FD108}" dt="2024-08-30T13:03:10.929" v="6492" actId="1076"/>
          <ac:picMkLst>
            <pc:docMk/>
            <pc:sldMk cId="3619548704" sldId="272"/>
            <ac:picMk id="3" creationId="{85A9D93D-6432-F6F8-3117-37F66B80E8FE}"/>
          </ac:picMkLst>
        </pc:picChg>
      </pc:sldChg>
      <pc:sldChg chg="modSp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3254351504" sldId="273"/>
        </pc:sldMkLst>
        <pc:spChg chg="mod">
          <ac:chgData name="Bjørn Henrik Hansen" userId="c3228015-c4cd-4dc5-8814-258534644551" providerId="ADAL" clId="{E4EE2BBF-E6B8-4842-AE48-786E274FD108}" dt="2024-08-28T11:40:08.560" v="20" actId="27636"/>
          <ac:spMkLst>
            <pc:docMk/>
            <pc:sldMk cId="3254351504" sldId="273"/>
            <ac:spMk id="7" creationId="{C9EB49E6-F218-B959-CE40-297A4FAE8456}"/>
          </ac:spMkLst>
        </pc:spChg>
      </pc:sldChg>
      <pc:sldChg chg="modSp new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3492911249" sldId="274"/>
        </pc:sldMkLst>
        <pc:spChg chg="mod">
          <ac:chgData name="Bjørn Henrik Hansen" userId="c3228015-c4cd-4dc5-8814-258534644551" providerId="ADAL" clId="{E4EE2BBF-E6B8-4842-AE48-786E274FD108}" dt="2024-08-30T20:42:51.874" v="7144" actId="27636"/>
          <ac:spMkLst>
            <pc:docMk/>
            <pc:sldMk cId="3492911249" sldId="274"/>
            <ac:spMk id="3" creationId="{A1B2E5B9-284A-15A8-6531-3CD16C4C8700}"/>
          </ac:spMkLst>
        </pc:spChg>
      </pc:sldChg>
      <pc:sldChg chg="modSp new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980029910" sldId="275"/>
        </pc:sldMkLst>
        <pc:spChg chg="mod">
          <ac:chgData name="Bjørn Henrik Hansen" userId="c3228015-c4cd-4dc5-8814-258534644551" providerId="ADAL" clId="{E4EE2BBF-E6B8-4842-AE48-786E274FD108}" dt="2024-08-28T11:40:49.307" v="22"/>
          <ac:spMkLst>
            <pc:docMk/>
            <pc:sldMk cId="980029910" sldId="275"/>
            <ac:spMk id="3" creationId="{9566EF9A-CE5F-2974-A743-487CD3695908}"/>
          </ac:spMkLst>
        </pc:spChg>
      </pc:sldChg>
      <pc:sldChg chg="modSp new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3473238489" sldId="276"/>
        </pc:sldMkLst>
        <pc:spChg chg="mod">
          <ac:chgData name="Bjørn Henrik Hansen" userId="c3228015-c4cd-4dc5-8814-258534644551" providerId="ADAL" clId="{E4EE2BBF-E6B8-4842-AE48-786E274FD108}" dt="2024-08-28T11:41:26.346" v="27" actId="27636"/>
          <ac:spMkLst>
            <pc:docMk/>
            <pc:sldMk cId="3473238489" sldId="276"/>
            <ac:spMk id="3" creationId="{EAE9B9A2-9DBD-B380-3D02-2A00F45EAD0C}"/>
          </ac:spMkLst>
        </pc:spChg>
      </pc:sldChg>
      <pc:sldChg chg="modSp new mod modAnim modNotesTx">
        <pc:chgData name="Bjørn Henrik Hansen" userId="c3228015-c4cd-4dc5-8814-258534644551" providerId="ADAL" clId="{E4EE2BBF-E6B8-4842-AE48-786E274FD108}" dt="2024-09-01T20:54:50.548" v="13318" actId="20577"/>
        <pc:sldMkLst>
          <pc:docMk/>
          <pc:sldMk cId="1777464025" sldId="277"/>
        </pc:sldMkLst>
        <pc:spChg chg="mod">
          <ac:chgData name="Bjørn Henrik Hansen" userId="c3228015-c4cd-4dc5-8814-258534644551" providerId="ADAL" clId="{E4EE2BBF-E6B8-4842-AE48-786E274FD108}" dt="2024-09-01T20:33:05.199" v="12886" actId="14100"/>
          <ac:spMkLst>
            <pc:docMk/>
            <pc:sldMk cId="1777464025" sldId="277"/>
            <ac:spMk id="2" creationId="{A71E0AAE-BE55-0633-F385-8CA6AA4DF2C6}"/>
          </ac:spMkLst>
        </pc:spChg>
        <pc:spChg chg="mod">
          <ac:chgData name="Bjørn Henrik Hansen" userId="c3228015-c4cd-4dc5-8814-258534644551" providerId="ADAL" clId="{E4EE2BBF-E6B8-4842-AE48-786E274FD108}" dt="2024-09-01T20:54:50.548" v="13318" actId="20577"/>
          <ac:spMkLst>
            <pc:docMk/>
            <pc:sldMk cId="1777464025" sldId="277"/>
            <ac:spMk id="3" creationId="{B4474D95-E370-E601-71EB-63B5A22F40B2}"/>
          </ac:spMkLst>
        </pc:spChg>
      </pc:sldChg>
      <pc:sldChg chg="modSp new del mod">
        <pc:chgData name="Bjørn Henrik Hansen" userId="c3228015-c4cd-4dc5-8814-258534644551" providerId="ADAL" clId="{E4EE2BBF-E6B8-4842-AE48-786E274FD108}" dt="2024-08-30T07:27:48.532" v="3360" actId="47"/>
        <pc:sldMkLst>
          <pc:docMk/>
          <pc:sldMk cId="332309923" sldId="278"/>
        </pc:sldMkLst>
        <pc:spChg chg="mod">
          <ac:chgData name="Bjørn Henrik Hansen" userId="c3228015-c4cd-4dc5-8814-258534644551" providerId="ADAL" clId="{E4EE2BBF-E6B8-4842-AE48-786E274FD108}" dt="2024-08-28T11:42:13.543" v="56" actId="20577"/>
          <ac:spMkLst>
            <pc:docMk/>
            <pc:sldMk cId="332309923" sldId="278"/>
            <ac:spMk id="2" creationId="{45FFB4C7-C974-6B9D-30D7-F4C6ED301DA6}"/>
          </ac:spMkLst>
        </pc:spChg>
        <pc:spChg chg="mod">
          <ac:chgData name="Bjørn Henrik Hansen" userId="c3228015-c4cd-4dc5-8814-258534644551" providerId="ADAL" clId="{E4EE2BBF-E6B8-4842-AE48-786E274FD108}" dt="2024-08-29T20:53:56.686" v="2235" actId="20577"/>
          <ac:spMkLst>
            <pc:docMk/>
            <pc:sldMk cId="332309923" sldId="278"/>
            <ac:spMk id="3" creationId="{6BCA9798-64D1-B119-7529-A119E19EE5A1}"/>
          </ac:spMkLst>
        </pc:spChg>
      </pc:sldChg>
      <pc:sldChg chg="addSp delSp modSp new del mod ord modNotesTx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1865866445" sldId="279"/>
        </pc:sldMkLst>
        <pc:spChg chg="mod">
          <ac:chgData name="Bjørn Henrik Hansen" userId="c3228015-c4cd-4dc5-8814-258534644551" providerId="ADAL" clId="{E4EE2BBF-E6B8-4842-AE48-786E274FD108}" dt="2024-08-29T10:12:24.343" v="977" actId="20577"/>
          <ac:spMkLst>
            <pc:docMk/>
            <pc:sldMk cId="1865866445" sldId="279"/>
            <ac:spMk id="2" creationId="{5AFFFD9A-B8F6-225D-CDA7-95814F99C55C}"/>
          </ac:spMkLst>
        </pc:spChg>
        <pc:spChg chg="del mod">
          <ac:chgData name="Bjørn Henrik Hansen" userId="c3228015-c4cd-4dc5-8814-258534644551" providerId="ADAL" clId="{E4EE2BBF-E6B8-4842-AE48-786E274FD108}" dt="2024-08-29T20:38:41.117" v="1941" actId="478"/>
          <ac:spMkLst>
            <pc:docMk/>
            <pc:sldMk cId="1865866445" sldId="279"/>
            <ac:spMk id="3" creationId="{D3DB95BE-C80C-DB00-352E-EF9555329113}"/>
          </ac:spMkLst>
        </pc:spChg>
        <pc:spChg chg="add del mod">
          <ac:chgData name="Bjørn Henrik Hansen" userId="c3228015-c4cd-4dc5-8814-258534644551" providerId="ADAL" clId="{E4EE2BBF-E6B8-4842-AE48-786E274FD108}" dt="2024-08-29T20:38:43.288" v="1942" actId="478"/>
          <ac:spMkLst>
            <pc:docMk/>
            <pc:sldMk cId="1865866445" sldId="279"/>
            <ac:spMk id="8" creationId="{C0BFD364-7CF0-7651-20E4-4DC9CDE125DD}"/>
          </ac:spMkLst>
        </pc:spChg>
        <pc:picChg chg="add mod">
          <ac:chgData name="Bjørn Henrik Hansen" userId="c3228015-c4cd-4dc5-8814-258534644551" providerId="ADAL" clId="{E4EE2BBF-E6B8-4842-AE48-786E274FD108}" dt="2024-08-29T20:50:36.958" v="2140" actId="14100"/>
          <ac:picMkLst>
            <pc:docMk/>
            <pc:sldMk cId="1865866445" sldId="279"/>
            <ac:picMk id="4" creationId="{1CAAF312-DC89-6092-F8B2-5BC518180ABC}"/>
          </ac:picMkLst>
        </pc:picChg>
        <pc:picChg chg="add mod modCrop">
          <ac:chgData name="Bjørn Henrik Hansen" userId="c3228015-c4cd-4dc5-8814-258534644551" providerId="ADAL" clId="{E4EE2BBF-E6B8-4842-AE48-786E274FD108}" dt="2024-08-29T20:51:01.926" v="2144" actId="732"/>
          <ac:picMkLst>
            <pc:docMk/>
            <pc:sldMk cId="1865866445" sldId="279"/>
            <ac:picMk id="5" creationId="{98A72C05-0A6C-5C73-3DCA-6C3F74457198}"/>
          </ac:picMkLst>
        </pc:picChg>
        <pc:picChg chg="add del mod">
          <ac:chgData name="Bjørn Henrik Hansen" userId="c3228015-c4cd-4dc5-8814-258534644551" providerId="ADAL" clId="{E4EE2BBF-E6B8-4842-AE48-786E274FD108}" dt="2024-08-29T20:36:05.891" v="1849" actId="21"/>
          <ac:picMkLst>
            <pc:docMk/>
            <pc:sldMk cId="1865866445" sldId="279"/>
            <ac:picMk id="6" creationId="{A1C852C0-BD77-AE64-620E-BFAC02D67BE9}"/>
          </ac:picMkLst>
        </pc:picChg>
        <pc:picChg chg="add mod">
          <ac:chgData name="Bjørn Henrik Hansen" userId="c3228015-c4cd-4dc5-8814-258534644551" providerId="ADAL" clId="{E4EE2BBF-E6B8-4842-AE48-786E274FD108}" dt="2024-08-29T20:51:08.320" v="2145" actId="1076"/>
          <ac:picMkLst>
            <pc:docMk/>
            <pc:sldMk cId="1865866445" sldId="279"/>
            <ac:picMk id="9" creationId="{80A9C57A-2FE2-E308-C184-286419D38F47}"/>
          </ac:picMkLst>
        </pc:picChg>
      </pc:sldChg>
      <pc:sldChg chg="addSp delSp modSp new mod ord delAnim modAnim chgLayout">
        <pc:chgData name="Bjørn Henrik Hansen" userId="c3228015-c4cd-4dc5-8814-258534644551" providerId="ADAL" clId="{E4EE2BBF-E6B8-4842-AE48-786E274FD108}" dt="2024-09-02T10:45:52.706" v="13406" actId="732"/>
        <pc:sldMkLst>
          <pc:docMk/>
          <pc:sldMk cId="3871158040" sldId="280"/>
        </pc:sldMkLst>
        <pc:spChg chg="mod ord">
          <ac:chgData name="Bjørn Henrik Hansen" userId="c3228015-c4cd-4dc5-8814-258534644551" providerId="ADAL" clId="{E4EE2BBF-E6B8-4842-AE48-786E274FD108}" dt="2024-09-01T20:17:36.319" v="12187" actId="20577"/>
          <ac:spMkLst>
            <pc:docMk/>
            <pc:sldMk cId="3871158040" sldId="280"/>
            <ac:spMk id="2" creationId="{5F4F9A68-CCDA-F900-5E74-0E1AEAA2A26F}"/>
          </ac:spMkLst>
        </pc:spChg>
        <pc:spChg chg="del mod">
          <ac:chgData name="Bjørn Henrik Hansen" userId="c3228015-c4cd-4dc5-8814-258534644551" providerId="ADAL" clId="{E4EE2BBF-E6B8-4842-AE48-786E274FD108}" dt="2024-08-29T21:18:26.790" v="2593" actId="478"/>
          <ac:spMkLst>
            <pc:docMk/>
            <pc:sldMk cId="3871158040" sldId="280"/>
            <ac:spMk id="3" creationId="{E3779674-145F-ACF3-132F-65A953E1E224}"/>
          </ac:spMkLst>
        </pc:spChg>
        <pc:spChg chg="add mod">
          <ac:chgData name="Bjørn Henrik Hansen" userId="c3228015-c4cd-4dc5-8814-258534644551" providerId="ADAL" clId="{E4EE2BBF-E6B8-4842-AE48-786E274FD108}" dt="2024-09-01T20:19:53.837" v="12300" actId="1037"/>
          <ac:spMkLst>
            <pc:docMk/>
            <pc:sldMk cId="3871158040" sldId="280"/>
            <ac:spMk id="6" creationId="{A372FA80-5E62-74FB-7F1C-C69D665FB7A9}"/>
          </ac:spMkLst>
        </pc:spChg>
        <pc:spChg chg="add mod">
          <ac:chgData name="Bjørn Henrik Hansen" userId="c3228015-c4cd-4dc5-8814-258534644551" providerId="ADAL" clId="{E4EE2BBF-E6B8-4842-AE48-786E274FD108}" dt="2024-09-01T20:19:53.837" v="12300" actId="1037"/>
          <ac:spMkLst>
            <pc:docMk/>
            <pc:sldMk cId="3871158040" sldId="280"/>
            <ac:spMk id="7" creationId="{73D271C6-6264-84C1-734A-F6521242486B}"/>
          </ac:spMkLst>
        </pc:spChg>
        <pc:spChg chg="add del mod">
          <ac:chgData name="Bjørn Henrik Hansen" userId="c3228015-c4cd-4dc5-8814-258534644551" providerId="ADAL" clId="{E4EE2BBF-E6B8-4842-AE48-786E274FD108}" dt="2024-08-29T21:12:34.613" v="2552" actId="21"/>
          <ac:spMkLst>
            <pc:docMk/>
            <pc:sldMk cId="3871158040" sldId="280"/>
            <ac:spMk id="10" creationId="{94118707-F86F-BBBA-7890-7787C6A3BFC4}"/>
          </ac:spMkLst>
        </pc:spChg>
        <pc:spChg chg="add del mod">
          <ac:chgData name="Bjørn Henrik Hansen" userId="c3228015-c4cd-4dc5-8814-258534644551" providerId="ADAL" clId="{E4EE2BBF-E6B8-4842-AE48-786E274FD108}" dt="2024-08-29T21:25:37.515" v="2599" actId="478"/>
          <ac:spMkLst>
            <pc:docMk/>
            <pc:sldMk cId="3871158040" sldId="280"/>
            <ac:spMk id="12" creationId="{8DAF02A5-A834-826C-4C71-CFDA185B39FB}"/>
          </ac:spMkLst>
        </pc:spChg>
        <pc:spChg chg="add del mod">
          <ac:chgData name="Bjørn Henrik Hansen" userId="c3228015-c4cd-4dc5-8814-258534644551" providerId="ADAL" clId="{E4EE2BBF-E6B8-4842-AE48-786E274FD108}" dt="2024-08-29T21:18:29.447" v="2594" actId="478"/>
          <ac:spMkLst>
            <pc:docMk/>
            <pc:sldMk cId="3871158040" sldId="280"/>
            <ac:spMk id="14" creationId="{B512A34C-B64A-2CDD-D129-6B53DD0A3286}"/>
          </ac:spMkLst>
        </pc:spChg>
        <pc:spChg chg="add del mod ord">
          <ac:chgData name="Bjørn Henrik Hansen" userId="c3228015-c4cd-4dc5-8814-258534644551" providerId="ADAL" clId="{E4EE2BBF-E6B8-4842-AE48-786E274FD108}" dt="2024-08-30T13:12:26.045" v="6608" actId="478"/>
          <ac:spMkLst>
            <pc:docMk/>
            <pc:sldMk cId="3871158040" sldId="280"/>
            <ac:spMk id="15" creationId="{ED4BFAA0-FF7E-D0C0-2BFB-E3D8D12BF9F3}"/>
          </ac:spMkLst>
        </pc:spChg>
        <pc:spChg chg="add mod">
          <ac:chgData name="Bjørn Henrik Hansen" userId="c3228015-c4cd-4dc5-8814-258534644551" providerId="ADAL" clId="{E4EE2BBF-E6B8-4842-AE48-786E274FD108}" dt="2024-09-01T20:19:53.837" v="12300" actId="1037"/>
          <ac:spMkLst>
            <pc:docMk/>
            <pc:sldMk cId="3871158040" sldId="280"/>
            <ac:spMk id="16" creationId="{361FB5BE-A0FF-585A-2CE0-570105BA275C}"/>
          </ac:spMkLst>
        </pc:spChg>
        <pc:spChg chg="add mod">
          <ac:chgData name="Bjørn Henrik Hansen" userId="c3228015-c4cd-4dc5-8814-258534644551" providerId="ADAL" clId="{E4EE2BBF-E6B8-4842-AE48-786E274FD108}" dt="2024-09-01T20:19:53.837" v="12300" actId="1037"/>
          <ac:spMkLst>
            <pc:docMk/>
            <pc:sldMk cId="3871158040" sldId="280"/>
            <ac:spMk id="19" creationId="{6442F1FC-DCA0-AC81-79B2-4E5EAA4BABD8}"/>
          </ac:spMkLst>
        </pc:spChg>
        <pc:spChg chg="add mod">
          <ac:chgData name="Bjørn Henrik Hansen" userId="c3228015-c4cd-4dc5-8814-258534644551" providerId="ADAL" clId="{E4EE2BBF-E6B8-4842-AE48-786E274FD108}" dt="2024-09-01T20:19:59.639" v="12301" actId="1076"/>
          <ac:spMkLst>
            <pc:docMk/>
            <pc:sldMk cId="3871158040" sldId="280"/>
            <ac:spMk id="20" creationId="{37EF7DA5-96C2-6A15-8C8A-176CFDBDF2BF}"/>
          </ac:spMkLst>
        </pc:spChg>
        <pc:graphicFrameChg chg="add del mod">
          <ac:chgData name="Bjørn Henrik Hansen" userId="c3228015-c4cd-4dc5-8814-258534644551" providerId="ADAL" clId="{E4EE2BBF-E6B8-4842-AE48-786E274FD108}" dt="2024-08-29T21:25:34.848" v="2598" actId="478"/>
          <ac:graphicFrameMkLst>
            <pc:docMk/>
            <pc:sldMk cId="3871158040" sldId="280"/>
            <ac:graphicFrameMk id="11" creationId="{4141C7C4-4A35-45F5-23F6-150AF3A76294}"/>
          </ac:graphicFrameMkLst>
        </pc:graphicFrameChg>
        <pc:picChg chg="add mod">
          <ac:chgData name="Bjørn Henrik Hansen" userId="c3228015-c4cd-4dc5-8814-258534644551" providerId="ADAL" clId="{E4EE2BBF-E6B8-4842-AE48-786E274FD108}" dt="2024-09-01T20:19:53.837" v="12300" actId="1037"/>
          <ac:picMkLst>
            <pc:docMk/>
            <pc:sldMk cId="3871158040" sldId="280"/>
            <ac:picMk id="4" creationId="{286729E7-DED9-4FD5-24EE-33BB80F121BF}"/>
          </ac:picMkLst>
        </pc:picChg>
        <pc:picChg chg="add mod">
          <ac:chgData name="Bjørn Henrik Hansen" userId="c3228015-c4cd-4dc5-8814-258534644551" providerId="ADAL" clId="{E4EE2BBF-E6B8-4842-AE48-786E274FD108}" dt="2024-09-01T20:19:53.837" v="12300" actId="1037"/>
          <ac:picMkLst>
            <pc:docMk/>
            <pc:sldMk cId="3871158040" sldId="280"/>
            <ac:picMk id="5" creationId="{C0A78C8C-5095-C6FB-3FC8-EB44FE871D43}"/>
          </ac:picMkLst>
        </pc:picChg>
        <pc:picChg chg="add del mod">
          <ac:chgData name="Bjørn Henrik Hansen" userId="c3228015-c4cd-4dc5-8814-258534644551" providerId="ADAL" clId="{E4EE2BBF-E6B8-4842-AE48-786E274FD108}" dt="2024-08-29T21:13:07.027" v="2554" actId="21"/>
          <ac:picMkLst>
            <pc:docMk/>
            <pc:sldMk cId="3871158040" sldId="280"/>
            <ac:picMk id="8" creationId="{75F14B8B-565D-CFF6-9061-65D8F9D2C885}"/>
          </ac:picMkLst>
        </pc:picChg>
        <pc:picChg chg="add del mod">
          <ac:chgData name="Bjørn Henrik Hansen" userId="c3228015-c4cd-4dc5-8814-258534644551" providerId="ADAL" clId="{E4EE2BBF-E6B8-4842-AE48-786E274FD108}" dt="2024-08-29T21:12:34.613" v="2552" actId="21"/>
          <ac:picMkLst>
            <pc:docMk/>
            <pc:sldMk cId="3871158040" sldId="280"/>
            <ac:picMk id="9" creationId="{9B0C8983-CB62-B5A6-1517-C1FF6030A068}"/>
          </ac:picMkLst>
        </pc:picChg>
        <pc:picChg chg="add mod">
          <ac:chgData name="Bjørn Henrik Hansen" userId="c3228015-c4cd-4dc5-8814-258534644551" providerId="ADAL" clId="{E4EE2BBF-E6B8-4842-AE48-786E274FD108}" dt="2024-09-01T20:19:53.837" v="12300" actId="1037"/>
          <ac:picMkLst>
            <pc:docMk/>
            <pc:sldMk cId="3871158040" sldId="280"/>
            <ac:picMk id="17" creationId="{79B9124B-66EF-6C44-F25A-DCDE231F1A31}"/>
          </ac:picMkLst>
        </pc:picChg>
        <pc:picChg chg="add mod modCrop">
          <ac:chgData name="Bjørn Henrik Hansen" userId="c3228015-c4cd-4dc5-8814-258534644551" providerId="ADAL" clId="{E4EE2BBF-E6B8-4842-AE48-786E274FD108}" dt="2024-09-02T10:45:52.706" v="13406" actId="732"/>
          <ac:picMkLst>
            <pc:docMk/>
            <pc:sldMk cId="3871158040" sldId="280"/>
            <ac:picMk id="18" creationId="{A7039474-1A1C-B0AC-0087-54D825EF3D1B}"/>
          </ac:picMkLst>
        </pc:picChg>
      </pc:sldChg>
      <pc:sldChg chg="addSp modSp new mod ord modNotesTx">
        <pc:chgData name="Bjørn Henrik Hansen" userId="c3228015-c4cd-4dc5-8814-258534644551" providerId="ADAL" clId="{E4EE2BBF-E6B8-4842-AE48-786E274FD108}" dt="2024-09-01T20:10:23.039" v="11793" actId="20577"/>
        <pc:sldMkLst>
          <pc:docMk/>
          <pc:sldMk cId="1120504740" sldId="281"/>
        </pc:sldMkLst>
        <pc:spChg chg="mod">
          <ac:chgData name="Bjørn Henrik Hansen" userId="c3228015-c4cd-4dc5-8814-258534644551" providerId="ADAL" clId="{E4EE2BBF-E6B8-4842-AE48-786E274FD108}" dt="2024-09-01T20:07:29.990" v="11546" actId="20577"/>
          <ac:spMkLst>
            <pc:docMk/>
            <pc:sldMk cId="1120504740" sldId="281"/>
            <ac:spMk id="2" creationId="{9ED8D99F-BF23-0027-38B5-05AEE3D82BF7}"/>
          </ac:spMkLst>
        </pc:spChg>
        <pc:spChg chg="mod">
          <ac:chgData name="Bjørn Henrik Hansen" userId="c3228015-c4cd-4dc5-8814-258534644551" providerId="ADAL" clId="{E4EE2BBF-E6B8-4842-AE48-786E274FD108}" dt="2024-09-01T20:09:06.741" v="11718" actId="1076"/>
          <ac:spMkLst>
            <pc:docMk/>
            <pc:sldMk cId="1120504740" sldId="281"/>
            <ac:spMk id="3" creationId="{1B748BAD-5279-1128-3739-DFFE9AAE4F33}"/>
          </ac:spMkLst>
        </pc:spChg>
        <pc:spChg chg="add mod">
          <ac:chgData name="Bjørn Henrik Hansen" userId="c3228015-c4cd-4dc5-8814-258534644551" providerId="ADAL" clId="{E4EE2BBF-E6B8-4842-AE48-786E274FD108}" dt="2024-09-01T20:06:39.434" v="11505" actId="1076"/>
          <ac:spMkLst>
            <pc:docMk/>
            <pc:sldMk cId="1120504740" sldId="281"/>
            <ac:spMk id="6" creationId="{94703844-A635-531C-25A5-44148A9BCF0D}"/>
          </ac:spMkLst>
        </pc:spChg>
        <pc:spChg chg="add mod">
          <ac:chgData name="Bjørn Henrik Hansen" userId="c3228015-c4cd-4dc5-8814-258534644551" providerId="ADAL" clId="{E4EE2BBF-E6B8-4842-AE48-786E274FD108}" dt="2024-09-01T20:06:43.507" v="11506" actId="1076"/>
          <ac:spMkLst>
            <pc:docMk/>
            <pc:sldMk cId="1120504740" sldId="281"/>
            <ac:spMk id="7" creationId="{3678F10A-8FE9-9653-F3FB-EDD7E821477A}"/>
          </ac:spMkLst>
        </pc:spChg>
        <pc:spChg chg="add mod">
          <ac:chgData name="Bjørn Henrik Hansen" userId="c3228015-c4cd-4dc5-8814-258534644551" providerId="ADAL" clId="{E4EE2BBF-E6B8-4842-AE48-786E274FD108}" dt="2024-08-30T13:20:53.891" v="6906" actId="1076"/>
          <ac:spMkLst>
            <pc:docMk/>
            <pc:sldMk cId="1120504740" sldId="281"/>
            <ac:spMk id="8" creationId="{47151EEC-445D-EAD1-2B28-913B615F72DB}"/>
          </ac:spMkLst>
        </pc:spChg>
        <pc:picChg chg="add mod modCrop">
          <ac:chgData name="Bjørn Henrik Hansen" userId="c3228015-c4cd-4dc5-8814-258534644551" providerId="ADAL" clId="{E4EE2BBF-E6B8-4842-AE48-786E274FD108}" dt="2024-09-01T20:06:30.460" v="11503" actId="14100"/>
          <ac:picMkLst>
            <pc:docMk/>
            <pc:sldMk cId="1120504740" sldId="281"/>
            <ac:picMk id="4" creationId="{0F4EEFDA-76C4-27BF-E3D5-7A5E97559B31}"/>
          </ac:picMkLst>
        </pc:picChg>
        <pc:picChg chg="add mod modCrop">
          <ac:chgData name="Bjørn Henrik Hansen" userId="c3228015-c4cd-4dc5-8814-258534644551" providerId="ADAL" clId="{E4EE2BBF-E6B8-4842-AE48-786E274FD108}" dt="2024-09-01T20:06:35.172" v="11504" actId="14100"/>
          <ac:picMkLst>
            <pc:docMk/>
            <pc:sldMk cId="1120504740" sldId="281"/>
            <ac:picMk id="5" creationId="{58793144-E651-0453-FC01-6B2EDC5F384B}"/>
          </ac:picMkLst>
        </pc:picChg>
      </pc:sldChg>
      <pc:sldChg chg="addSp delSp modSp new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1284250971" sldId="282"/>
        </pc:sldMkLst>
        <pc:spChg chg="mod">
          <ac:chgData name="Bjørn Henrik Hansen" userId="c3228015-c4cd-4dc5-8814-258534644551" providerId="ADAL" clId="{E4EE2BBF-E6B8-4842-AE48-786E274FD108}" dt="2024-08-29T21:12:24.059" v="2551" actId="20577"/>
          <ac:spMkLst>
            <pc:docMk/>
            <pc:sldMk cId="1284250971" sldId="282"/>
            <ac:spMk id="2" creationId="{AE4E0DC8-1F5B-C5F1-B40B-0EF2357AB71B}"/>
          </ac:spMkLst>
        </pc:spChg>
        <pc:picChg chg="add del">
          <ac:chgData name="Bjørn Henrik Hansen" userId="c3228015-c4cd-4dc5-8814-258534644551" providerId="ADAL" clId="{E4EE2BBF-E6B8-4842-AE48-786E274FD108}" dt="2024-08-29T20:38:13.618" v="1939" actId="21"/>
          <ac:picMkLst>
            <pc:docMk/>
            <pc:sldMk cId="1284250971" sldId="282"/>
            <ac:picMk id="5" creationId="{98A72C05-0A6C-5C73-3DCA-6C3F74457198}"/>
          </ac:picMkLst>
        </pc:picChg>
        <pc:picChg chg="add mod">
          <ac:chgData name="Bjørn Henrik Hansen" userId="c3228015-c4cd-4dc5-8814-258534644551" providerId="ADAL" clId="{E4EE2BBF-E6B8-4842-AE48-786E274FD108}" dt="2024-08-29T21:13:14.391" v="2557" actId="1076"/>
          <ac:picMkLst>
            <pc:docMk/>
            <pc:sldMk cId="1284250971" sldId="282"/>
            <ac:picMk id="8" creationId="{75F14B8B-565D-CFF6-9061-65D8F9D2C885}"/>
          </ac:picMkLst>
        </pc:picChg>
      </pc:sldChg>
      <pc:sldChg chg="addSp modSp new del mod ord modAnim">
        <pc:chgData name="Bjørn Henrik Hansen" userId="c3228015-c4cd-4dc5-8814-258534644551" providerId="ADAL" clId="{E4EE2BBF-E6B8-4842-AE48-786E274FD108}" dt="2024-08-30T20:56:57.731" v="7333" actId="47"/>
        <pc:sldMkLst>
          <pc:docMk/>
          <pc:sldMk cId="1239255728" sldId="283"/>
        </pc:sldMkLst>
        <pc:spChg chg="mod">
          <ac:chgData name="Bjørn Henrik Hansen" userId="c3228015-c4cd-4dc5-8814-258534644551" providerId="ADAL" clId="{E4EE2BBF-E6B8-4842-AE48-786E274FD108}" dt="2024-08-29T10:25:12.326" v="1272" actId="20577"/>
          <ac:spMkLst>
            <pc:docMk/>
            <pc:sldMk cId="1239255728" sldId="283"/>
            <ac:spMk id="2" creationId="{3BC583C5-0E85-6FBD-C828-F1E7F3A134CA}"/>
          </ac:spMkLst>
        </pc:spChg>
        <pc:spChg chg="mod">
          <ac:chgData name="Bjørn Henrik Hansen" userId="c3228015-c4cd-4dc5-8814-258534644551" providerId="ADAL" clId="{E4EE2BBF-E6B8-4842-AE48-786E274FD108}" dt="2024-08-29T11:18:56.896" v="1383" actId="20577"/>
          <ac:spMkLst>
            <pc:docMk/>
            <pc:sldMk cId="1239255728" sldId="283"/>
            <ac:spMk id="3" creationId="{48B9F3EC-4166-5736-77BE-E3BBE133B4BC}"/>
          </ac:spMkLst>
        </pc:spChg>
        <pc:spChg chg="add mod">
          <ac:chgData name="Bjørn Henrik Hansen" userId="c3228015-c4cd-4dc5-8814-258534644551" providerId="ADAL" clId="{E4EE2BBF-E6B8-4842-AE48-786E274FD108}" dt="2024-08-30T20:37:36.198" v="7127" actId="1076"/>
          <ac:spMkLst>
            <pc:docMk/>
            <pc:sldMk cId="1239255728" sldId="283"/>
            <ac:spMk id="10" creationId="{94118707-F86F-BBBA-7890-7787C6A3BFC4}"/>
          </ac:spMkLst>
        </pc:spChg>
        <pc:picChg chg="add mod">
          <ac:chgData name="Bjørn Henrik Hansen" userId="c3228015-c4cd-4dc5-8814-258534644551" providerId="ADAL" clId="{E4EE2BBF-E6B8-4842-AE48-786E274FD108}" dt="2024-08-30T20:37:31.582" v="7126" actId="1076"/>
          <ac:picMkLst>
            <pc:docMk/>
            <pc:sldMk cId="1239255728" sldId="283"/>
            <ac:picMk id="9" creationId="{9B0C8983-CB62-B5A6-1517-C1FF6030A068}"/>
          </ac:picMkLst>
        </pc:picChg>
      </pc:sldChg>
      <pc:sldChg chg="add del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4287084885" sldId="284"/>
        </pc:sldMkLst>
      </pc:sldChg>
      <pc:sldChg chg="add del">
        <pc:chgData name="Bjørn Henrik Hansen" userId="c3228015-c4cd-4dc5-8814-258534644551" providerId="ADAL" clId="{E4EE2BBF-E6B8-4842-AE48-786E274FD108}" dt="2024-08-29T21:01:40.745" v="2504" actId="47"/>
        <pc:sldMkLst>
          <pc:docMk/>
          <pc:sldMk cId="1022065062" sldId="319"/>
        </pc:sldMkLst>
      </pc:sldChg>
      <pc:sldChg chg="addSp delSp modSp add del mod ord delAnim">
        <pc:chgData name="Bjørn Henrik Hansen" userId="c3228015-c4cd-4dc5-8814-258534644551" providerId="ADAL" clId="{E4EE2BBF-E6B8-4842-AE48-786E274FD108}" dt="2024-08-29T21:01:59.648" v="2505" actId="47"/>
        <pc:sldMkLst>
          <pc:docMk/>
          <pc:sldMk cId="1014235638" sldId="326"/>
        </pc:sldMkLst>
        <pc:spChg chg="mod">
          <ac:chgData name="Bjørn Henrik Hansen" userId="c3228015-c4cd-4dc5-8814-258534644551" providerId="ADAL" clId="{E4EE2BBF-E6B8-4842-AE48-786E274FD108}" dt="2024-08-29T20:51:26.220" v="2157" actId="20577"/>
          <ac:spMkLst>
            <pc:docMk/>
            <pc:sldMk cId="1014235638" sldId="326"/>
            <ac:spMk id="2" creationId="{03EA2850-00F0-44C5-BB12-051FB16C1B17}"/>
          </ac:spMkLst>
        </pc:spChg>
        <pc:spChg chg="del">
          <ac:chgData name="Bjørn Henrik Hansen" userId="c3228015-c4cd-4dc5-8814-258534644551" providerId="ADAL" clId="{E4EE2BBF-E6B8-4842-AE48-786E274FD108}" dt="2024-08-29T20:52:21.343" v="2188" actId="21"/>
          <ac:spMkLst>
            <pc:docMk/>
            <pc:sldMk cId="1014235638" sldId="326"/>
            <ac:spMk id="5" creationId="{EB3B05DA-DF41-4BC0-A727-A0CAE6F63A17}"/>
          </ac:spMkLst>
        </pc:spChg>
        <pc:spChg chg="del mod">
          <ac:chgData name="Bjørn Henrik Hansen" userId="c3228015-c4cd-4dc5-8814-258534644551" providerId="ADAL" clId="{E4EE2BBF-E6B8-4842-AE48-786E274FD108}" dt="2024-08-29T20:52:21.343" v="2188" actId="21"/>
          <ac:spMkLst>
            <pc:docMk/>
            <pc:sldMk cId="1014235638" sldId="326"/>
            <ac:spMk id="6" creationId="{6D3CB3C6-0F6B-47B2-AA36-092A42A19345}"/>
          </ac:spMkLst>
        </pc:spChg>
        <pc:spChg chg="del">
          <ac:chgData name="Bjørn Henrik Hansen" userId="c3228015-c4cd-4dc5-8814-258534644551" providerId="ADAL" clId="{E4EE2BBF-E6B8-4842-AE48-786E274FD108}" dt="2024-08-29T20:39:56.233" v="1950" actId="478"/>
          <ac:spMkLst>
            <pc:docMk/>
            <pc:sldMk cId="1014235638" sldId="326"/>
            <ac:spMk id="7" creationId="{3843590E-CEC6-AF0D-6503-B5C471CF9A6D}"/>
          </ac:spMkLst>
        </pc:spChg>
        <pc:spChg chg="add mod">
          <ac:chgData name="Bjørn Henrik Hansen" userId="c3228015-c4cd-4dc5-8814-258534644551" providerId="ADAL" clId="{E4EE2BBF-E6B8-4842-AE48-786E274FD108}" dt="2024-08-29T20:52:21.343" v="2188" actId="21"/>
          <ac:spMkLst>
            <pc:docMk/>
            <pc:sldMk cId="1014235638" sldId="326"/>
            <ac:spMk id="12" creationId="{5909097E-DC9D-28A8-11A8-CF54BDC4E2B2}"/>
          </ac:spMkLst>
        </pc:spChg>
        <pc:spChg chg="add mod">
          <ac:chgData name="Bjørn Henrik Hansen" userId="c3228015-c4cd-4dc5-8814-258534644551" providerId="ADAL" clId="{E4EE2BBF-E6B8-4842-AE48-786E274FD108}" dt="2024-08-29T20:52:21.343" v="2188" actId="21"/>
          <ac:spMkLst>
            <pc:docMk/>
            <pc:sldMk cId="1014235638" sldId="326"/>
            <ac:spMk id="14" creationId="{05679B46-27C2-10E2-4FF3-B86947176514}"/>
          </ac:spMkLst>
        </pc:spChg>
        <pc:picChg chg="del">
          <ac:chgData name="Bjørn Henrik Hansen" userId="c3228015-c4cd-4dc5-8814-258534644551" providerId="ADAL" clId="{E4EE2BBF-E6B8-4842-AE48-786E274FD108}" dt="2024-08-29T20:52:21.343" v="2188" actId="21"/>
          <ac:picMkLst>
            <pc:docMk/>
            <pc:sldMk cId="1014235638" sldId="326"/>
            <ac:picMk id="3" creationId="{5DD64D8D-4EF6-3876-FF25-0552A2F180AF}"/>
          </ac:picMkLst>
        </pc:picChg>
        <pc:picChg chg="del">
          <ac:chgData name="Bjørn Henrik Hansen" userId="c3228015-c4cd-4dc5-8814-258534644551" providerId="ADAL" clId="{E4EE2BBF-E6B8-4842-AE48-786E274FD108}" dt="2024-08-29T20:52:21.343" v="2188" actId="21"/>
          <ac:picMkLst>
            <pc:docMk/>
            <pc:sldMk cId="1014235638" sldId="326"/>
            <ac:picMk id="4" creationId="{77F1CAEC-CD0D-CD1B-CD11-EFE93F386B93}"/>
          </ac:picMkLst>
        </pc:picChg>
        <pc:picChg chg="mod">
          <ac:chgData name="Bjørn Henrik Hansen" userId="c3228015-c4cd-4dc5-8814-258534644551" providerId="ADAL" clId="{E4EE2BBF-E6B8-4842-AE48-786E274FD108}" dt="2024-08-29T20:52:12.148" v="2187" actId="1076"/>
          <ac:picMkLst>
            <pc:docMk/>
            <pc:sldMk cId="1014235638" sldId="326"/>
            <ac:picMk id="8" creationId="{3141D21F-36CF-6324-DD25-EEC2954446F9}"/>
          </ac:picMkLst>
        </pc:picChg>
        <pc:picChg chg="del">
          <ac:chgData name="Bjørn Henrik Hansen" userId="c3228015-c4cd-4dc5-8814-258534644551" providerId="ADAL" clId="{E4EE2BBF-E6B8-4842-AE48-786E274FD108}" dt="2024-08-29T20:52:21.343" v="2188" actId="21"/>
          <ac:picMkLst>
            <pc:docMk/>
            <pc:sldMk cId="1014235638" sldId="326"/>
            <ac:picMk id="9" creationId="{BB4E1905-43D7-480A-8A4D-31C09E2E66A3}"/>
          </ac:picMkLst>
        </pc:picChg>
        <pc:picChg chg="del">
          <ac:chgData name="Bjørn Henrik Hansen" userId="c3228015-c4cd-4dc5-8814-258534644551" providerId="ADAL" clId="{E4EE2BBF-E6B8-4842-AE48-786E274FD108}" dt="2024-08-29T20:52:21.343" v="2188" actId="21"/>
          <ac:picMkLst>
            <pc:docMk/>
            <pc:sldMk cId="1014235638" sldId="326"/>
            <ac:picMk id="10" creationId="{D9E49A81-B69C-4E13-A272-D73D4FBF0496}"/>
          </ac:picMkLst>
        </pc:picChg>
      </pc:sldChg>
      <pc:sldChg chg="modSp add del mod ord">
        <pc:chgData name="Bjørn Henrik Hansen" userId="c3228015-c4cd-4dc5-8814-258534644551" providerId="ADAL" clId="{E4EE2BBF-E6B8-4842-AE48-786E274FD108}" dt="2024-08-29T21:04:26.104" v="2509" actId="47"/>
        <pc:sldMkLst>
          <pc:docMk/>
          <pc:sldMk cId="261891248" sldId="331"/>
        </pc:sldMkLst>
        <pc:picChg chg="mod">
          <ac:chgData name="Bjørn Henrik Hansen" userId="c3228015-c4cd-4dc5-8814-258534644551" providerId="ADAL" clId="{E4EE2BBF-E6B8-4842-AE48-786E274FD108}" dt="2024-08-29T21:04:09.722" v="2508" actId="14100"/>
          <ac:picMkLst>
            <pc:docMk/>
            <pc:sldMk cId="261891248" sldId="331"/>
            <ac:picMk id="12" creationId="{7104D871-34AC-D5E0-A52F-4914EB4B7723}"/>
          </ac:picMkLst>
        </pc:picChg>
      </pc:sldChg>
      <pc:sldChg chg="addSp delSp modSp new mod delAnim modAnim modNotesTx">
        <pc:chgData name="Bjørn Henrik Hansen" userId="c3228015-c4cd-4dc5-8814-258534644551" providerId="ADAL" clId="{E4EE2BBF-E6B8-4842-AE48-786E274FD108}" dt="2024-08-29T20:53:48.166" v="2225" actId="14100"/>
        <pc:sldMkLst>
          <pc:docMk/>
          <pc:sldMk cId="1360231866" sldId="332"/>
        </pc:sldMkLst>
        <pc:spChg chg="mod">
          <ac:chgData name="Bjørn Henrik Hansen" userId="c3228015-c4cd-4dc5-8814-258534644551" providerId="ADAL" clId="{E4EE2BBF-E6B8-4842-AE48-786E274FD108}" dt="2024-08-29T11:56:47.401" v="1449" actId="20577"/>
          <ac:spMkLst>
            <pc:docMk/>
            <pc:sldMk cId="1360231866" sldId="332"/>
            <ac:spMk id="2" creationId="{B86A9B45-29F0-96C5-8415-4CBC7C38EFB2}"/>
          </ac:spMkLst>
        </pc:spChg>
        <pc:spChg chg="del">
          <ac:chgData name="Bjørn Henrik Hansen" userId="c3228015-c4cd-4dc5-8814-258534644551" providerId="ADAL" clId="{E4EE2BBF-E6B8-4842-AE48-786E274FD108}" dt="2024-08-29T11:53:47.229" v="1387" actId="478"/>
          <ac:spMkLst>
            <pc:docMk/>
            <pc:sldMk cId="1360231866" sldId="332"/>
            <ac:spMk id="3" creationId="{684953E9-2170-827B-C860-4FFA08DF8E81}"/>
          </ac:spMkLst>
        </pc:spChg>
        <pc:spChg chg="add mod">
          <ac:chgData name="Bjørn Henrik Hansen" userId="c3228015-c4cd-4dc5-8814-258534644551" providerId="ADAL" clId="{E4EE2BBF-E6B8-4842-AE48-786E274FD108}" dt="2024-08-29T11:55:48.992" v="1435" actId="1076"/>
          <ac:spMkLst>
            <pc:docMk/>
            <pc:sldMk cId="1360231866" sldId="332"/>
            <ac:spMk id="5" creationId="{F79DCF34-A3DF-F204-C6BE-72CFF1AF0C6A}"/>
          </ac:spMkLst>
        </pc:spChg>
        <pc:picChg chg="add del mod">
          <ac:chgData name="Bjørn Henrik Hansen" userId="c3228015-c4cd-4dc5-8814-258534644551" providerId="ADAL" clId="{E4EE2BBF-E6B8-4842-AE48-786E274FD108}" dt="2024-08-29T20:47:37.246" v="2107" actId="21"/>
          <ac:picMkLst>
            <pc:docMk/>
            <pc:sldMk cId="1360231866" sldId="332"/>
            <ac:picMk id="3" creationId="{26C8F337-C391-B6A8-086F-B2EF274989BF}"/>
          </ac:picMkLst>
        </pc:picChg>
        <pc:picChg chg="add del mod">
          <ac:chgData name="Bjørn Henrik Hansen" userId="c3228015-c4cd-4dc5-8814-258534644551" providerId="ADAL" clId="{E4EE2BBF-E6B8-4842-AE48-786E274FD108}" dt="2024-08-29T20:47:37.246" v="2107" actId="21"/>
          <ac:picMkLst>
            <pc:docMk/>
            <pc:sldMk cId="1360231866" sldId="332"/>
            <ac:picMk id="4" creationId="{80A9C57A-2FE2-E308-C184-286419D38F47}"/>
          </ac:picMkLst>
        </pc:picChg>
        <pc:picChg chg="add del mod">
          <ac:chgData name="Bjørn Henrik Hansen" userId="c3228015-c4cd-4dc5-8814-258534644551" providerId="ADAL" clId="{E4EE2BBF-E6B8-4842-AE48-786E274FD108}" dt="2024-08-29T20:47:37.246" v="2107" actId="21"/>
          <ac:picMkLst>
            <pc:docMk/>
            <pc:sldMk cId="1360231866" sldId="332"/>
            <ac:picMk id="6" creationId="{2C90D650-719E-119B-3C6E-451F16B2F753}"/>
          </ac:picMkLst>
        </pc:picChg>
        <pc:picChg chg="add mod">
          <ac:chgData name="Bjørn Henrik Hansen" userId="c3228015-c4cd-4dc5-8814-258534644551" providerId="ADAL" clId="{E4EE2BBF-E6B8-4842-AE48-786E274FD108}" dt="2024-08-29T20:53:48.166" v="2225" actId="14100"/>
          <ac:picMkLst>
            <pc:docMk/>
            <pc:sldMk cId="1360231866" sldId="332"/>
            <ac:picMk id="1026" creationId="{F3DFACDC-B9F1-1ACC-4070-D472C57F9C4D}"/>
          </ac:picMkLst>
        </pc:picChg>
      </pc:sldChg>
      <pc:sldChg chg="addSp delSp modSp new mod ord modClrScheme delAnim modAnim chgLayout modNotesTx">
        <pc:chgData name="Bjørn Henrik Hansen" userId="c3228015-c4cd-4dc5-8814-258534644551" providerId="ADAL" clId="{E4EE2BBF-E6B8-4842-AE48-786E274FD108}" dt="2024-09-01T20:15:06.940" v="12133" actId="1076"/>
        <pc:sldMkLst>
          <pc:docMk/>
          <pc:sldMk cId="2117788934" sldId="333"/>
        </pc:sldMkLst>
        <pc:spChg chg="del">
          <ac:chgData name="Bjørn Henrik Hansen" userId="c3228015-c4cd-4dc5-8814-258534644551" providerId="ADAL" clId="{E4EE2BBF-E6B8-4842-AE48-786E274FD108}" dt="2024-08-29T20:36:14.611" v="1852" actId="26606"/>
          <ac:spMkLst>
            <pc:docMk/>
            <pc:sldMk cId="2117788934" sldId="333"/>
            <ac:spMk id="2" creationId="{2A2EA358-FEFA-988C-1DD2-3C6681A9C615}"/>
          </ac:spMkLst>
        </pc:spChg>
        <pc:spChg chg="del">
          <ac:chgData name="Bjørn Henrik Hansen" userId="c3228015-c4cd-4dc5-8814-258534644551" providerId="ADAL" clId="{E4EE2BBF-E6B8-4842-AE48-786E274FD108}" dt="2024-08-29T20:36:14.611" v="1852" actId="26606"/>
          <ac:spMkLst>
            <pc:docMk/>
            <pc:sldMk cId="2117788934" sldId="333"/>
            <ac:spMk id="3" creationId="{CE422191-1B40-96EB-2F84-948A4485E0F9}"/>
          </ac:spMkLst>
        </pc:spChg>
        <pc:spChg chg="add mod">
          <ac:chgData name="Bjørn Henrik Hansen" userId="c3228015-c4cd-4dc5-8814-258534644551" providerId="ADAL" clId="{E4EE2BBF-E6B8-4842-AE48-786E274FD108}" dt="2024-09-01T20:02:25.315" v="11490" actId="1076"/>
          <ac:spMkLst>
            <pc:docMk/>
            <pc:sldMk cId="2117788934" sldId="333"/>
            <ac:spMk id="10" creationId="{68BFCFB8-CC54-FDD6-5599-9D2110C6AA48}"/>
          </ac:spMkLst>
        </pc:spChg>
        <pc:spChg chg="add mod">
          <ac:chgData name="Bjørn Henrik Hansen" userId="c3228015-c4cd-4dc5-8814-258534644551" providerId="ADAL" clId="{E4EE2BBF-E6B8-4842-AE48-786E274FD108}" dt="2024-09-01T13:22:47.925" v="11294" actId="20577"/>
          <ac:spMkLst>
            <pc:docMk/>
            <pc:sldMk cId="2117788934" sldId="333"/>
            <ac:spMk id="11" creationId="{B7120C09-64BA-905A-10FA-EEDBC8C84610}"/>
          </ac:spMkLst>
        </pc:spChg>
        <pc:spChg chg="add mod">
          <ac:chgData name="Bjørn Henrik Hansen" userId="c3228015-c4cd-4dc5-8814-258534644551" providerId="ADAL" clId="{E4EE2BBF-E6B8-4842-AE48-786E274FD108}" dt="2024-09-01T20:14:58.402" v="12132" actId="1076"/>
          <ac:spMkLst>
            <pc:docMk/>
            <pc:sldMk cId="2117788934" sldId="333"/>
            <ac:spMk id="12" creationId="{8FA901D5-BCBD-8ACE-87EA-044AFDC7E113}"/>
          </ac:spMkLst>
        </pc:spChg>
        <pc:picChg chg="add del mod">
          <ac:chgData name="Bjørn Henrik Hansen" userId="c3228015-c4cd-4dc5-8814-258534644551" providerId="ADAL" clId="{E4EE2BBF-E6B8-4842-AE48-786E274FD108}" dt="2024-08-29T20:47:48.953" v="2111" actId="478"/>
          <ac:picMkLst>
            <pc:docMk/>
            <pc:sldMk cId="2117788934" sldId="333"/>
            <ac:picMk id="4" creationId="{26C8F337-C391-B6A8-086F-B2EF274989BF}"/>
          </ac:picMkLst>
        </pc:picChg>
        <pc:picChg chg="add del mod">
          <ac:chgData name="Bjørn Henrik Hansen" userId="c3228015-c4cd-4dc5-8814-258534644551" providerId="ADAL" clId="{E4EE2BBF-E6B8-4842-AE48-786E274FD108}" dt="2024-08-29T20:49:25.535" v="2131" actId="21"/>
          <ac:picMkLst>
            <pc:docMk/>
            <pc:sldMk cId="2117788934" sldId="333"/>
            <ac:picMk id="5" creationId="{80A9C57A-2FE2-E308-C184-286419D38F47}"/>
          </ac:picMkLst>
        </pc:picChg>
        <pc:picChg chg="add mod">
          <ac:chgData name="Bjørn Henrik Hansen" userId="c3228015-c4cd-4dc5-8814-258534644551" providerId="ADAL" clId="{E4EE2BBF-E6B8-4842-AE48-786E274FD108}" dt="2024-09-01T20:15:06.940" v="12133" actId="1076"/>
          <ac:picMkLst>
            <pc:docMk/>
            <pc:sldMk cId="2117788934" sldId="333"/>
            <ac:picMk id="6" creationId="{A1C852C0-BD77-AE64-620E-BFAC02D67BE9}"/>
          </ac:picMkLst>
        </pc:picChg>
        <pc:picChg chg="add mod">
          <ac:chgData name="Bjørn Henrik Hansen" userId="c3228015-c4cd-4dc5-8814-258534644551" providerId="ADAL" clId="{E4EE2BBF-E6B8-4842-AE48-786E274FD108}" dt="2024-09-01T20:02:44.721" v="11493" actId="1076"/>
          <ac:picMkLst>
            <pc:docMk/>
            <pc:sldMk cId="2117788934" sldId="333"/>
            <ac:picMk id="7" creationId="{2C90D650-719E-119B-3C6E-451F16B2F753}"/>
          </ac:picMkLst>
        </pc:picChg>
        <pc:picChg chg="add mod">
          <ac:chgData name="Bjørn Henrik Hansen" userId="c3228015-c4cd-4dc5-8814-258534644551" providerId="ADAL" clId="{E4EE2BBF-E6B8-4842-AE48-786E274FD108}" dt="2024-09-01T20:02:42.190" v="11492" actId="1076"/>
          <ac:picMkLst>
            <pc:docMk/>
            <pc:sldMk cId="2117788934" sldId="333"/>
            <ac:picMk id="8" creationId="{63323CCF-EA24-D994-202F-6B6468CA7B27}"/>
          </ac:picMkLst>
        </pc:picChg>
        <pc:picChg chg="add del mod">
          <ac:chgData name="Bjørn Henrik Hansen" userId="c3228015-c4cd-4dc5-8814-258534644551" providerId="ADAL" clId="{E4EE2BBF-E6B8-4842-AE48-786E274FD108}" dt="2024-08-29T21:32:08.095" v="2642" actId="21"/>
          <ac:picMkLst>
            <pc:docMk/>
            <pc:sldMk cId="2117788934" sldId="333"/>
            <ac:picMk id="9" creationId="{77391B3D-B812-EF0F-FBE4-A66807C75437}"/>
          </ac:picMkLst>
        </pc:picChg>
      </pc:sldChg>
      <pc:sldChg chg="new del">
        <pc:chgData name="Bjørn Henrik Hansen" userId="c3228015-c4cd-4dc5-8814-258534644551" providerId="ADAL" clId="{E4EE2BBF-E6B8-4842-AE48-786E274FD108}" dt="2024-08-29T20:37:54.884" v="1938" actId="47"/>
        <pc:sldMkLst>
          <pc:docMk/>
          <pc:sldMk cId="816766868" sldId="334"/>
        </pc:sldMkLst>
      </pc:sldChg>
      <pc:sldChg chg="addSp delSp modSp new del mod modAnim modNotesTx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1405953703" sldId="334"/>
        </pc:sldMkLst>
        <pc:spChg chg="mod">
          <ac:chgData name="Bjørn Henrik Hansen" userId="c3228015-c4cd-4dc5-8814-258534644551" providerId="ADAL" clId="{E4EE2BBF-E6B8-4842-AE48-786E274FD108}" dt="2024-08-29T20:52:06.143" v="2185" actId="20577"/>
          <ac:spMkLst>
            <pc:docMk/>
            <pc:sldMk cId="1405953703" sldId="334"/>
            <ac:spMk id="2" creationId="{EA60C2C7-8EDC-34E5-A961-234AF4DDB0DB}"/>
          </ac:spMkLst>
        </pc:spChg>
        <pc:spChg chg="del">
          <ac:chgData name="Bjørn Henrik Hansen" userId="c3228015-c4cd-4dc5-8814-258534644551" providerId="ADAL" clId="{E4EE2BBF-E6B8-4842-AE48-786E274FD108}" dt="2024-08-29T20:51:58.325" v="2163" actId="478"/>
          <ac:spMkLst>
            <pc:docMk/>
            <pc:sldMk cId="1405953703" sldId="334"/>
            <ac:spMk id="3" creationId="{75E65C99-D747-C936-F573-CCE63B8A1D25}"/>
          </ac:spMkLst>
        </pc:spChg>
        <pc:spChg chg="add mod">
          <ac:chgData name="Bjørn Henrik Hansen" userId="c3228015-c4cd-4dc5-8814-258534644551" providerId="ADAL" clId="{E4EE2BBF-E6B8-4842-AE48-786E274FD108}" dt="2024-08-29T20:52:27.153" v="2190" actId="1076"/>
          <ac:spMkLst>
            <pc:docMk/>
            <pc:sldMk cId="1405953703" sldId="334"/>
            <ac:spMk id="5" creationId="{EB3B05DA-DF41-4BC0-A727-A0CAE6F63A17}"/>
          </ac:spMkLst>
        </pc:spChg>
        <pc:spChg chg="add mod">
          <ac:chgData name="Bjørn Henrik Hansen" userId="c3228015-c4cd-4dc5-8814-258534644551" providerId="ADAL" clId="{E4EE2BBF-E6B8-4842-AE48-786E274FD108}" dt="2024-08-29T20:52:54.275" v="2224" actId="20577"/>
          <ac:spMkLst>
            <pc:docMk/>
            <pc:sldMk cId="1405953703" sldId="334"/>
            <ac:spMk id="6" creationId="{6D3CB3C6-0F6B-47B2-AA36-092A42A19345}"/>
          </ac:spMkLst>
        </pc:spChg>
        <pc:picChg chg="add mod">
          <ac:chgData name="Bjørn Henrik Hansen" userId="c3228015-c4cd-4dc5-8814-258534644551" providerId="ADAL" clId="{E4EE2BBF-E6B8-4842-AE48-786E274FD108}" dt="2024-08-29T20:52:27.153" v="2190" actId="1076"/>
          <ac:picMkLst>
            <pc:docMk/>
            <pc:sldMk cId="1405953703" sldId="334"/>
            <ac:picMk id="4" creationId="{5DD64D8D-4EF6-3876-FF25-0552A2F180AF}"/>
          </ac:picMkLst>
        </pc:picChg>
        <pc:picChg chg="add mod">
          <ac:chgData name="Bjørn Henrik Hansen" userId="c3228015-c4cd-4dc5-8814-258534644551" providerId="ADAL" clId="{E4EE2BBF-E6B8-4842-AE48-786E274FD108}" dt="2024-08-29T20:52:27.153" v="2190" actId="1076"/>
          <ac:picMkLst>
            <pc:docMk/>
            <pc:sldMk cId="1405953703" sldId="334"/>
            <ac:picMk id="7" creationId="{77F1CAEC-CD0D-CD1B-CD11-EFE93F386B93}"/>
          </ac:picMkLst>
        </pc:picChg>
        <pc:picChg chg="add mod">
          <ac:chgData name="Bjørn Henrik Hansen" userId="c3228015-c4cd-4dc5-8814-258534644551" providerId="ADAL" clId="{E4EE2BBF-E6B8-4842-AE48-786E274FD108}" dt="2024-08-29T20:52:27.153" v="2190" actId="1076"/>
          <ac:picMkLst>
            <pc:docMk/>
            <pc:sldMk cId="1405953703" sldId="334"/>
            <ac:picMk id="9" creationId="{BB4E1905-43D7-480A-8A4D-31C09E2E66A3}"/>
          </ac:picMkLst>
        </pc:picChg>
        <pc:picChg chg="add mod">
          <ac:chgData name="Bjørn Henrik Hansen" userId="c3228015-c4cd-4dc5-8814-258534644551" providerId="ADAL" clId="{E4EE2BBF-E6B8-4842-AE48-786E274FD108}" dt="2024-08-29T20:52:27.153" v="2190" actId="1076"/>
          <ac:picMkLst>
            <pc:docMk/>
            <pc:sldMk cId="1405953703" sldId="334"/>
            <ac:picMk id="10" creationId="{D9E49A81-B69C-4E13-A272-D73D4FBF0496}"/>
          </ac:picMkLst>
        </pc:picChg>
      </pc:sldChg>
      <pc:sldChg chg="addSp delSp modSp new del mod">
        <pc:chgData name="Bjørn Henrik Hansen" userId="c3228015-c4cd-4dc5-8814-258534644551" providerId="ADAL" clId="{E4EE2BBF-E6B8-4842-AE48-786E274FD108}" dt="2024-08-29T20:50:15.847" v="2137" actId="47"/>
        <pc:sldMkLst>
          <pc:docMk/>
          <pc:sldMk cId="3356486676" sldId="334"/>
        </pc:sldMkLst>
        <pc:spChg chg="del">
          <ac:chgData name="Bjørn Henrik Hansen" userId="c3228015-c4cd-4dc5-8814-258534644551" providerId="ADAL" clId="{E4EE2BBF-E6B8-4842-AE48-786E274FD108}" dt="2024-08-29T20:48:11.801" v="2118" actId="478"/>
          <ac:spMkLst>
            <pc:docMk/>
            <pc:sldMk cId="3356486676" sldId="334"/>
            <ac:spMk id="2" creationId="{B4476D88-0CF6-27B6-74BB-F6EF15285742}"/>
          </ac:spMkLst>
        </pc:spChg>
        <pc:spChg chg="del">
          <ac:chgData name="Bjørn Henrik Hansen" userId="c3228015-c4cd-4dc5-8814-258534644551" providerId="ADAL" clId="{E4EE2BBF-E6B8-4842-AE48-786E274FD108}" dt="2024-08-29T20:48:00.678" v="2114" actId="478"/>
          <ac:spMkLst>
            <pc:docMk/>
            <pc:sldMk cId="3356486676" sldId="334"/>
            <ac:spMk id="3" creationId="{7FFD60A5-453D-019A-8182-028EC07B1352}"/>
          </ac:spMkLst>
        </pc:spChg>
        <pc:picChg chg="add del mod">
          <ac:chgData name="Bjørn Henrik Hansen" userId="c3228015-c4cd-4dc5-8814-258534644551" providerId="ADAL" clId="{E4EE2BBF-E6B8-4842-AE48-786E274FD108}" dt="2024-08-29T20:49:19.909" v="2128" actId="21"/>
          <ac:picMkLst>
            <pc:docMk/>
            <pc:sldMk cId="3356486676" sldId="334"/>
            <ac:picMk id="4" creationId="{63323CCF-EA24-D994-202F-6B6468CA7B27}"/>
          </ac:picMkLst>
        </pc:picChg>
      </pc:sldChg>
      <pc:sldChg chg="addSp delSp modSp new mod ord modAnim">
        <pc:chgData name="Bjørn Henrik Hansen" userId="c3228015-c4cd-4dc5-8814-258534644551" providerId="ADAL" clId="{E4EE2BBF-E6B8-4842-AE48-786E274FD108}" dt="2024-09-01T09:03:48.792" v="8172"/>
        <pc:sldMkLst>
          <pc:docMk/>
          <pc:sldMk cId="1998730819" sldId="335"/>
        </pc:sldMkLst>
        <pc:spChg chg="mod">
          <ac:chgData name="Bjørn Henrik Hansen" userId="c3228015-c4cd-4dc5-8814-258534644551" providerId="ADAL" clId="{E4EE2BBF-E6B8-4842-AE48-786E274FD108}" dt="2024-08-29T22:02:10.262" v="2957" actId="14100"/>
          <ac:spMkLst>
            <pc:docMk/>
            <pc:sldMk cId="1998730819" sldId="335"/>
            <ac:spMk id="2" creationId="{7806CEA9-CF2A-E51C-B732-E887328B6E95}"/>
          </ac:spMkLst>
        </pc:spChg>
        <pc:spChg chg="del">
          <ac:chgData name="Bjørn Henrik Hansen" userId="c3228015-c4cd-4dc5-8814-258534644551" providerId="ADAL" clId="{E4EE2BBF-E6B8-4842-AE48-786E274FD108}" dt="2024-08-29T20:57:29.996" v="2243" actId="478"/>
          <ac:spMkLst>
            <pc:docMk/>
            <pc:sldMk cId="1998730819" sldId="335"/>
            <ac:spMk id="3" creationId="{41FF566E-CC00-911A-FE30-CFF7E9D8110D}"/>
          </ac:spMkLst>
        </pc:spChg>
        <pc:picChg chg="add mod">
          <ac:chgData name="Bjørn Henrik Hansen" userId="c3228015-c4cd-4dc5-8814-258534644551" providerId="ADAL" clId="{E4EE2BBF-E6B8-4842-AE48-786E274FD108}" dt="2024-08-29T20:59:54.926" v="2341" actId="1037"/>
          <ac:picMkLst>
            <pc:docMk/>
            <pc:sldMk cId="1998730819" sldId="335"/>
            <ac:picMk id="4" creationId="{2A79EB33-E216-1800-D5B3-4AD3343C7E3B}"/>
          </ac:picMkLst>
        </pc:picChg>
        <pc:picChg chg="add mod">
          <ac:chgData name="Bjørn Henrik Hansen" userId="c3228015-c4cd-4dc5-8814-258534644551" providerId="ADAL" clId="{E4EE2BBF-E6B8-4842-AE48-786E274FD108}" dt="2024-08-29T20:59:54.926" v="2341" actId="1037"/>
          <ac:picMkLst>
            <pc:docMk/>
            <pc:sldMk cId="1998730819" sldId="335"/>
            <ac:picMk id="5" creationId="{95EA4BDE-54CA-EDFB-E33F-59CAD21793B8}"/>
          </ac:picMkLst>
        </pc:picChg>
        <pc:picChg chg="add mod">
          <ac:chgData name="Bjørn Henrik Hansen" userId="c3228015-c4cd-4dc5-8814-258534644551" providerId="ADAL" clId="{E4EE2BBF-E6B8-4842-AE48-786E274FD108}" dt="2024-08-29T20:59:54.926" v="2341" actId="1037"/>
          <ac:picMkLst>
            <pc:docMk/>
            <pc:sldMk cId="1998730819" sldId="335"/>
            <ac:picMk id="6" creationId="{4CFEEBC5-ECEB-4F6D-8C8B-5DACE778275B}"/>
          </ac:picMkLst>
        </pc:picChg>
        <pc:picChg chg="add mod">
          <ac:chgData name="Bjørn Henrik Hansen" userId="c3228015-c4cd-4dc5-8814-258534644551" providerId="ADAL" clId="{E4EE2BBF-E6B8-4842-AE48-786E274FD108}" dt="2024-08-29T20:58:28.468" v="2279" actId="1076"/>
          <ac:picMkLst>
            <pc:docMk/>
            <pc:sldMk cId="1998730819" sldId="335"/>
            <ac:picMk id="7" creationId="{1F362F20-AB7D-AE33-DD1D-E78B75256F16}"/>
          </ac:picMkLst>
        </pc:picChg>
        <pc:picChg chg="add mod">
          <ac:chgData name="Bjørn Henrik Hansen" userId="c3228015-c4cd-4dc5-8814-258534644551" providerId="ADAL" clId="{E4EE2BBF-E6B8-4842-AE48-786E274FD108}" dt="2024-08-29T21:00:06.780" v="2343" actId="14100"/>
          <ac:picMkLst>
            <pc:docMk/>
            <pc:sldMk cId="1998730819" sldId="335"/>
            <ac:picMk id="8" creationId="{9506C9D9-FD82-4B4D-04CC-3898F1AE3EE6}"/>
          </ac:picMkLst>
        </pc:picChg>
      </pc:sldChg>
      <pc:sldChg chg="addSp delSp modSp add del mod delAnim modAnim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577363037" sldId="336"/>
        </pc:sldMkLst>
        <pc:spChg chg="del">
          <ac:chgData name="Bjørn Henrik Hansen" userId="c3228015-c4cd-4dc5-8814-258534644551" providerId="ADAL" clId="{E4EE2BBF-E6B8-4842-AE48-786E274FD108}" dt="2024-08-29T21:17:03.053" v="2590" actId="478"/>
          <ac:spMkLst>
            <pc:docMk/>
            <pc:sldMk cId="577363037" sldId="336"/>
            <ac:spMk id="3" creationId="{4456CA0D-DF9B-AF4A-5581-3587E6A04EA1}"/>
          </ac:spMkLst>
        </pc:spChg>
        <pc:picChg chg="add del mod">
          <ac:chgData name="Bjørn Henrik Hansen" userId="c3228015-c4cd-4dc5-8814-258534644551" providerId="ADAL" clId="{E4EE2BBF-E6B8-4842-AE48-786E274FD108}" dt="2024-08-29T21:15:01.594" v="2568" actId="478"/>
          <ac:picMkLst>
            <pc:docMk/>
            <pc:sldMk cId="577363037" sldId="336"/>
            <ac:picMk id="4" creationId="{FBB1B0C3-3A86-1B1F-9A36-07D89406D9B2}"/>
          </ac:picMkLst>
        </pc:picChg>
        <pc:picChg chg="add mod modCrop">
          <ac:chgData name="Bjørn Henrik Hansen" userId="c3228015-c4cd-4dc5-8814-258534644551" providerId="ADAL" clId="{E4EE2BBF-E6B8-4842-AE48-786E274FD108}" dt="2024-08-29T21:35:14.978" v="2667" actId="1076"/>
          <ac:picMkLst>
            <pc:docMk/>
            <pc:sldMk cId="577363037" sldId="336"/>
            <ac:picMk id="5" creationId="{839E659F-005A-791C-F1DC-109177FB635D}"/>
          </ac:picMkLst>
        </pc:picChg>
        <pc:picChg chg="add mod modCrop">
          <ac:chgData name="Bjørn Henrik Hansen" userId="c3228015-c4cd-4dc5-8814-258534644551" providerId="ADAL" clId="{E4EE2BBF-E6B8-4842-AE48-786E274FD108}" dt="2024-08-29T21:35:18.025" v="2668" actId="1076"/>
          <ac:picMkLst>
            <pc:docMk/>
            <pc:sldMk cId="577363037" sldId="336"/>
            <ac:picMk id="6" creationId="{647151F8-BEA0-263F-C513-B31934E50E0E}"/>
          </ac:picMkLst>
        </pc:picChg>
        <pc:picChg chg="add del mod modCrop">
          <ac:chgData name="Bjørn Henrik Hansen" userId="c3228015-c4cd-4dc5-8814-258534644551" providerId="ADAL" clId="{E4EE2BBF-E6B8-4842-AE48-786E274FD108}" dt="2024-08-29T21:31:51.029" v="2640" actId="478"/>
          <ac:picMkLst>
            <pc:docMk/>
            <pc:sldMk cId="577363037" sldId="336"/>
            <ac:picMk id="7" creationId="{8B65A31D-3175-1ED0-A340-C33D09DF6603}"/>
          </ac:picMkLst>
        </pc:picChg>
        <pc:picChg chg="del">
          <ac:chgData name="Bjørn Henrik Hansen" userId="c3228015-c4cd-4dc5-8814-258534644551" providerId="ADAL" clId="{E4EE2BBF-E6B8-4842-AE48-786E274FD108}" dt="2024-08-29T21:15:03.090" v="2569" actId="478"/>
          <ac:picMkLst>
            <pc:docMk/>
            <pc:sldMk cId="577363037" sldId="336"/>
            <ac:picMk id="8" creationId="{75F14B8B-565D-CFF6-9061-65D8F9D2C885}"/>
          </ac:picMkLst>
        </pc:picChg>
        <pc:picChg chg="add mod modCrop">
          <ac:chgData name="Bjørn Henrik Hansen" userId="c3228015-c4cd-4dc5-8814-258534644551" providerId="ADAL" clId="{E4EE2BBF-E6B8-4842-AE48-786E274FD108}" dt="2024-08-29T21:35:09.718" v="2666" actId="1076"/>
          <ac:picMkLst>
            <pc:docMk/>
            <pc:sldMk cId="577363037" sldId="336"/>
            <ac:picMk id="9" creationId="{B952478A-4E3F-12D7-9964-98E356C00075}"/>
          </ac:picMkLst>
        </pc:picChg>
        <pc:picChg chg="add mod modCrop">
          <ac:chgData name="Bjørn Henrik Hansen" userId="c3228015-c4cd-4dc5-8814-258534644551" providerId="ADAL" clId="{E4EE2BBF-E6B8-4842-AE48-786E274FD108}" dt="2024-08-29T21:35:29.450" v="2671" actId="1076"/>
          <ac:picMkLst>
            <pc:docMk/>
            <pc:sldMk cId="577363037" sldId="336"/>
            <ac:picMk id="10" creationId="{77391B3D-B812-EF0F-FBE4-A66807C75437}"/>
          </ac:picMkLst>
        </pc:picChg>
        <pc:picChg chg="add del mod modCrop">
          <ac:chgData name="Bjørn Henrik Hansen" userId="c3228015-c4cd-4dc5-8814-258534644551" providerId="ADAL" clId="{E4EE2BBF-E6B8-4842-AE48-786E274FD108}" dt="2024-08-29T21:34:06.799" v="2661" actId="478"/>
          <ac:picMkLst>
            <pc:docMk/>
            <pc:sldMk cId="577363037" sldId="336"/>
            <ac:picMk id="11" creationId="{7E31DAD8-2F51-FBE3-2FFB-2E161307D15B}"/>
          </ac:picMkLst>
        </pc:picChg>
        <pc:picChg chg="add mod modCrop">
          <ac:chgData name="Bjørn Henrik Hansen" userId="c3228015-c4cd-4dc5-8814-258534644551" providerId="ADAL" clId="{E4EE2BBF-E6B8-4842-AE48-786E274FD108}" dt="2024-08-29T21:35:21.836" v="2669" actId="1076"/>
          <ac:picMkLst>
            <pc:docMk/>
            <pc:sldMk cId="577363037" sldId="336"/>
            <ac:picMk id="12" creationId="{3CE0152F-0C7A-1E05-BC5C-CF9F93CB05C8}"/>
          </ac:picMkLst>
        </pc:picChg>
        <pc:picChg chg="add mod modCrop">
          <ac:chgData name="Bjørn Henrik Hansen" userId="c3228015-c4cd-4dc5-8814-258534644551" providerId="ADAL" clId="{E4EE2BBF-E6B8-4842-AE48-786E274FD108}" dt="2024-08-29T21:35:25.533" v="2670" actId="1076"/>
          <ac:picMkLst>
            <pc:docMk/>
            <pc:sldMk cId="577363037" sldId="336"/>
            <ac:picMk id="13" creationId="{22BF44AC-2945-B6E3-2F6E-04A772F0A7E0}"/>
          </ac:picMkLst>
        </pc:picChg>
      </pc:sldChg>
      <pc:sldChg chg="addSp modSp add mod ord modAnim">
        <pc:chgData name="Bjørn Henrik Hansen" userId="c3228015-c4cd-4dc5-8814-258534644551" providerId="ADAL" clId="{E4EE2BBF-E6B8-4842-AE48-786E274FD108}" dt="2024-09-01T20:51:38.081" v="13225"/>
        <pc:sldMkLst>
          <pc:docMk/>
          <pc:sldMk cId="2975102614" sldId="337"/>
        </pc:sldMkLst>
        <pc:spChg chg="mod">
          <ac:chgData name="Bjørn Henrik Hansen" userId="c3228015-c4cd-4dc5-8814-258534644551" providerId="ADAL" clId="{E4EE2BBF-E6B8-4842-AE48-786E274FD108}" dt="2024-08-30T19:59:54.268" v="7096" actId="1035"/>
          <ac:spMkLst>
            <pc:docMk/>
            <pc:sldMk cId="2975102614" sldId="337"/>
            <ac:spMk id="2" creationId="{AE4E0DC8-1F5B-C5F1-B40B-0EF2357AB71B}"/>
          </ac:spMkLst>
        </pc:spChg>
        <pc:spChg chg="add mod">
          <ac:chgData name="Bjørn Henrik Hansen" userId="c3228015-c4cd-4dc5-8814-258534644551" providerId="ADAL" clId="{E4EE2BBF-E6B8-4842-AE48-786E274FD108}" dt="2024-09-01T20:20:13.132" v="12313" actId="20577"/>
          <ac:spMkLst>
            <pc:docMk/>
            <pc:sldMk cId="2975102614" sldId="337"/>
            <ac:spMk id="3" creationId="{EE6B5A09-1F5C-66F4-D0DA-184A3EAE4C1A}"/>
          </ac:spMkLst>
        </pc:spChg>
        <pc:spChg chg="add mod">
          <ac:chgData name="Bjørn Henrik Hansen" userId="c3228015-c4cd-4dc5-8814-258534644551" providerId="ADAL" clId="{E4EE2BBF-E6B8-4842-AE48-786E274FD108}" dt="2024-08-30T20:06:11.688" v="7117" actId="20577"/>
          <ac:spMkLst>
            <pc:docMk/>
            <pc:sldMk cId="2975102614" sldId="337"/>
            <ac:spMk id="4" creationId="{B4A97804-518B-E6D3-C5EF-6AF2A7BAAB3A}"/>
          </ac:spMkLst>
        </pc:spChg>
        <pc:picChg chg="mod">
          <ac:chgData name="Bjørn Henrik Hansen" userId="c3228015-c4cd-4dc5-8814-258534644551" providerId="ADAL" clId="{E4EE2BBF-E6B8-4842-AE48-786E274FD108}" dt="2024-08-30T13:17:40.769" v="6772" actId="1076"/>
          <ac:picMkLst>
            <pc:docMk/>
            <pc:sldMk cId="2975102614" sldId="337"/>
            <ac:picMk id="5" creationId="{839E659F-005A-791C-F1DC-109177FB635D}"/>
          </ac:picMkLst>
        </pc:picChg>
        <pc:picChg chg="mod">
          <ac:chgData name="Bjørn Henrik Hansen" userId="c3228015-c4cd-4dc5-8814-258534644551" providerId="ADAL" clId="{E4EE2BBF-E6B8-4842-AE48-786E274FD108}" dt="2024-08-30T13:17:40.769" v="6772" actId="1076"/>
          <ac:picMkLst>
            <pc:docMk/>
            <pc:sldMk cId="2975102614" sldId="337"/>
            <ac:picMk id="6" creationId="{647151F8-BEA0-263F-C513-B31934E50E0E}"/>
          </ac:picMkLst>
        </pc:picChg>
        <pc:picChg chg="mod">
          <ac:chgData name="Bjørn Henrik Hansen" userId="c3228015-c4cd-4dc5-8814-258534644551" providerId="ADAL" clId="{E4EE2BBF-E6B8-4842-AE48-786E274FD108}" dt="2024-08-30T13:17:40.769" v="6772" actId="1076"/>
          <ac:picMkLst>
            <pc:docMk/>
            <pc:sldMk cId="2975102614" sldId="337"/>
            <ac:picMk id="7" creationId="{8B65A31D-3175-1ED0-A340-C33D09DF6603}"/>
          </ac:picMkLst>
        </pc:picChg>
        <pc:picChg chg="mod">
          <ac:chgData name="Bjørn Henrik Hansen" userId="c3228015-c4cd-4dc5-8814-258534644551" providerId="ADAL" clId="{E4EE2BBF-E6B8-4842-AE48-786E274FD108}" dt="2024-08-30T13:17:40.769" v="6772" actId="1076"/>
          <ac:picMkLst>
            <pc:docMk/>
            <pc:sldMk cId="2975102614" sldId="337"/>
            <ac:picMk id="9" creationId="{B952478A-4E3F-12D7-9964-98E356C00075}"/>
          </ac:picMkLst>
        </pc:picChg>
        <pc:picChg chg="add mod">
          <ac:chgData name="Bjørn Henrik Hansen" userId="c3228015-c4cd-4dc5-8814-258534644551" providerId="ADAL" clId="{E4EE2BBF-E6B8-4842-AE48-786E274FD108}" dt="2024-08-30T13:17:45.884" v="6773" actId="1076"/>
          <ac:picMkLst>
            <pc:docMk/>
            <pc:sldMk cId="2975102614" sldId="337"/>
            <ac:picMk id="10" creationId="{77391B3D-B812-EF0F-FBE4-A66807C75437}"/>
          </ac:picMkLst>
        </pc:picChg>
        <pc:picChg chg="add mod">
          <ac:chgData name="Bjørn Henrik Hansen" userId="c3228015-c4cd-4dc5-8814-258534644551" providerId="ADAL" clId="{E4EE2BBF-E6B8-4842-AE48-786E274FD108}" dt="2024-08-30T13:17:45.884" v="6773" actId="1076"/>
          <ac:picMkLst>
            <pc:docMk/>
            <pc:sldMk cId="2975102614" sldId="337"/>
            <ac:picMk id="11" creationId="{7E31DAD8-2F51-FBE3-2FFB-2E161307D15B}"/>
          </ac:picMkLst>
        </pc:picChg>
        <pc:picChg chg="add mod">
          <ac:chgData name="Bjørn Henrik Hansen" userId="c3228015-c4cd-4dc5-8814-258534644551" providerId="ADAL" clId="{E4EE2BBF-E6B8-4842-AE48-786E274FD108}" dt="2024-08-30T13:17:45.884" v="6773" actId="1076"/>
          <ac:picMkLst>
            <pc:docMk/>
            <pc:sldMk cId="2975102614" sldId="337"/>
            <ac:picMk id="12" creationId="{3CE0152F-0C7A-1E05-BC5C-CF9F93CB05C8}"/>
          </ac:picMkLst>
        </pc:picChg>
        <pc:picChg chg="add mod">
          <ac:chgData name="Bjørn Henrik Hansen" userId="c3228015-c4cd-4dc5-8814-258534644551" providerId="ADAL" clId="{E4EE2BBF-E6B8-4842-AE48-786E274FD108}" dt="2024-08-30T13:17:45.884" v="6773" actId="1076"/>
          <ac:picMkLst>
            <pc:docMk/>
            <pc:sldMk cId="2975102614" sldId="337"/>
            <ac:picMk id="13" creationId="{22BF44AC-2945-B6E3-2F6E-04A772F0A7E0}"/>
          </ac:picMkLst>
        </pc:picChg>
      </pc:sldChg>
      <pc:sldChg chg="delSp add del mod ord delAnim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1163793259" sldId="338"/>
        </pc:sldMkLst>
        <pc:picChg chg="del">
          <ac:chgData name="Bjørn Henrik Hansen" userId="c3228015-c4cd-4dc5-8814-258534644551" providerId="ADAL" clId="{E4EE2BBF-E6B8-4842-AE48-786E274FD108}" dt="2024-08-30T13:09:27.285" v="6534" actId="21"/>
          <ac:picMkLst>
            <pc:docMk/>
            <pc:sldMk cId="1163793259" sldId="338"/>
            <ac:picMk id="10" creationId="{77391B3D-B812-EF0F-FBE4-A66807C75437}"/>
          </ac:picMkLst>
        </pc:picChg>
        <pc:picChg chg="del">
          <ac:chgData name="Bjørn Henrik Hansen" userId="c3228015-c4cd-4dc5-8814-258534644551" providerId="ADAL" clId="{E4EE2BBF-E6B8-4842-AE48-786E274FD108}" dt="2024-08-30T13:09:27.285" v="6534" actId="21"/>
          <ac:picMkLst>
            <pc:docMk/>
            <pc:sldMk cId="1163793259" sldId="338"/>
            <ac:picMk id="11" creationId="{7E31DAD8-2F51-FBE3-2FFB-2E161307D15B}"/>
          </ac:picMkLst>
        </pc:picChg>
        <pc:picChg chg="del">
          <ac:chgData name="Bjørn Henrik Hansen" userId="c3228015-c4cd-4dc5-8814-258534644551" providerId="ADAL" clId="{E4EE2BBF-E6B8-4842-AE48-786E274FD108}" dt="2024-08-30T13:09:27.285" v="6534" actId="21"/>
          <ac:picMkLst>
            <pc:docMk/>
            <pc:sldMk cId="1163793259" sldId="338"/>
            <ac:picMk id="12" creationId="{3CE0152F-0C7A-1E05-BC5C-CF9F93CB05C8}"/>
          </ac:picMkLst>
        </pc:picChg>
        <pc:picChg chg="del">
          <ac:chgData name="Bjørn Henrik Hansen" userId="c3228015-c4cd-4dc5-8814-258534644551" providerId="ADAL" clId="{E4EE2BBF-E6B8-4842-AE48-786E274FD108}" dt="2024-08-30T13:09:27.285" v="6534" actId="21"/>
          <ac:picMkLst>
            <pc:docMk/>
            <pc:sldMk cId="1163793259" sldId="338"/>
            <ac:picMk id="13" creationId="{22BF44AC-2945-B6E3-2F6E-04A772F0A7E0}"/>
          </ac:picMkLst>
        </pc:picChg>
      </pc:sldChg>
      <pc:sldChg chg="modSp new del mod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3227947874" sldId="339"/>
        </pc:sldMkLst>
        <pc:spChg chg="mod">
          <ac:chgData name="Bjørn Henrik Hansen" userId="c3228015-c4cd-4dc5-8814-258534644551" providerId="ADAL" clId="{E4EE2BBF-E6B8-4842-AE48-786E274FD108}" dt="2024-08-29T21:37:47.873" v="2694" actId="20577"/>
          <ac:spMkLst>
            <pc:docMk/>
            <pc:sldMk cId="3227947874" sldId="339"/>
            <ac:spMk id="2" creationId="{6E660C8B-EA6A-700A-9BE6-83F9B0E90FC0}"/>
          </ac:spMkLst>
        </pc:spChg>
      </pc:sldChg>
      <pc:sldChg chg="addSp modSp add del mod ord">
        <pc:chgData name="Bjørn Henrik Hansen" userId="c3228015-c4cd-4dc5-8814-258534644551" providerId="ADAL" clId="{E4EE2BBF-E6B8-4842-AE48-786E274FD108}" dt="2024-08-30T20:47:06.123" v="7299" actId="47"/>
        <pc:sldMkLst>
          <pc:docMk/>
          <pc:sldMk cId="1056873200" sldId="2134806505"/>
        </pc:sldMkLst>
        <pc:spChg chg="mod">
          <ac:chgData name="Bjørn Henrik Hansen" userId="c3228015-c4cd-4dc5-8814-258534644551" providerId="ADAL" clId="{E4EE2BBF-E6B8-4842-AE48-786E274FD108}" dt="2024-08-30T20:45:36.672" v="7266" actId="113"/>
          <ac:spMkLst>
            <pc:docMk/>
            <pc:sldMk cId="1056873200" sldId="2134806505"/>
            <ac:spMk id="3" creationId="{423FF7F8-CF35-905F-4B1A-3B6135BD58A4}"/>
          </ac:spMkLst>
        </pc:spChg>
        <pc:picChg chg="mod">
          <ac:chgData name="Bjørn Henrik Hansen" userId="c3228015-c4cd-4dc5-8814-258534644551" providerId="ADAL" clId="{E4EE2BBF-E6B8-4842-AE48-786E274FD108}" dt="2024-08-30T20:45:52.365" v="7267" actId="1076"/>
          <ac:picMkLst>
            <pc:docMk/>
            <pc:sldMk cId="1056873200" sldId="2134806505"/>
            <ac:picMk id="6" creationId="{350172AA-135B-54AD-2B76-8D68A22EB92F}"/>
          </ac:picMkLst>
        </pc:picChg>
        <pc:picChg chg="add mod">
          <ac:chgData name="Bjørn Henrik Hansen" userId="c3228015-c4cd-4dc5-8814-258534644551" providerId="ADAL" clId="{E4EE2BBF-E6B8-4842-AE48-786E274FD108}" dt="2024-08-30T07:38:20.828" v="3524" actId="1076"/>
          <ac:picMkLst>
            <pc:docMk/>
            <pc:sldMk cId="1056873200" sldId="2134806505"/>
            <ac:picMk id="1026" creationId="{1E0ED738-2ABD-5889-2C7A-793CA190F606}"/>
          </ac:picMkLst>
        </pc:picChg>
      </pc:sldChg>
      <pc:sldChg chg="add del ord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3028382957" sldId="2147197249"/>
        </pc:sldMkLst>
      </pc:sldChg>
      <pc:sldChg chg="add del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57094010" sldId="2147197250"/>
        </pc:sldMkLst>
      </pc:sldChg>
      <pc:sldChg chg="modSp add del mod ord">
        <pc:chgData name="Bjørn Henrik Hansen" userId="c3228015-c4cd-4dc5-8814-258534644551" providerId="ADAL" clId="{E4EE2BBF-E6B8-4842-AE48-786E274FD108}" dt="2024-08-30T20:57:20.600" v="7338" actId="47"/>
        <pc:sldMkLst>
          <pc:docMk/>
          <pc:sldMk cId="1810051001" sldId="2147197251"/>
        </pc:sldMkLst>
        <pc:spChg chg="mod">
          <ac:chgData name="Bjørn Henrik Hansen" userId="c3228015-c4cd-4dc5-8814-258534644551" providerId="ADAL" clId="{E4EE2BBF-E6B8-4842-AE48-786E274FD108}" dt="2024-08-30T20:57:10.255" v="7334" actId="21"/>
          <ac:spMkLst>
            <pc:docMk/>
            <pc:sldMk cId="1810051001" sldId="2147197251"/>
            <ac:spMk id="3" creationId="{7AF5F935-FD70-EC95-6938-873A1EB915A7}"/>
          </ac:spMkLst>
        </pc:spChg>
      </pc:sldChg>
      <pc:sldChg chg="modSp new del mod">
        <pc:chgData name="Bjørn Henrik Hansen" userId="c3228015-c4cd-4dc5-8814-258534644551" providerId="ADAL" clId="{E4EE2BBF-E6B8-4842-AE48-786E274FD108}" dt="2024-08-30T20:37:26.315" v="7125" actId="47"/>
        <pc:sldMkLst>
          <pc:docMk/>
          <pc:sldMk cId="3670051717" sldId="2147197252"/>
        </pc:sldMkLst>
        <pc:spChg chg="mod">
          <ac:chgData name="Bjørn Henrik Hansen" userId="c3228015-c4cd-4dc5-8814-258534644551" providerId="ADAL" clId="{E4EE2BBF-E6B8-4842-AE48-786E274FD108}" dt="2024-08-29T21:58:29.611" v="2815" actId="20577"/>
          <ac:spMkLst>
            <pc:docMk/>
            <pc:sldMk cId="3670051717" sldId="2147197252"/>
            <ac:spMk id="2" creationId="{897EA345-A4A0-6616-C986-A79B0D1CFC06}"/>
          </ac:spMkLst>
        </pc:spChg>
        <pc:spChg chg="mod">
          <ac:chgData name="Bjørn Henrik Hansen" userId="c3228015-c4cd-4dc5-8814-258534644551" providerId="ADAL" clId="{E4EE2BBF-E6B8-4842-AE48-786E274FD108}" dt="2024-08-29T21:59:36.226" v="2927" actId="20577"/>
          <ac:spMkLst>
            <pc:docMk/>
            <pc:sldMk cId="3670051717" sldId="2147197252"/>
            <ac:spMk id="3" creationId="{E6E55388-D40D-3995-FD85-E5437569358F}"/>
          </ac:spMkLst>
        </pc:spChg>
      </pc:sldChg>
      <pc:sldChg chg="modSp new del mod modNotesTx">
        <pc:chgData name="Bjørn Henrik Hansen" userId="c3228015-c4cd-4dc5-8814-258534644551" providerId="ADAL" clId="{E4EE2BBF-E6B8-4842-AE48-786E274FD108}" dt="2024-09-01T11:43:12.175" v="9095" actId="47"/>
        <pc:sldMkLst>
          <pc:docMk/>
          <pc:sldMk cId="2926954568" sldId="2147197253"/>
        </pc:sldMkLst>
        <pc:spChg chg="mod">
          <ac:chgData name="Bjørn Henrik Hansen" userId="c3228015-c4cd-4dc5-8814-258534644551" providerId="ADAL" clId="{E4EE2BBF-E6B8-4842-AE48-786E274FD108}" dt="2024-08-30T06:50:07.427" v="2985" actId="20577"/>
          <ac:spMkLst>
            <pc:docMk/>
            <pc:sldMk cId="2926954568" sldId="2147197253"/>
            <ac:spMk id="2" creationId="{FC7F2715-D218-DEA6-7146-AADC0FE818AF}"/>
          </ac:spMkLst>
        </pc:spChg>
        <pc:spChg chg="mod">
          <ac:chgData name="Bjørn Henrik Hansen" userId="c3228015-c4cd-4dc5-8814-258534644551" providerId="ADAL" clId="{E4EE2BBF-E6B8-4842-AE48-786E274FD108}" dt="2024-09-01T09:27:30.347" v="8743" actId="21"/>
          <ac:spMkLst>
            <pc:docMk/>
            <pc:sldMk cId="2926954568" sldId="2147197253"/>
            <ac:spMk id="3" creationId="{1627AE2E-EC13-48DC-B6BB-2BBF3EDB519A}"/>
          </ac:spMkLst>
        </pc:spChg>
      </pc:sldChg>
      <pc:sldChg chg="addSp delSp modSp new del mod ord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1654581259" sldId="2147197254"/>
        </pc:sldMkLst>
        <pc:spChg chg="mod">
          <ac:chgData name="Bjørn Henrik Hansen" userId="c3228015-c4cd-4dc5-8814-258534644551" providerId="ADAL" clId="{E4EE2BBF-E6B8-4842-AE48-786E274FD108}" dt="2024-08-30T06:55:45.807" v="3118" actId="20577"/>
          <ac:spMkLst>
            <pc:docMk/>
            <pc:sldMk cId="1654581259" sldId="2147197254"/>
            <ac:spMk id="2" creationId="{D5DDAB43-D021-35AD-459D-D601576135FB}"/>
          </ac:spMkLst>
        </pc:spChg>
        <pc:spChg chg="mod">
          <ac:chgData name="Bjørn Henrik Hansen" userId="c3228015-c4cd-4dc5-8814-258534644551" providerId="ADAL" clId="{E4EE2BBF-E6B8-4842-AE48-786E274FD108}" dt="2024-08-30T06:56:04.144" v="3164" actId="20577"/>
          <ac:spMkLst>
            <pc:docMk/>
            <pc:sldMk cId="1654581259" sldId="2147197254"/>
            <ac:spMk id="3" creationId="{F04D980D-798B-723E-1C5B-B4419F31FC8A}"/>
          </ac:spMkLst>
        </pc:spChg>
        <pc:picChg chg="add del mod">
          <ac:chgData name="Bjørn Henrik Hansen" userId="c3228015-c4cd-4dc5-8814-258534644551" providerId="ADAL" clId="{E4EE2BBF-E6B8-4842-AE48-786E274FD108}" dt="2024-08-30T07:04:50.173" v="3186" actId="478"/>
          <ac:picMkLst>
            <pc:docMk/>
            <pc:sldMk cId="1654581259" sldId="2147197254"/>
            <ac:picMk id="5" creationId="{71C14361-2B49-70B0-4912-24A54ABC69A1}"/>
          </ac:picMkLst>
        </pc:picChg>
        <pc:picChg chg="add mod modCrop">
          <ac:chgData name="Bjørn Henrik Hansen" userId="c3228015-c4cd-4dc5-8814-258534644551" providerId="ADAL" clId="{E4EE2BBF-E6B8-4842-AE48-786E274FD108}" dt="2024-08-30T07:05:28.187" v="3191"/>
          <ac:picMkLst>
            <pc:docMk/>
            <pc:sldMk cId="1654581259" sldId="2147197254"/>
            <ac:picMk id="7" creationId="{08197489-3F4A-381B-C47A-9C12DE8D2DBE}"/>
          </ac:picMkLst>
        </pc:picChg>
        <pc:picChg chg="add mod modCrop">
          <ac:chgData name="Bjørn Henrik Hansen" userId="c3228015-c4cd-4dc5-8814-258534644551" providerId="ADAL" clId="{E4EE2BBF-E6B8-4842-AE48-786E274FD108}" dt="2024-08-30T07:06:05.667" v="3193" actId="688"/>
          <ac:picMkLst>
            <pc:docMk/>
            <pc:sldMk cId="1654581259" sldId="2147197254"/>
            <ac:picMk id="9" creationId="{C306D697-F158-5923-68FC-CF51D4CB4F9D}"/>
          </ac:picMkLst>
        </pc:picChg>
      </pc:sldChg>
      <pc:sldChg chg="addSp delSp modSp add mod modAnim modNotesTx">
        <pc:chgData name="Bjørn Henrik Hansen" userId="c3228015-c4cd-4dc5-8814-258534644551" providerId="ADAL" clId="{E4EE2BBF-E6B8-4842-AE48-786E274FD108}" dt="2024-09-02T09:43:45.710" v="13378" actId="5793"/>
        <pc:sldMkLst>
          <pc:docMk/>
          <pc:sldMk cId="255478100" sldId="2147197255"/>
        </pc:sldMkLst>
        <pc:spChg chg="mod">
          <ac:chgData name="Bjørn Henrik Hansen" userId="c3228015-c4cd-4dc5-8814-258534644551" providerId="ADAL" clId="{E4EE2BBF-E6B8-4842-AE48-786E274FD108}" dt="2024-08-30T09:12:04.161" v="4687" actId="1076"/>
          <ac:spMkLst>
            <pc:docMk/>
            <pc:sldMk cId="255478100" sldId="2147197255"/>
            <ac:spMk id="2" creationId="{D5DDAB43-D021-35AD-459D-D601576135FB}"/>
          </ac:spMkLst>
        </pc:spChg>
        <pc:spChg chg="mod">
          <ac:chgData name="Bjørn Henrik Hansen" userId="c3228015-c4cd-4dc5-8814-258534644551" providerId="ADAL" clId="{E4EE2BBF-E6B8-4842-AE48-786E274FD108}" dt="2024-08-30T09:13:22.778" v="4725" actId="1036"/>
          <ac:spMkLst>
            <pc:docMk/>
            <pc:sldMk cId="255478100" sldId="2147197255"/>
            <ac:spMk id="3" creationId="{F04D980D-798B-723E-1C5B-B4419F31FC8A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8" creationId="{7FD26B72-3920-BB3A-5D0F-CB919486B451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0" creationId="{7F7D2CAB-C069-BF3F-A3F5-F38E6B6CA562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1" creationId="{699B7B1D-5EC4-88DD-D2C1-2E49FC4C7607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2" creationId="{35F0B1A0-1607-5421-1781-E873003BA7DC}"/>
          </ac:spMkLst>
        </pc:spChg>
        <pc:spChg chg="add mod">
          <ac:chgData name="Bjørn Henrik Hansen" userId="c3228015-c4cd-4dc5-8814-258534644551" providerId="ADAL" clId="{E4EE2BBF-E6B8-4842-AE48-786E274FD108}" dt="2024-08-30T07:54:30.523" v="3645" actId="767"/>
          <ac:spMkLst>
            <pc:docMk/>
            <pc:sldMk cId="255478100" sldId="2147197255"/>
            <ac:spMk id="13" creationId="{215B00B0-28EB-825B-0AAF-3BBF99EC88EB}"/>
          </ac:spMkLst>
        </pc:spChg>
        <pc:spChg chg="add mod or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4" creationId="{03EA2B87-E403-19AF-6F81-257D5145542D}"/>
          </ac:spMkLst>
        </pc:spChg>
        <pc:spChg chg="add mod or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5" creationId="{396E22B0-13E3-F5BF-F911-B9AC6A372A3E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6" creationId="{E883A94E-652B-2636-504A-8B6EB54B46C0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17" creationId="{AAFDA07F-6B4F-5B4B-FFD6-B935BA8249EC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25" creationId="{C59DCB3A-12D9-ADA4-A5A7-7B35EDAF352A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26" creationId="{50DDA99E-979C-EFC9-522A-5EF024793ED8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27" creationId="{A74EE5FC-E986-6F29-4432-0F428497B360}"/>
          </ac:spMkLst>
        </pc:spChg>
        <pc:spChg chg="add mod">
          <ac:chgData name="Bjørn Henrik Hansen" userId="c3228015-c4cd-4dc5-8814-258534644551" providerId="ADAL" clId="{E4EE2BBF-E6B8-4842-AE48-786E274FD108}" dt="2024-08-30T09:13:28.722" v="4733" actId="1035"/>
          <ac:spMkLst>
            <pc:docMk/>
            <pc:sldMk cId="255478100" sldId="2147197255"/>
            <ac:spMk id="28" creationId="{88DCFBD5-A0BC-3B14-AA59-D2BD7F96D471}"/>
          </ac:spMkLst>
        </pc:spChg>
        <pc:picChg chg="add mod">
          <ac:chgData name="Bjørn Henrik Hansen" userId="c3228015-c4cd-4dc5-8814-258534644551" providerId="ADAL" clId="{E4EE2BBF-E6B8-4842-AE48-786E274FD108}" dt="2024-08-30T09:13:28.722" v="4733" actId="1035"/>
          <ac:picMkLst>
            <pc:docMk/>
            <pc:sldMk cId="255478100" sldId="2147197255"/>
            <ac:picMk id="4" creationId="{08A24BDA-4F1D-E5A4-B8DF-3D06F17DB5E1}"/>
          </ac:picMkLst>
        </pc:picChg>
        <pc:picChg chg="add mod modCrop">
          <ac:chgData name="Bjørn Henrik Hansen" userId="c3228015-c4cd-4dc5-8814-258534644551" providerId="ADAL" clId="{E4EE2BBF-E6B8-4842-AE48-786E274FD108}" dt="2024-08-30T09:13:28.722" v="4733" actId="1035"/>
          <ac:picMkLst>
            <pc:docMk/>
            <pc:sldMk cId="255478100" sldId="2147197255"/>
            <ac:picMk id="6" creationId="{E58625C4-CB38-4455-7E6E-77118F32F375}"/>
          </ac:picMkLst>
        </pc:picChg>
        <pc:picChg chg="mod">
          <ac:chgData name="Bjørn Henrik Hansen" userId="c3228015-c4cd-4dc5-8814-258534644551" providerId="ADAL" clId="{E4EE2BBF-E6B8-4842-AE48-786E274FD108}" dt="2024-08-30T09:13:28.722" v="4733" actId="1035"/>
          <ac:picMkLst>
            <pc:docMk/>
            <pc:sldMk cId="255478100" sldId="2147197255"/>
            <ac:picMk id="7" creationId="{08197489-3F4A-381B-C47A-9C12DE8D2DBE}"/>
          </ac:picMkLst>
        </pc:picChg>
        <pc:picChg chg="mod">
          <ac:chgData name="Bjørn Henrik Hansen" userId="c3228015-c4cd-4dc5-8814-258534644551" providerId="ADAL" clId="{E4EE2BBF-E6B8-4842-AE48-786E274FD108}" dt="2024-08-30T09:13:28.722" v="4733" actId="1035"/>
          <ac:picMkLst>
            <pc:docMk/>
            <pc:sldMk cId="255478100" sldId="2147197255"/>
            <ac:picMk id="9" creationId="{C306D697-F158-5923-68FC-CF51D4CB4F9D}"/>
          </ac:picMkLst>
        </pc:picChg>
        <pc:picChg chg="add mod">
          <ac:chgData name="Bjørn Henrik Hansen" userId="c3228015-c4cd-4dc5-8814-258534644551" providerId="ADAL" clId="{E4EE2BBF-E6B8-4842-AE48-786E274FD108}" dt="2024-08-30T09:13:22.778" v="4725" actId="1036"/>
          <ac:picMkLst>
            <pc:docMk/>
            <pc:sldMk cId="255478100" sldId="2147197255"/>
            <ac:picMk id="18" creationId="{0FC01ED8-66CA-880F-0CB6-11F8079A315B}"/>
          </ac:picMkLst>
        </pc:picChg>
        <pc:picChg chg="add del mod">
          <ac:chgData name="Bjørn Henrik Hansen" userId="c3228015-c4cd-4dc5-8814-258534644551" providerId="ADAL" clId="{E4EE2BBF-E6B8-4842-AE48-786E274FD108}" dt="2024-08-30T08:05:37.731" v="3853" actId="478"/>
          <ac:picMkLst>
            <pc:docMk/>
            <pc:sldMk cId="255478100" sldId="2147197255"/>
            <ac:picMk id="19" creationId="{27E9CB1B-6928-6CC4-60CB-D523AD3E6DAA}"/>
          </ac:picMkLst>
        </pc:picChg>
        <pc:picChg chg="add mod">
          <ac:chgData name="Bjørn Henrik Hansen" userId="c3228015-c4cd-4dc5-8814-258534644551" providerId="ADAL" clId="{E4EE2BBF-E6B8-4842-AE48-786E274FD108}" dt="2024-08-30T09:13:22.778" v="4725" actId="1036"/>
          <ac:picMkLst>
            <pc:docMk/>
            <pc:sldMk cId="255478100" sldId="2147197255"/>
            <ac:picMk id="20" creationId="{FD8F96CD-2457-E6D5-8A70-50AFED6A823B}"/>
          </ac:picMkLst>
        </pc:picChg>
        <pc:picChg chg="add del mod">
          <ac:chgData name="Bjørn Henrik Hansen" userId="c3228015-c4cd-4dc5-8814-258534644551" providerId="ADAL" clId="{E4EE2BBF-E6B8-4842-AE48-786E274FD108}" dt="2024-08-30T08:20:07.782" v="3882" actId="478"/>
          <ac:picMkLst>
            <pc:docMk/>
            <pc:sldMk cId="255478100" sldId="2147197255"/>
            <ac:picMk id="22" creationId="{45D44596-243B-65D6-436D-CD0061204A33}"/>
          </ac:picMkLst>
        </pc:picChg>
        <pc:picChg chg="add mod ord">
          <ac:chgData name="Bjørn Henrik Hansen" userId="c3228015-c4cd-4dc5-8814-258534644551" providerId="ADAL" clId="{E4EE2BBF-E6B8-4842-AE48-786E274FD108}" dt="2024-08-30T09:13:28.722" v="4733" actId="1035"/>
          <ac:picMkLst>
            <pc:docMk/>
            <pc:sldMk cId="255478100" sldId="2147197255"/>
            <ac:picMk id="24" creationId="{C3F4E064-FA88-B655-8C62-35A4A24CA247}"/>
          </ac:picMkLst>
        </pc:picChg>
      </pc:sldChg>
      <pc:sldChg chg="modSp new del mod">
        <pc:chgData name="Bjørn Henrik Hansen" userId="c3228015-c4cd-4dc5-8814-258534644551" providerId="ADAL" clId="{E4EE2BBF-E6B8-4842-AE48-786E274FD108}" dt="2024-08-30T20:08:34.435" v="7118" actId="47"/>
        <pc:sldMkLst>
          <pc:docMk/>
          <pc:sldMk cId="2613533716" sldId="2147197256"/>
        </pc:sldMkLst>
        <pc:spChg chg="mod">
          <ac:chgData name="Bjørn Henrik Hansen" userId="c3228015-c4cd-4dc5-8814-258534644551" providerId="ADAL" clId="{E4EE2BBF-E6B8-4842-AE48-786E274FD108}" dt="2024-08-30T07:33:47.360" v="3493" actId="20577"/>
          <ac:spMkLst>
            <pc:docMk/>
            <pc:sldMk cId="2613533716" sldId="2147197256"/>
            <ac:spMk id="2" creationId="{23C633F8-9A2E-7411-2CE2-B4CBCCC77799}"/>
          </ac:spMkLst>
        </pc:spChg>
        <pc:spChg chg="mod">
          <ac:chgData name="Bjørn Henrik Hansen" userId="c3228015-c4cd-4dc5-8814-258534644551" providerId="ADAL" clId="{E4EE2BBF-E6B8-4842-AE48-786E274FD108}" dt="2024-08-30T07:33:35.105" v="3485" actId="20577"/>
          <ac:spMkLst>
            <pc:docMk/>
            <pc:sldMk cId="2613533716" sldId="2147197256"/>
            <ac:spMk id="3" creationId="{29CE4591-C701-C170-CB55-F76A15C31766}"/>
          </ac:spMkLst>
        </pc:spChg>
      </pc:sldChg>
      <pc:sldChg chg="addSp delSp modSp new mod modAnim">
        <pc:chgData name="Bjørn Henrik Hansen" userId="c3228015-c4cd-4dc5-8814-258534644551" providerId="ADAL" clId="{E4EE2BBF-E6B8-4842-AE48-786E274FD108}" dt="2024-09-01T20:42:21.618" v="13099" actId="1076"/>
        <pc:sldMkLst>
          <pc:docMk/>
          <pc:sldMk cId="3984083525" sldId="2147197257"/>
        </pc:sldMkLst>
        <pc:spChg chg="mod">
          <ac:chgData name="Bjørn Henrik Hansen" userId="c3228015-c4cd-4dc5-8814-258534644551" providerId="ADAL" clId="{E4EE2BBF-E6B8-4842-AE48-786E274FD108}" dt="2024-09-01T09:13:28.084" v="8237" actId="6549"/>
          <ac:spMkLst>
            <pc:docMk/>
            <pc:sldMk cId="3984083525" sldId="2147197257"/>
            <ac:spMk id="2" creationId="{E98FED60-F11A-B957-1BAF-D8F68B283A82}"/>
          </ac:spMkLst>
        </pc:spChg>
        <pc:spChg chg="del mod">
          <ac:chgData name="Bjørn Henrik Hansen" userId="c3228015-c4cd-4dc5-8814-258534644551" providerId="ADAL" clId="{E4EE2BBF-E6B8-4842-AE48-786E274FD108}" dt="2024-08-30T08:37:37.276" v="4189" actId="478"/>
          <ac:spMkLst>
            <pc:docMk/>
            <pc:sldMk cId="3984083525" sldId="2147197257"/>
            <ac:spMk id="3" creationId="{6CCFEA12-DD45-5528-77CE-C5421735D2EF}"/>
          </ac:spMkLst>
        </pc:spChg>
        <pc:spChg chg="add del mod">
          <ac:chgData name="Bjørn Henrik Hansen" userId="c3228015-c4cd-4dc5-8814-258534644551" providerId="ADAL" clId="{E4EE2BBF-E6B8-4842-AE48-786E274FD108}" dt="2024-08-30T08:34:11.106" v="4144" actId="478"/>
          <ac:spMkLst>
            <pc:docMk/>
            <pc:sldMk cId="3984083525" sldId="2147197257"/>
            <ac:spMk id="7" creationId="{9A4CF232-F1FD-17F4-BF92-E2F8FE60DE41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14" creationId="{510A26DF-F7CD-A0B9-E5D2-092392B8AF89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15" creationId="{222ED4E3-A62D-DB91-F2A2-EE93CD925DF9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19" creationId="{F7E5DD0B-3C08-DC4E-D154-AEEF5BFDCD15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0" creationId="{2A8BC91A-91D9-E4BF-ED66-923B8BE4E6B6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1" creationId="{24E2DA54-41BA-8070-9BBB-1CE0623C86E3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2" creationId="{50144F53-DF43-3843-D9F2-975C8BF452D9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3" creationId="{3389C565-647D-07EC-06FE-CAB35DDB0A1B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4" creationId="{02145AD5-FBEC-576C-C0C8-1AB91BB13BDA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5" creationId="{7CB1739B-7351-B67D-0969-5EBE61485713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6" creationId="{8927C55E-2DE5-4210-57ED-492842DDAA98}"/>
          </ac:spMkLst>
        </pc:spChg>
        <pc:spChg chg="del mod topLvl">
          <ac:chgData name="Bjørn Henrik Hansen" userId="c3228015-c4cd-4dc5-8814-258534644551" providerId="ADAL" clId="{E4EE2BBF-E6B8-4842-AE48-786E274FD108}" dt="2024-08-30T08:38:39.443" v="4202" actId="478"/>
          <ac:spMkLst>
            <pc:docMk/>
            <pc:sldMk cId="3984083525" sldId="2147197257"/>
            <ac:spMk id="27" creationId="{84A9EB53-1F9A-E894-57E3-01D45A77FA17}"/>
          </ac:spMkLst>
        </pc:spChg>
        <pc:spChg chg="add mod">
          <ac:chgData name="Bjørn Henrik Hansen" userId="c3228015-c4cd-4dc5-8814-258534644551" providerId="ADAL" clId="{E4EE2BBF-E6B8-4842-AE48-786E274FD108}" dt="2024-08-30T08:34:52.952" v="4147"/>
          <ac:spMkLst>
            <pc:docMk/>
            <pc:sldMk cId="3984083525" sldId="2147197257"/>
            <ac:spMk id="28" creationId="{F1A257C7-F8FB-FC9C-1172-F9220C29CD3C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35" creationId="{C15ABF21-A7C4-106A-5CA4-654CB692B147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36" creationId="{D80CA059-0470-C4D0-D84F-5886F9E7DE8C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0" creationId="{43052632-436F-31F9-9E55-87CA6DB49F7D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1" creationId="{6A725BC7-F44C-6977-2602-61C535A5D4AD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2" creationId="{2192E7D0-D165-FA25-521F-6EF2A9652C23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3" creationId="{A59CDFE8-71B5-676B-31EA-1282D8FB85B2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4" creationId="{4FE89CCC-29BA-F03D-9D1D-1BC015732A45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5" creationId="{866FA1AB-1491-03AA-85D2-E230402F1367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6" creationId="{D5FE75CC-CDCA-C14C-6B73-038B4151C678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7" creationId="{FED1B6B7-5672-4E2A-1F73-761A41456373}"/>
          </ac:spMkLst>
        </pc:spChg>
        <pc:spChg chg="mod">
          <ac:chgData name="Bjørn Henrik Hansen" userId="c3228015-c4cd-4dc5-8814-258534644551" providerId="ADAL" clId="{E4EE2BBF-E6B8-4842-AE48-786E274FD108}" dt="2024-08-30T08:34:51.226" v="4146"/>
          <ac:spMkLst>
            <pc:docMk/>
            <pc:sldMk cId="3984083525" sldId="2147197257"/>
            <ac:spMk id="48" creationId="{F796D60A-171A-8E14-33A4-DC15FAC98C9A}"/>
          </ac:spMkLst>
        </pc:spChg>
        <pc:spChg chg="add mod">
          <ac:chgData name="Bjørn Henrik Hansen" userId="c3228015-c4cd-4dc5-8814-258534644551" providerId="ADAL" clId="{E4EE2BBF-E6B8-4842-AE48-786E274FD108}" dt="2024-08-30T09:14:11.281" v="4834" actId="1035"/>
          <ac:spMkLst>
            <pc:docMk/>
            <pc:sldMk cId="3984083525" sldId="2147197257"/>
            <ac:spMk id="49" creationId="{D67E9DCC-CBF4-5E10-5C76-1C3432A18943}"/>
          </ac:spMkLst>
        </pc:spChg>
        <pc:spChg chg="add mod">
          <ac:chgData name="Bjørn Henrik Hansen" userId="c3228015-c4cd-4dc5-8814-258534644551" providerId="ADAL" clId="{E4EE2BBF-E6B8-4842-AE48-786E274FD108}" dt="2024-08-30T09:14:11.281" v="4834" actId="1035"/>
          <ac:spMkLst>
            <pc:docMk/>
            <pc:sldMk cId="3984083525" sldId="2147197257"/>
            <ac:spMk id="50" creationId="{265F0E2C-719E-5196-2E21-657942F51612}"/>
          </ac:spMkLst>
        </pc:spChg>
        <pc:spChg chg="add mod">
          <ac:chgData name="Bjørn Henrik Hansen" userId="c3228015-c4cd-4dc5-8814-258534644551" providerId="ADAL" clId="{E4EE2BBF-E6B8-4842-AE48-786E274FD108}" dt="2024-08-30T09:14:11.281" v="4834" actId="1035"/>
          <ac:spMkLst>
            <pc:docMk/>
            <pc:sldMk cId="3984083525" sldId="2147197257"/>
            <ac:spMk id="51" creationId="{1677685C-9B73-A52F-3EB2-676282852F3B}"/>
          </ac:spMkLst>
        </pc:spChg>
        <pc:spChg chg="add del mod">
          <ac:chgData name="Bjørn Henrik Hansen" userId="c3228015-c4cd-4dc5-8814-258534644551" providerId="ADAL" clId="{E4EE2BBF-E6B8-4842-AE48-786E274FD108}" dt="2024-08-30T08:37:39.759" v="4190" actId="478"/>
          <ac:spMkLst>
            <pc:docMk/>
            <pc:sldMk cId="3984083525" sldId="2147197257"/>
            <ac:spMk id="53" creationId="{963C5EF5-DE4A-FB0A-13EA-B3930325EBCA}"/>
          </ac:spMkLst>
        </pc:spChg>
        <pc:spChg chg="add mod">
          <ac:chgData name="Bjørn Henrik Hansen" userId="c3228015-c4cd-4dc5-8814-258534644551" providerId="ADAL" clId="{E4EE2BBF-E6B8-4842-AE48-786E274FD108}" dt="2024-08-30T20:55:26.787" v="7315" actId="1076"/>
          <ac:spMkLst>
            <pc:docMk/>
            <pc:sldMk cId="3984083525" sldId="2147197257"/>
            <ac:spMk id="54" creationId="{7E0B1BE2-42CD-3036-81D8-0C2BE58EC7C0}"/>
          </ac:spMkLst>
        </pc:spChg>
        <pc:spChg chg="add mod">
          <ac:chgData name="Bjørn Henrik Hansen" userId="c3228015-c4cd-4dc5-8814-258534644551" providerId="ADAL" clId="{E4EE2BBF-E6B8-4842-AE48-786E274FD108}" dt="2024-09-01T20:42:21.618" v="13099" actId="1076"/>
          <ac:spMkLst>
            <pc:docMk/>
            <pc:sldMk cId="3984083525" sldId="2147197257"/>
            <ac:spMk id="57" creationId="{4B32FEAC-7231-7A09-740A-7CD5A9A8A119}"/>
          </ac:spMkLst>
        </pc:spChg>
        <pc:spChg chg="add del mod">
          <ac:chgData name="Bjørn Henrik Hansen" userId="c3228015-c4cd-4dc5-8814-258534644551" providerId="ADAL" clId="{E4EE2BBF-E6B8-4842-AE48-786E274FD108}" dt="2024-08-30T20:55:32.693" v="7316" actId="1076"/>
          <ac:spMkLst>
            <pc:docMk/>
            <pc:sldMk cId="3984083525" sldId="2147197257"/>
            <ac:spMk id="59" creationId="{E5AA0C25-1EE0-9F4C-AC90-D0734AA1DFC3}"/>
          </ac:spMkLst>
        </pc:spChg>
        <pc:grpChg chg="add del mod">
          <ac:chgData name="Bjørn Henrik Hansen" userId="c3228015-c4cd-4dc5-8814-258534644551" providerId="ADAL" clId="{E4EE2BBF-E6B8-4842-AE48-786E274FD108}" dt="2024-08-30T08:38:28.570" v="4198" actId="165"/>
          <ac:grpSpMkLst>
            <pc:docMk/>
            <pc:sldMk cId="3984083525" sldId="2147197257"/>
            <ac:grpSpMk id="8" creationId="{5BC9BC8D-6C3E-C82F-57CB-BF54C21C303D}"/>
          </ac:grpSpMkLst>
        </pc:grpChg>
        <pc:grpChg chg="add mod">
          <ac:chgData name="Bjørn Henrik Hansen" userId="c3228015-c4cd-4dc5-8814-258534644551" providerId="ADAL" clId="{E4EE2BBF-E6B8-4842-AE48-786E274FD108}" dt="2024-08-30T08:34:51.226" v="4146"/>
          <ac:grpSpMkLst>
            <pc:docMk/>
            <pc:sldMk cId="3984083525" sldId="2147197257"/>
            <ac:grpSpMk id="29" creationId="{BFBED3AB-5BAD-F0EE-50D8-F8B60AC17CF4}"/>
          </ac:grpSpMkLst>
        </pc:grpChg>
        <pc:graphicFrameChg chg="add mod modGraphic">
          <ac:chgData name="Bjørn Henrik Hansen" userId="c3228015-c4cd-4dc5-8814-258534644551" providerId="ADAL" clId="{E4EE2BBF-E6B8-4842-AE48-786E274FD108}" dt="2024-08-30T08:54:17.669" v="4608" actId="14734"/>
          <ac:graphicFrameMkLst>
            <pc:docMk/>
            <pc:sldMk cId="3984083525" sldId="2147197257"/>
            <ac:graphicFrameMk id="55" creationId="{0CAF621E-6556-E4DD-81E9-EB2E22950752}"/>
          </ac:graphicFrameMkLst>
        </pc:graphicFrameChg>
        <pc:graphicFrameChg chg="add mod modGraphic">
          <ac:chgData name="Bjørn Henrik Hansen" userId="c3228015-c4cd-4dc5-8814-258534644551" providerId="ADAL" clId="{E4EE2BBF-E6B8-4842-AE48-786E274FD108}" dt="2024-08-30T08:52:57.214" v="4599" actId="122"/>
          <ac:graphicFrameMkLst>
            <pc:docMk/>
            <pc:sldMk cId="3984083525" sldId="2147197257"/>
            <ac:graphicFrameMk id="56" creationId="{93066E89-EA04-2896-0DE1-C184127028B2}"/>
          </ac:graphicFrameMkLst>
        </pc:graphicFrameChg>
        <pc:picChg chg="add mod">
          <ac:chgData name="Bjørn Henrik Hansen" userId="c3228015-c4cd-4dc5-8814-258534644551" providerId="ADAL" clId="{E4EE2BBF-E6B8-4842-AE48-786E274FD108}" dt="2024-08-30T09:14:11.281" v="4834" actId="1035"/>
          <ac:picMkLst>
            <pc:docMk/>
            <pc:sldMk cId="3984083525" sldId="2147197257"/>
            <ac:picMk id="4" creationId="{0471AC98-52E6-D68D-3CD0-7186CCABBABB}"/>
          </ac:picMkLst>
        </pc:picChg>
        <pc:picChg chg="add mod">
          <ac:chgData name="Bjørn Henrik Hansen" userId="c3228015-c4cd-4dc5-8814-258534644551" providerId="ADAL" clId="{E4EE2BBF-E6B8-4842-AE48-786E274FD108}" dt="2024-08-30T09:14:11.281" v="4834" actId="1035"/>
          <ac:picMkLst>
            <pc:docMk/>
            <pc:sldMk cId="3984083525" sldId="2147197257"/>
            <ac:picMk id="5" creationId="{5D170AA9-55DD-2376-0A70-EE0688AC276E}"/>
          </ac:picMkLst>
        </pc:picChg>
        <pc:picChg chg="add mod">
          <ac:chgData name="Bjørn Henrik Hansen" userId="c3228015-c4cd-4dc5-8814-258534644551" providerId="ADAL" clId="{E4EE2BBF-E6B8-4842-AE48-786E274FD108}" dt="2024-08-30T09:14:11.281" v="4834" actId="1035"/>
          <ac:picMkLst>
            <pc:docMk/>
            <pc:sldMk cId="3984083525" sldId="2147197257"/>
            <ac:picMk id="6" creationId="{4E3F8009-016E-41C6-9C4F-1B94B279853D}"/>
          </ac:picMkLst>
        </pc:picChg>
        <pc:picChg chg="del mod topLvl">
          <ac:chgData name="Bjørn Henrik Hansen" userId="c3228015-c4cd-4dc5-8814-258534644551" providerId="ADAL" clId="{E4EE2BBF-E6B8-4842-AE48-786E274FD108}" dt="2024-08-30T08:50:32.394" v="4517" actId="21"/>
          <ac:picMkLst>
            <pc:docMk/>
            <pc:sldMk cId="3984083525" sldId="2147197257"/>
            <ac:picMk id="9" creationId="{7A72BB4D-9DB5-5A8D-4BE0-9E9E9F7EF01B}"/>
          </ac:picMkLst>
        </pc:picChg>
        <pc:picChg chg="del mod topLvl">
          <ac:chgData name="Bjørn Henrik Hansen" userId="c3228015-c4cd-4dc5-8814-258534644551" providerId="ADAL" clId="{E4EE2BBF-E6B8-4842-AE48-786E274FD108}" dt="2024-08-30T08:38:39.443" v="4202" actId="478"/>
          <ac:picMkLst>
            <pc:docMk/>
            <pc:sldMk cId="3984083525" sldId="2147197257"/>
            <ac:picMk id="10" creationId="{FB11F62B-9C32-9467-371E-61E30A34997B}"/>
          </ac:picMkLst>
        </pc:picChg>
        <pc:picChg chg="del mod topLvl">
          <ac:chgData name="Bjørn Henrik Hansen" userId="c3228015-c4cd-4dc5-8814-258534644551" providerId="ADAL" clId="{E4EE2BBF-E6B8-4842-AE48-786E274FD108}" dt="2024-08-30T08:38:39.443" v="4202" actId="478"/>
          <ac:picMkLst>
            <pc:docMk/>
            <pc:sldMk cId="3984083525" sldId="2147197257"/>
            <ac:picMk id="11" creationId="{7AD024AC-ECDE-D7E6-9677-23F01C96BE05}"/>
          </ac:picMkLst>
        </pc:picChg>
        <pc:picChg chg="del mod topLvl">
          <ac:chgData name="Bjørn Henrik Hansen" userId="c3228015-c4cd-4dc5-8814-258534644551" providerId="ADAL" clId="{E4EE2BBF-E6B8-4842-AE48-786E274FD108}" dt="2024-08-30T08:38:39.443" v="4202" actId="478"/>
          <ac:picMkLst>
            <pc:docMk/>
            <pc:sldMk cId="3984083525" sldId="2147197257"/>
            <ac:picMk id="12" creationId="{381BD797-4D17-75C2-CC61-01927D4AF631}"/>
          </ac:picMkLst>
        </pc:picChg>
        <pc:picChg chg="del mod topLvl">
          <ac:chgData name="Bjørn Henrik Hansen" userId="c3228015-c4cd-4dc5-8814-258534644551" providerId="ADAL" clId="{E4EE2BBF-E6B8-4842-AE48-786E274FD108}" dt="2024-08-30T08:38:39.443" v="4202" actId="478"/>
          <ac:picMkLst>
            <pc:docMk/>
            <pc:sldMk cId="3984083525" sldId="2147197257"/>
            <ac:picMk id="13" creationId="{F705B621-589F-430A-70CE-113A043C3BA9}"/>
          </ac:picMkLst>
        </pc:picChg>
        <pc:picChg chg="del mod topLvl">
          <ac:chgData name="Bjørn Henrik Hansen" userId="c3228015-c4cd-4dc5-8814-258534644551" providerId="ADAL" clId="{E4EE2BBF-E6B8-4842-AE48-786E274FD108}" dt="2024-08-30T08:38:39.443" v="4202" actId="478"/>
          <ac:picMkLst>
            <pc:docMk/>
            <pc:sldMk cId="3984083525" sldId="2147197257"/>
            <ac:picMk id="16" creationId="{B7228E1A-02DD-BDE3-F785-A3578B9A6703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0" creationId="{4E20E2A5-0EFD-CA66-9A84-6CE1BD609AF1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1" creationId="{8CEC3FB6-39CE-B17D-2765-D752C5361D50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2" creationId="{E5E032B3-5063-C1F5-8483-EFAF07CC1658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3" creationId="{E29D0730-205A-B547-3AE0-D7B287E0B187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4" creationId="{854E3EEC-5EEB-6304-5C1C-1AAFF75FADFB}"/>
          </ac:picMkLst>
        </pc:picChg>
        <pc:picChg chg="mod">
          <ac:chgData name="Bjørn Henrik Hansen" userId="c3228015-c4cd-4dc5-8814-258534644551" providerId="ADAL" clId="{E4EE2BBF-E6B8-4842-AE48-786E274FD108}" dt="2024-08-30T08:34:51.226" v="4146"/>
          <ac:picMkLst>
            <pc:docMk/>
            <pc:sldMk cId="3984083525" sldId="2147197257"/>
            <ac:picMk id="37" creationId="{C78EF039-50D2-FD81-9F5B-C04A04D02754}"/>
          </ac:picMkLst>
        </pc:picChg>
        <pc:picChg chg="add del mod">
          <ac:chgData name="Bjørn Henrik Hansen" userId="c3228015-c4cd-4dc5-8814-258534644551" providerId="ADAL" clId="{E4EE2BBF-E6B8-4842-AE48-786E274FD108}" dt="2024-08-30T20:54:27.473" v="7312" actId="21"/>
          <ac:picMkLst>
            <pc:docMk/>
            <pc:sldMk cId="3984083525" sldId="2147197257"/>
            <ac:picMk id="58" creationId="{50C0D498-6F66-9103-77C1-43EDF78FE47F}"/>
          </ac:picMkLst>
        </pc:picChg>
        <pc:cxnChg chg="del mod topLvl">
          <ac:chgData name="Bjørn Henrik Hansen" userId="c3228015-c4cd-4dc5-8814-258534644551" providerId="ADAL" clId="{E4EE2BBF-E6B8-4842-AE48-786E274FD108}" dt="2024-08-30T08:38:39.443" v="4202" actId="478"/>
          <ac:cxnSpMkLst>
            <pc:docMk/>
            <pc:sldMk cId="3984083525" sldId="2147197257"/>
            <ac:cxnSpMk id="17" creationId="{62F69C23-6284-E70D-0491-9CD42601F545}"/>
          </ac:cxnSpMkLst>
        </pc:cxnChg>
        <pc:cxnChg chg="del mod topLvl">
          <ac:chgData name="Bjørn Henrik Hansen" userId="c3228015-c4cd-4dc5-8814-258534644551" providerId="ADAL" clId="{E4EE2BBF-E6B8-4842-AE48-786E274FD108}" dt="2024-08-30T08:38:39.443" v="4202" actId="478"/>
          <ac:cxnSpMkLst>
            <pc:docMk/>
            <pc:sldMk cId="3984083525" sldId="2147197257"/>
            <ac:cxnSpMk id="18" creationId="{F8275547-E09E-6EA8-F15B-1D707734A239}"/>
          </ac:cxnSpMkLst>
        </pc:cxnChg>
        <pc:cxnChg chg="mod">
          <ac:chgData name="Bjørn Henrik Hansen" userId="c3228015-c4cd-4dc5-8814-258534644551" providerId="ADAL" clId="{E4EE2BBF-E6B8-4842-AE48-786E274FD108}" dt="2024-08-30T08:34:51.226" v="4146"/>
          <ac:cxnSpMkLst>
            <pc:docMk/>
            <pc:sldMk cId="3984083525" sldId="2147197257"/>
            <ac:cxnSpMk id="38" creationId="{6E2A24A7-815E-58CC-7863-CD29D8CBA78C}"/>
          </ac:cxnSpMkLst>
        </pc:cxnChg>
        <pc:cxnChg chg="mod">
          <ac:chgData name="Bjørn Henrik Hansen" userId="c3228015-c4cd-4dc5-8814-258534644551" providerId="ADAL" clId="{E4EE2BBF-E6B8-4842-AE48-786E274FD108}" dt="2024-08-30T08:34:51.226" v="4146"/>
          <ac:cxnSpMkLst>
            <pc:docMk/>
            <pc:sldMk cId="3984083525" sldId="2147197257"/>
            <ac:cxnSpMk id="39" creationId="{7DA5F79B-0055-7668-4585-92576E6B5C97}"/>
          </ac:cxnSpMkLst>
        </pc:cxnChg>
      </pc:sldChg>
      <pc:sldChg chg="addSp delSp modSp new del mod ord">
        <pc:chgData name="Bjørn Henrik Hansen" userId="c3228015-c4cd-4dc5-8814-258534644551" providerId="ADAL" clId="{E4EE2BBF-E6B8-4842-AE48-786E274FD108}" dt="2024-08-30T20:36:14.352" v="7121" actId="2696"/>
        <pc:sldMkLst>
          <pc:docMk/>
          <pc:sldMk cId="4085541658" sldId="2147197258"/>
        </pc:sldMkLst>
        <pc:spChg chg="mod">
          <ac:chgData name="Bjørn Henrik Hansen" userId="c3228015-c4cd-4dc5-8814-258534644551" providerId="ADAL" clId="{E4EE2BBF-E6B8-4842-AE48-786E274FD108}" dt="2024-08-30T09:13:07.202" v="4710" actId="20577"/>
          <ac:spMkLst>
            <pc:docMk/>
            <pc:sldMk cId="4085541658" sldId="2147197258"/>
            <ac:spMk id="2" creationId="{33922C7B-BD45-47B3-0499-CCD181BBFF99}"/>
          </ac:spMkLst>
        </pc:spChg>
        <pc:spChg chg="del">
          <ac:chgData name="Bjørn Henrik Hansen" userId="c3228015-c4cd-4dc5-8814-258534644551" providerId="ADAL" clId="{E4EE2BBF-E6B8-4842-AE48-786E274FD108}" dt="2024-08-30T08:47:05.568" v="4322" actId="478"/>
          <ac:spMkLst>
            <pc:docMk/>
            <pc:sldMk cId="4085541658" sldId="2147197258"/>
            <ac:spMk id="3" creationId="{CD94D552-DB16-0CDE-FF0C-BD2B864A9A47}"/>
          </ac:spMkLst>
        </pc:spChg>
        <pc:graphicFrameChg chg="add mod modGraphic">
          <ac:chgData name="Bjørn Henrik Hansen" userId="c3228015-c4cd-4dc5-8814-258534644551" providerId="ADAL" clId="{E4EE2BBF-E6B8-4842-AE48-786E274FD108}" dt="2024-08-30T08:47:52.002" v="4326" actId="2166"/>
          <ac:graphicFrameMkLst>
            <pc:docMk/>
            <pc:sldMk cId="4085541658" sldId="2147197258"/>
            <ac:graphicFrameMk id="4" creationId="{CBAB12A4-DB3F-8F7E-7FD4-0B2379E64490}"/>
          </ac:graphicFrameMkLst>
        </pc:graphicFrameChg>
        <pc:picChg chg="add del mod">
          <ac:chgData name="Bjørn Henrik Hansen" userId="c3228015-c4cd-4dc5-8814-258534644551" providerId="ADAL" clId="{E4EE2BBF-E6B8-4842-AE48-786E274FD108}" dt="2024-08-30T09:58:49.714" v="5249" actId="21"/>
          <ac:picMkLst>
            <pc:docMk/>
            <pc:sldMk cId="4085541658" sldId="2147197258"/>
            <ac:picMk id="6" creationId="{50C0D498-6F66-9103-77C1-43EDF78FE47F}"/>
          </ac:picMkLst>
        </pc:picChg>
        <pc:picChg chg="add del mod">
          <ac:chgData name="Bjørn Henrik Hansen" userId="c3228015-c4cd-4dc5-8814-258534644551" providerId="ADAL" clId="{E4EE2BBF-E6B8-4842-AE48-786E274FD108}" dt="2024-08-30T09:59:13.069" v="5252" actId="21"/>
          <ac:picMkLst>
            <pc:docMk/>
            <pc:sldMk cId="4085541658" sldId="2147197258"/>
            <ac:picMk id="8" creationId="{2359D5EB-8DC3-54E5-1D9D-58D99930D92E}"/>
          </ac:picMkLst>
        </pc:picChg>
        <pc:picChg chg="add mod">
          <ac:chgData name="Bjørn Henrik Hansen" userId="c3228015-c4cd-4dc5-8814-258534644551" providerId="ADAL" clId="{E4EE2BBF-E6B8-4842-AE48-786E274FD108}" dt="2024-08-30T08:50:36.397" v="4519" actId="1076"/>
          <ac:picMkLst>
            <pc:docMk/>
            <pc:sldMk cId="4085541658" sldId="2147197258"/>
            <ac:picMk id="9" creationId="{7A72BB4D-9DB5-5A8D-4BE0-9E9E9F7EF01B}"/>
          </ac:picMkLst>
        </pc:picChg>
        <pc:picChg chg="add del mod">
          <ac:chgData name="Bjørn Henrik Hansen" userId="c3228015-c4cd-4dc5-8814-258534644551" providerId="ADAL" clId="{E4EE2BBF-E6B8-4842-AE48-786E274FD108}" dt="2024-08-30T09:59:13.069" v="5252" actId="21"/>
          <ac:picMkLst>
            <pc:docMk/>
            <pc:sldMk cId="4085541658" sldId="2147197258"/>
            <ac:picMk id="11" creationId="{EF4220B0-F06F-D89D-0C35-5524099B358F}"/>
          </ac:picMkLst>
        </pc:picChg>
        <pc:picChg chg="add del mod">
          <ac:chgData name="Bjørn Henrik Hansen" userId="c3228015-c4cd-4dc5-8814-258534644551" providerId="ADAL" clId="{E4EE2BBF-E6B8-4842-AE48-786E274FD108}" dt="2024-08-30T09:59:13.069" v="5252" actId="21"/>
          <ac:picMkLst>
            <pc:docMk/>
            <pc:sldMk cId="4085541658" sldId="2147197258"/>
            <ac:picMk id="13" creationId="{6424B322-4D77-DA38-EE2C-B9074695D77C}"/>
          </ac:picMkLst>
        </pc:picChg>
      </pc:sldChg>
      <pc:sldChg chg="addSp delSp modSp new del mod ord modAnim chgLayout modNotesTx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2987609850" sldId="2147197259"/>
        </pc:sldMkLst>
        <pc:spChg chg="mod ord">
          <ac:chgData name="Bjørn Henrik Hansen" userId="c3228015-c4cd-4dc5-8814-258534644551" providerId="ADAL" clId="{E4EE2BBF-E6B8-4842-AE48-786E274FD108}" dt="2024-08-30T09:35:58.886" v="4857" actId="700"/>
          <ac:spMkLst>
            <pc:docMk/>
            <pc:sldMk cId="2987609850" sldId="2147197259"/>
            <ac:spMk id="2" creationId="{7E9B8BCD-DCF7-3403-10C6-E2640BE5DA53}"/>
          </ac:spMkLst>
        </pc:spChg>
        <pc:spChg chg="del">
          <ac:chgData name="Bjørn Henrik Hansen" userId="c3228015-c4cd-4dc5-8814-258534644551" providerId="ADAL" clId="{E4EE2BBF-E6B8-4842-AE48-786E274FD108}" dt="2024-08-30T09:34:30.348" v="4841" actId="478"/>
          <ac:spMkLst>
            <pc:docMk/>
            <pc:sldMk cId="2987609850" sldId="2147197259"/>
            <ac:spMk id="3" creationId="{F7CAC60E-DB89-1D1C-E8B6-533316AF1D32}"/>
          </ac:spMkLst>
        </pc:spChg>
        <pc:spChg chg="add mod ord">
          <ac:chgData name="Bjørn Henrik Hansen" userId="c3228015-c4cd-4dc5-8814-258534644551" providerId="ADAL" clId="{E4EE2BBF-E6B8-4842-AE48-786E274FD108}" dt="2024-09-01T09:15:08.881" v="8288" actId="20577"/>
          <ac:spMkLst>
            <pc:docMk/>
            <pc:sldMk cId="2987609850" sldId="2147197259"/>
            <ac:spMk id="6" creationId="{3102A038-D5AF-FBB2-D67B-A0FAD9588D76}"/>
          </ac:spMkLst>
        </pc:spChg>
        <pc:spChg chg="add mod">
          <ac:chgData name="Bjørn Henrik Hansen" userId="c3228015-c4cd-4dc5-8814-258534644551" providerId="ADAL" clId="{E4EE2BBF-E6B8-4842-AE48-786E274FD108}" dt="2024-09-01T09:14:49.937" v="8276" actId="1038"/>
          <ac:spMkLst>
            <pc:docMk/>
            <pc:sldMk cId="2987609850" sldId="2147197259"/>
            <ac:spMk id="7" creationId="{77449D91-44FD-4087-FB5D-A917C36AFFB7}"/>
          </ac:spMkLst>
        </pc:spChg>
        <pc:spChg chg="add mod">
          <ac:chgData name="Bjørn Henrik Hansen" userId="c3228015-c4cd-4dc5-8814-258534644551" providerId="ADAL" clId="{E4EE2BBF-E6B8-4842-AE48-786E274FD108}" dt="2024-09-01T09:14:49.937" v="8276" actId="1038"/>
          <ac:spMkLst>
            <pc:docMk/>
            <pc:sldMk cId="2987609850" sldId="2147197259"/>
            <ac:spMk id="8" creationId="{F50D0FBD-127E-E968-0E1D-31DEE6F27439}"/>
          </ac:spMkLst>
        </pc:spChg>
        <pc:spChg chg="add mod">
          <ac:chgData name="Bjørn Henrik Hansen" userId="c3228015-c4cd-4dc5-8814-258534644551" providerId="ADAL" clId="{E4EE2BBF-E6B8-4842-AE48-786E274FD108}" dt="2024-08-30T09:41:14.089" v="5073"/>
          <ac:spMkLst>
            <pc:docMk/>
            <pc:sldMk cId="2987609850" sldId="2147197259"/>
            <ac:spMk id="9" creationId="{80C497B5-148F-72CE-8C87-7DCE9CFDA127}"/>
          </ac:spMkLst>
        </pc:spChg>
        <pc:spChg chg="add mod">
          <ac:chgData name="Bjørn Henrik Hansen" userId="c3228015-c4cd-4dc5-8814-258534644551" providerId="ADAL" clId="{E4EE2BBF-E6B8-4842-AE48-786E274FD108}" dt="2024-09-01T09:14:49.937" v="8276" actId="1038"/>
          <ac:spMkLst>
            <pc:docMk/>
            <pc:sldMk cId="2987609850" sldId="2147197259"/>
            <ac:spMk id="12" creationId="{2F9CB258-4164-1DBE-13B4-44C973679698}"/>
          </ac:spMkLst>
        </pc:spChg>
        <pc:spChg chg="add mod">
          <ac:chgData name="Bjørn Henrik Hansen" userId="c3228015-c4cd-4dc5-8814-258534644551" providerId="ADAL" clId="{E4EE2BBF-E6B8-4842-AE48-786E274FD108}" dt="2024-09-01T09:14:49.937" v="8276" actId="1038"/>
          <ac:spMkLst>
            <pc:docMk/>
            <pc:sldMk cId="2987609850" sldId="2147197259"/>
            <ac:spMk id="14" creationId="{DFA8A54F-11B7-B5B2-525F-B2D38E117B9D}"/>
          </ac:spMkLst>
        </pc:spChg>
        <pc:spChg chg="add mod">
          <ac:chgData name="Bjørn Henrik Hansen" userId="c3228015-c4cd-4dc5-8814-258534644551" providerId="ADAL" clId="{E4EE2BBF-E6B8-4842-AE48-786E274FD108}" dt="2024-08-30T20:54:16.733" v="7309" actId="1076"/>
          <ac:spMkLst>
            <pc:docMk/>
            <pc:sldMk cId="2987609850" sldId="2147197259"/>
            <ac:spMk id="59" creationId="{E5AA0C25-1EE0-9F4C-AC90-D0734AA1DFC3}"/>
          </ac:spMkLst>
        </pc:spChg>
        <pc:picChg chg="add mod">
          <ac:chgData name="Bjørn Henrik Hansen" userId="c3228015-c4cd-4dc5-8814-258534644551" providerId="ADAL" clId="{E4EE2BBF-E6B8-4842-AE48-786E274FD108}" dt="2024-09-01T09:14:49.937" v="8276" actId="1038"/>
          <ac:picMkLst>
            <pc:docMk/>
            <pc:sldMk cId="2987609850" sldId="2147197259"/>
            <ac:picMk id="4" creationId="{FA122024-6B8E-2C39-E952-064ED4156641}"/>
          </ac:picMkLst>
        </pc:picChg>
        <pc:picChg chg="add mod">
          <ac:chgData name="Bjørn Henrik Hansen" userId="c3228015-c4cd-4dc5-8814-258534644551" providerId="ADAL" clId="{E4EE2BBF-E6B8-4842-AE48-786E274FD108}" dt="2024-09-01T09:14:49.937" v="8276" actId="1038"/>
          <ac:picMkLst>
            <pc:docMk/>
            <pc:sldMk cId="2987609850" sldId="2147197259"/>
            <ac:picMk id="5" creationId="{3E686C9C-34A7-E735-F826-2C9C7F680503}"/>
          </ac:picMkLst>
        </pc:picChg>
        <pc:picChg chg="add mod">
          <ac:chgData name="Bjørn Henrik Hansen" userId="c3228015-c4cd-4dc5-8814-258534644551" providerId="ADAL" clId="{E4EE2BBF-E6B8-4842-AE48-786E274FD108}" dt="2024-08-30T10:02:28.689" v="5314" actId="14100"/>
          <ac:picMkLst>
            <pc:docMk/>
            <pc:sldMk cId="2987609850" sldId="2147197259"/>
            <ac:picMk id="10" creationId="{2359D5EB-8DC3-54E5-1D9D-58D99930D92E}"/>
          </ac:picMkLst>
        </pc:picChg>
        <pc:picChg chg="add mod">
          <ac:chgData name="Bjørn Henrik Hansen" userId="c3228015-c4cd-4dc5-8814-258534644551" providerId="ADAL" clId="{E4EE2BBF-E6B8-4842-AE48-786E274FD108}" dt="2024-08-30T10:02:45.396" v="5317" actId="1076"/>
          <ac:picMkLst>
            <pc:docMk/>
            <pc:sldMk cId="2987609850" sldId="2147197259"/>
            <ac:picMk id="11" creationId="{EF4220B0-F06F-D89D-0C35-5524099B358F}"/>
          </ac:picMkLst>
        </pc:picChg>
        <pc:picChg chg="add mod">
          <ac:chgData name="Bjørn Henrik Hansen" userId="c3228015-c4cd-4dc5-8814-258534644551" providerId="ADAL" clId="{E4EE2BBF-E6B8-4842-AE48-786E274FD108}" dt="2024-08-30T10:02:38.668" v="5316" actId="1076"/>
          <ac:picMkLst>
            <pc:docMk/>
            <pc:sldMk cId="2987609850" sldId="2147197259"/>
            <ac:picMk id="13" creationId="{6424B322-4D77-DA38-EE2C-B9074695D77C}"/>
          </ac:picMkLst>
        </pc:picChg>
      </pc:sldChg>
      <pc:sldChg chg="addSp delSp modSp new mod">
        <pc:chgData name="Bjørn Henrik Hansen" userId="c3228015-c4cd-4dc5-8814-258534644551" providerId="ADAL" clId="{E4EE2BBF-E6B8-4842-AE48-786E274FD108}" dt="2024-09-01T19:58:22.922" v="11339" actId="1076"/>
        <pc:sldMkLst>
          <pc:docMk/>
          <pc:sldMk cId="2216729690" sldId="2147197260"/>
        </pc:sldMkLst>
        <pc:spChg chg="mod">
          <ac:chgData name="Bjørn Henrik Hansen" userId="c3228015-c4cd-4dc5-8814-258534644551" providerId="ADAL" clId="{E4EE2BBF-E6B8-4842-AE48-786E274FD108}" dt="2024-09-01T13:21:38.719" v="11250" actId="20577"/>
          <ac:spMkLst>
            <pc:docMk/>
            <pc:sldMk cId="2216729690" sldId="2147197260"/>
            <ac:spMk id="2" creationId="{206735D7-46B8-27B1-AFB8-19CE0038C2E7}"/>
          </ac:spMkLst>
        </pc:spChg>
        <pc:spChg chg="mod">
          <ac:chgData name="Bjørn Henrik Hansen" userId="c3228015-c4cd-4dc5-8814-258534644551" providerId="ADAL" clId="{E4EE2BBF-E6B8-4842-AE48-786E274FD108}" dt="2024-09-01T19:58:22.922" v="11339" actId="1076"/>
          <ac:spMkLst>
            <pc:docMk/>
            <pc:sldMk cId="2216729690" sldId="2147197260"/>
            <ac:spMk id="3" creationId="{9D3902C9-1B53-65C6-AA0C-09F729C28957}"/>
          </ac:spMkLst>
        </pc:spChg>
        <pc:picChg chg="add mod">
          <ac:chgData name="Bjørn Henrik Hansen" userId="c3228015-c4cd-4dc5-8814-258534644551" providerId="ADAL" clId="{E4EE2BBF-E6B8-4842-AE48-786E274FD108}" dt="2024-08-30T10:10:50.277" v="5524" actId="1076"/>
          <ac:picMkLst>
            <pc:docMk/>
            <pc:sldMk cId="2216729690" sldId="2147197260"/>
            <ac:picMk id="4" creationId="{9450131D-9E96-4794-9281-E0C2D6DE8423}"/>
          </ac:picMkLst>
        </pc:picChg>
        <pc:picChg chg="add del mod">
          <ac:chgData name="Bjørn Henrik Hansen" userId="c3228015-c4cd-4dc5-8814-258534644551" providerId="ADAL" clId="{E4EE2BBF-E6B8-4842-AE48-786E274FD108}" dt="2024-08-30T10:10:41.724" v="5520" actId="478"/>
          <ac:picMkLst>
            <pc:docMk/>
            <pc:sldMk cId="2216729690" sldId="2147197260"/>
            <ac:picMk id="5" creationId="{89763679-A132-C939-5CB3-6998635F435E}"/>
          </ac:picMkLst>
        </pc:picChg>
        <pc:picChg chg="add del mod">
          <ac:chgData name="Bjørn Henrik Hansen" userId="c3228015-c4cd-4dc5-8814-258534644551" providerId="ADAL" clId="{E4EE2BBF-E6B8-4842-AE48-786E274FD108}" dt="2024-08-30T10:11:36.769" v="5604" actId="478"/>
          <ac:picMkLst>
            <pc:docMk/>
            <pc:sldMk cId="2216729690" sldId="2147197260"/>
            <ac:picMk id="6" creationId="{D1635624-F4FB-46D1-B9A5-A77F06A866F4}"/>
          </ac:picMkLst>
        </pc:picChg>
        <pc:picChg chg="add mod">
          <ac:chgData name="Bjørn Henrik Hansen" userId="c3228015-c4cd-4dc5-8814-258534644551" providerId="ADAL" clId="{E4EE2BBF-E6B8-4842-AE48-786E274FD108}" dt="2024-09-01T09:17:29.568" v="8300" actId="1076"/>
          <ac:picMkLst>
            <pc:docMk/>
            <pc:sldMk cId="2216729690" sldId="2147197260"/>
            <ac:picMk id="7" creationId="{E5885C66-F420-0D7B-B07C-101E920254DD}"/>
          </ac:picMkLst>
        </pc:picChg>
      </pc:sldChg>
      <pc:sldChg chg="addSp delSp modSp new mod">
        <pc:chgData name="Bjørn Henrik Hansen" userId="c3228015-c4cd-4dc5-8814-258534644551" providerId="ADAL" clId="{E4EE2BBF-E6B8-4842-AE48-786E274FD108}" dt="2024-09-01T19:59:56.045" v="11352" actId="14100"/>
        <pc:sldMkLst>
          <pc:docMk/>
          <pc:sldMk cId="1548041187" sldId="2147197261"/>
        </pc:sldMkLst>
        <pc:spChg chg="mod">
          <ac:chgData name="Bjørn Henrik Hansen" userId="c3228015-c4cd-4dc5-8814-258534644551" providerId="ADAL" clId="{E4EE2BBF-E6B8-4842-AE48-786E274FD108}" dt="2024-09-01T13:21:54.434" v="11273" actId="20577"/>
          <ac:spMkLst>
            <pc:docMk/>
            <pc:sldMk cId="1548041187" sldId="2147197261"/>
            <ac:spMk id="2" creationId="{9C289D3B-E8C1-51B9-9FED-F197A7C955CC}"/>
          </ac:spMkLst>
        </pc:spChg>
        <pc:spChg chg="del">
          <ac:chgData name="Bjørn Henrik Hansen" userId="c3228015-c4cd-4dc5-8814-258534644551" providerId="ADAL" clId="{E4EE2BBF-E6B8-4842-AE48-786E274FD108}" dt="2024-08-30T10:12:04.224" v="5607" actId="478"/>
          <ac:spMkLst>
            <pc:docMk/>
            <pc:sldMk cId="1548041187" sldId="2147197261"/>
            <ac:spMk id="3" creationId="{41619B80-146C-2550-2035-7EF411941647}"/>
          </ac:spMkLst>
        </pc:spChg>
        <pc:spChg chg="add mod">
          <ac:chgData name="Bjørn Henrik Hansen" userId="c3228015-c4cd-4dc5-8814-258534644551" providerId="ADAL" clId="{E4EE2BBF-E6B8-4842-AE48-786E274FD108}" dt="2024-09-01T19:59:38.622" v="11350" actId="14100"/>
          <ac:spMkLst>
            <pc:docMk/>
            <pc:sldMk cId="1548041187" sldId="2147197261"/>
            <ac:spMk id="5" creationId="{36E071DE-14B1-B16D-C369-BC144366F51F}"/>
          </ac:spMkLst>
        </pc:spChg>
        <pc:picChg chg="add mod">
          <ac:chgData name="Bjørn Henrik Hansen" userId="c3228015-c4cd-4dc5-8814-258534644551" providerId="ADAL" clId="{E4EE2BBF-E6B8-4842-AE48-786E274FD108}" dt="2024-09-01T19:59:33.924" v="11349" actId="1076"/>
          <ac:picMkLst>
            <pc:docMk/>
            <pc:sldMk cId="1548041187" sldId="2147197261"/>
            <ac:picMk id="4" creationId="{E43EE560-FF09-4955-A99E-33FF4B535D55}"/>
          </ac:picMkLst>
        </pc:picChg>
        <pc:picChg chg="add mod">
          <ac:chgData name="Bjørn Henrik Hansen" userId="c3228015-c4cd-4dc5-8814-258534644551" providerId="ADAL" clId="{E4EE2BBF-E6B8-4842-AE48-786E274FD108}" dt="2024-09-01T19:59:56.045" v="11352" actId="14100"/>
          <ac:picMkLst>
            <pc:docMk/>
            <pc:sldMk cId="1548041187" sldId="2147197261"/>
            <ac:picMk id="6" creationId="{60659260-1F65-4DFF-A88E-E462E8254DC2}"/>
          </ac:picMkLst>
        </pc:picChg>
        <pc:picChg chg="add mod">
          <ac:chgData name="Bjørn Henrik Hansen" userId="c3228015-c4cd-4dc5-8814-258534644551" providerId="ADAL" clId="{E4EE2BBF-E6B8-4842-AE48-786E274FD108}" dt="2024-09-01T19:59:42.762" v="11351" actId="1076"/>
          <ac:picMkLst>
            <pc:docMk/>
            <pc:sldMk cId="1548041187" sldId="2147197261"/>
            <ac:picMk id="7" creationId="{AC7D79F3-42CE-4058-83F5-B969563776B5}"/>
          </ac:picMkLst>
        </pc:picChg>
      </pc:sldChg>
      <pc:sldChg chg="addSp modSp new mod modNotesTx">
        <pc:chgData name="Bjørn Henrik Hansen" userId="c3228015-c4cd-4dc5-8814-258534644551" providerId="ADAL" clId="{E4EE2BBF-E6B8-4842-AE48-786E274FD108}" dt="2024-09-01T20:49:09.227" v="13222" actId="27636"/>
        <pc:sldMkLst>
          <pc:docMk/>
          <pc:sldMk cId="883048650" sldId="2147197262"/>
        </pc:sldMkLst>
        <pc:spChg chg="mod">
          <ac:chgData name="Bjørn Henrik Hansen" userId="c3228015-c4cd-4dc5-8814-258534644551" providerId="ADAL" clId="{E4EE2BBF-E6B8-4842-AE48-786E274FD108}" dt="2024-09-01T13:24:13.242" v="11332" actId="6549"/>
          <ac:spMkLst>
            <pc:docMk/>
            <pc:sldMk cId="883048650" sldId="2147197262"/>
            <ac:spMk id="2" creationId="{029B5B02-583D-42F6-F811-2161BEA49BB1}"/>
          </ac:spMkLst>
        </pc:spChg>
        <pc:spChg chg="mod">
          <ac:chgData name="Bjørn Henrik Hansen" userId="c3228015-c4cd-4dc5-8814-258534644551" providerId="ADAL" clId="{E4EE2BBF-E6B8-4842-AE48-786E274FD108}" dt="2024-09-01T20:49:09.227" v="13222" actId="27636"/>
          <ac:spMkLst>
            <pc:docMk/>
            <pc:sldMk cId="883048650" sldId="2147197262"/>
            <ac:spMk id="3" creationId="{E3854E34-1D8C-042E-AA98-8E309895065C}"/>
          </ac:spMkLst>
        </pc:spChg>
        <pc:spChg chg="add mod">
          <ac:chgData name="Bjørn Henrik Hansen" userId="c3228015-c4cd-4dc5-8814-258534644551" providerId="ADAL" clId="{E4EE2BBF-E6B8-4842-AE48-786E274FD108}" dt="2024-09-01T20:12:22.788" v="11990" actId="1076"/>
          <ac:spMkLst>
            <pc:docMk/>
            <pc:sldMk cId="883048650" sldId="2147197262"/>
            <ac:spMk id="4" creationId="{4C39EC37-BE15-6E90-0188-2929EF85BACC}"/>
          </ac:spMkLst>
        </pc:spChg>
        <pc:spChg chg="add mod">
          <ac:chgData name="Bjørn Henrik Hansen" userId="c3228015-c4cd-4dc5-8814-258534644551" providerId="ADAL" clId="{E4EE2BBF-E6B8-4842-AE48-786E274FD108}" dt="2024-09-01T20:12:22.788" v="11990" actId="1076"/>
          <ac:spMkLst>
            <pc:docMk/>
            <pc:sldMk cId="883048650" sldId="2147197262"/>
            <ac:spMk id="5" creationId="{A5CBAB4E-8EC3-D3A0-40A4-AD3F6CBFEB2D}"/>
          </ac:spMkLst>
        </pc:spChg>
        <pc:spChg chg="add mod">
          <ac:chgData name="Bjørn Henrik Hansen" userId="c3228015-c4cd-4dc5-8814-258534644551" providerId="ADAL" clId="{E4EE2BBF-E6B8-4842-AE48-786E274FD108}" dt="2024-09-01T20:12:22.788" v="11990" actId="1076"/>
          <ac:spMkLst>
            <pc:docMk/>
            <pc:sldMk cId="883048650" sldId="2147197262"/>
            <ac:spMk id="6" creationId="{FAABA921-BEEE-1F7A-888A-928078EA1D7A}"/>
          </ac:spMkLst>
        </pc:spChg>
      </pc:sldChg>
      <pc:sldChg chg="addSp delSp modSp new mod delAnim modAnim chgLayout modNotesTx">
        <pc:chgData name="Bjørn Henrik Hansen" userId="c3228015-c4cd-4dc5-8814-258534644551" providerId="ADAL" clId="{E4EE2BBF-E6B8-4842-AE48-786E274FD108}" dt="2024-09-01T20:16:20.080" v="12151"/>
        <pc:sldMkLst>
          <pc:docMk/>
          <pc:sldMk cId="2683931322" sldId="2147197263"/>
        </pc:sldMkLst>
        <pc:spChg chg="mod ord">
          <ac:chgData name="Bjørn Henrik Hansen" userId="c3228015-c4cd-4dc5-8814-258534644551" providerId="ADAL" clId="{E4EE2BBF-E6B8-4842-AE48-786E274FD108}" dt="2024-08-30T12:17:10.098" v="6082" actId="700"/>
          <ac:spMkLst>
            <pc:docMk/>
            <pc:sldMk cId="2683931322" sldId="2147197263"/>
            <ac:spMk id="2" creationId="{BB937CC8-A837-DC7C-4CA8-316EC7BB8AE5}"/>
          </ac:spMkLst>
        </pc:spChg>
        <pc:spChg chg="del">
          <ac:chgData name="Bjørn Henrik Hansen" userId="c3228015-c4cd-4dc5-8814-258534644551" providerId="ADAL" clId="{E4EE2BBF-E6B8-4842-AE48-786E274FD108}" dt="2024-08-30T12:14:02.721" v="6062"/>
          <ac:spMkLst>
            <pc:docMk/>
            <pc:sldMk cId="2683931322" sldId="2147197263"/>
            <ac:spMk id="3" creationId="{763F315A-18F3-AA4E-14A5-31E9B5A7C94B}"/>
          </ac:spMkLst>
        </pc:spChg>
        <pc:spChg chg="add del mod ord">
          <ac:chgData name="Bjørn Henrik Hansen" userId="c3228015-c4cd-4dc5-8814-258534644551" providerId="ADAL" clId="{E4EE2BBF-E6B8-4842-AE48-786E274FD108}" dt="2024-08-30T13:07:10.325" v="6513" actId="478"/>
          <ac:spMkLst>
            <pc:docMk/>
            <pc:sldMk cId="2683931322" sldId="2147197263"/>
            <ac:spMk id="7" creationId="{71E00BF1-8DC8-A4B3-44AC-B24F0CBB47A9}"/>
          </ac:spMkLst>
        </pc:spChg>
        <pc:spChg chg="add del mod">
          <ac:chgData name="Bjørn Henrik Hansen" userId="c3228015-c4cd-4dc5-8814-258534644551" providerId="ADAL" clId="{E4EE2BBF-E6B8-4842-AE48-786E274FD108}" dt="2024-08-30T13:07:26.220" v="6517" actId="478"/>
          <ac:spMkLst>
            <pc:docMk/>
            <pc:sldMk cId="2683931322" sldId="2147197263"/>
            <ac:spMk id="8" creationId="{DFF75424-9BFF-6B26-8C6A-DDCB06B88B98}"/>
          </ac:spMkLst>
        </pc:spChg>
        <pc:spChg chg="add mod">
          <ac:chgData name="Bjørn Henrik Hansen" userId="c3228015-c4cd-4dc5-8814-258534644551" providerId="ADAL" clId="{E4EE2BBF-E6B8-4842-AE48-786E274FD108}" dt="2024-09-01T20:16:02.781" v="12150" actId="403"/>
          <ac:spMkLst>
            <pc:docMk/>
            <pc:sldMk cId="2683931322" sldId="2147197263"/>
            <ac:spMk id="10" creationId="{A1BBCF69-793F-8A47-77E7-A16323DFCC15}"/>
          </ac:spMkLst>
        </pc:spChg>
        <pc:graphicFrameChg chg="add mod ord modGraphic">
          <ac:chgData name="Bjørn Henrik Hansen" userId="c3228015-c4cd-4dc5-8814-258534644551" providerId="ADAL" clId="{E4EE2BBF-E6B8-4842-AE48-786E274FD108}" dt="2024-08-30T12:17:48.913" v="6089" actId="1076"/>
          <ac:graphicFrameMkLst>
            <pc:docMk/>
            <pc:sldMk cId="2683931322" sldId="2147197263"/>
            <ac:graphicFrameMk id="5" creationId="{B0DD9780-0760-E562-C343-4497185E982A}"/>
          </ac:graphicFrameMkLst>
        </pc:graphicFrameChg>
        <pc:picChg chg="add del mod">
          <ac:chgData name="Bjørn Henrik Hansen" userId="c3228015-c4cd-4dc5-8814-258534644551" providerId="ADAL" clId="{E4EE2BBF-E6B8-4842-AE48-786E274FD108}" dt="2024-08-30T12:15:11.440" v="6075" actId="478"/>
          <ac:picMkLst>
            <pc:docMk/>
            <pc:sldMk cId="2683931322" sldId="2147197263"/>
            <ac:picMk id="4" creationId="{4F3177E3-1A60-3E78-461B-67BB18F6D8A1}"/>
          </ac:picMkLst>
        </pc:picChg>
        <pc:picChg chg="add mod">
          <ac:chgData name="Bjørn Henrik Hansen" userId="c3228015-c4cd-4dc5-8814-258534644551" providerId="ADAL" clId="{E4EE2BBF-E6B8-4842-AE48-786E274FD108}" dt="2024-08-30T12:16:30.272" v="6080" actId="732"/>
          <ac:picMkLst>
            <pc:docMk/>
            <pc:sldMk cId="2683931322" sldId="2147197263"/>
            <ac:picMk id="6" creationId="{5AF86E8D-C921-FA54-DB02-C7F740A7E6BB}"/>
          </ac:picMkLst>
        </pc:picChg>
      </pc:sldChg>
      <pc:sldChg chg="new del">
        <pc:chgData name="Bjørn Henrik Hansen" userId="c3228015-c4cd-4dc5-8814-258534644551" providerId="ADAL" clId="{E4EE2BBF-E6B8-4842-AE48-786E274FD108}" dt="2024-08-30T20:35:55.241" v="7119" actId="47"/>
        <pc:sldMkLst>
          <pc:docMk/>
          <pc:sldMk cId="679526966" sldId="2147197264"/>
        </pc:sldMkLst>
      </pc:sldChg>
      <pc:sldChg chg="delSp add del mod ord delAnim">
        <pc:chgData name="Bjørn Henrik Hansen" userId="c3228015-c4cd-4dc5-8814-258534644551" providerId="ADAL" clId="{E4EE2BBF-E6B8-4842-AE48-786E274FD108}" dt="2024-09-02T08:17:01.355" v="13333" actId="2696"/>
        <pc:sldMkLst>
          <pc:docMk/>
          <pc:sldMk cId="3155679837" sldId="2147197265"/>
        </pc:sldMkLst>
        <pc:picChg chg="del">
          <ac:chgData name="Bjørn Henrik Hansen" userId="c3228015-c4cd-4dc5-8814-258534644551" providerId="ADAL" clId="{E4EE2BBF-E6B8-4842-AE48-786E274FD108}" dt="2024-08-30T13:12:07.695" v="6604" actId="21"/>
          <ac:picMkLst>
            <pc:docMk/>
            <pc:sldMk cId="3155679837" sldId="2147197265"/>
            <ac:picMk id="3" creationId="{79B9124B-66EF-6C44-F25A-DCDE231F1A31}"/>
          </ac:picMkLst>
        </pc:picChg>
      </pc:sldChg>
      <pc:sldChg chg="modSp new del mod ord">
        <pc:chgData name="Bjørn Henrik Hansen" userId="c3228015-c4cd-4dc5-8814-258534644551" providerId="ADAL" clId="{E4EE2BBF-E6B8-4842-AE48-786E274FD108}" dt="2024-08-30T20:57:29.843" v="7343" actId="47"/>
        <pc:sldMkLst>
          <pc:docMk/>
          <pc:sldMk cId="4036259025" sldId="2147197266"/>
        </pc:sldMkLst>
        <pc:spChg chg="mod">
          <ac:chgData name="Bjørn Henrik Hansen" userId="c3228015-c4cd-4dc5-8814-258534644551" providerId="ADAL" clId="{E4EE2BBF-E6B8-4842-AE48-786E274FD108}" dt="2024-08-30T12:31:51.598" v="6296" actId="20577"/>
          <ac:spMkLst>
            <pc:docMk/>
            <pc:sldMk cId="4036259025" sldId="2147197266"/>
            <ac:spMk id="2" creationId="{4F802729-62B0-4B1E-4255-C91E1910C3FF}"/>
          </ac:spMkLst>
        </pc:spChg>
        <pc:spChg chg="mod">
          <ac:chgData name="Bjørn Henrik Hansen" userId="c3228015-c4cd-4dc5-8814-258534644551" providerId="ADAL" clId="{E4EE2BBF-E6B8-4842-AE48-786E274FD108}" dt="2024-08-30T20:57:24.373" v="7339" actId="21"/>
          <ac:spMkLst>
            <pc:docMk/>
            <pc:sldMk cId="4036259025" sldId="2147197266"/>
            <ac:spMk id="3" creationId="{43D4FE3C-6616-6B07-3BBA-0B46D73F3509}"/>
          </ac:spMkLst>
        </pc:spChg>
      </pc:sldChg>
      <pc:sldChg chg="addSp modSp new mod modAnim">
        <pc:chgData name="Bjørn Henrik Hansen" userId="c3228015-c4cd-4dc5-8814-258534644551" providerId="ADAL" clId="{E4EE2BBF-E6B8-4842-AE48-786E274FD108}" dt="2024-09-01T04:50:01.359" v="7675" actId="14100"/>
        <pc:sldMkLst>
          <pc:docMk/>
          <pc:sldMk cId="1928936030" sldId="2147197267"/>
        </pc:sldMkLst>
        <pc:spChg chg="mod">
          <ac:chgData name="Bjørn Henrik Hansen" userId="c3228015-c4cd-4dc5-8814-258534644551" providerId="ADAL" clId="{E4EE2BBF-E6B8-4842-AE48-786E274FD108}" dt="2024-08-30T13:15:23.359" v="6718" actId="20577"/>
          <ac:spMkLst>
            <pc:docMk/>
            <pc:sldMk cId="1928936030" sldId="2147197267"/>
            <ac:spMk id="2" creationId="{1F8B7B80-981E-B2FE-BCCC-E115FE089F61}"/>
          </ac:spMkLst>
        </pc:spChg>
        <pc:spChg chg="mod">
          <ac:chgData name="Bjørn Henrik Hansen" userId="c3228015-c4cd-4dc5-8814-258534644551" providerId="ADAL" clId="{E4EE2BBF-E6B8-4842-AE48-786E274FD108}" dt="2024-09-01T04:49:48.889" v="7671" actId="14100"/>
          <ac:spMkLst>
            <pc:docMk/>
            <pc:sldMk cId="1928936030" sldId="2147197267"/>
            <ac:spMk id="3" creationId="{D785FE32-C0C7-1323-1725-18396582014C}"/>
          </ac:spMkLst>
        </pc:spChg>
        <pc:picChg chg="add mod">
          <ac:chgData name="Bjørn Henrik Hansen" userId="c3228015-c4cd-4dc5-8814-258534644551" providerId="ADAL" clId="{E4EE2BBF-E6B8-4842-AE48-786E274FD108}" dt="2024-09-01T04:50:01.359" v="7675" actId="14100"/>
          <ac:picMkLst>
            <pc:docMk/>
            <pc:sldMk cId="1928936030" sldId="2147197267"/>
            <ac:picMk id="4" creationId="{1A3C52D9-86E0-6018-D638-491CEC6749D5}"/>
          </ac:picMkLst>
        </pc:picChg>
        <pc:picChg chg="add mod">
          <ac:chgData name="Bjørn Henrik Hansen" userId="c3228015-c4cd-4dc5-8814-258534644551" providerId="ADAL" clId="{E4EE2BBF-E6B8-4842-AE48-786E274FD108}" dt="2024-09-01T04:49:54.860" v="7673" actId="14100"/>
          <ac:picMkLst>
            <pc:docMk/>
            <pc:sldMk cId="1928936030" sldId="2147197267"/>
            <ac:picMk id="5" creationId="{591ECBD9-F189-D5A2-085A-4F51E8825765}"/>
          </ac:picMkLst>
        </pc:picChg>
      </pc:sldChg>
      <pc:sldChg chg="addSp modSp new mod ord">
        <pc:chgData name="Bjørn Henrik Hansen" userId="c3228015-c4cd-4dc5-8814-258534644551" providerId="ADAL" clId="{E4EE2BBF-E6B8-4842-AE48-786E274FD108}" dt="2024-09-02T10:52:34.163" v="13443" actId="20577"/>
        <pc:sldMkLst>
          <pc:docMk/>
          <pc:sldMk cId="2124578259" sldId="2147197268"/>
        </pc:sldMkLst>
        <pc:spChg chg="mod">
          <ac:chgData name="Bjørn Henrik Hansen" userId="c3228015-c4cd-4dc5-8814-258534644551" providerId="ADAL" clId="{E4EE2BBF-E6B8-4842-AE48-786E274FD108}" dt="2024-09-02T10:52:34.163" v="13443" actId="20577"/>
          <ac:spMkLst>
            <pc:docMk/>
            <pc:sldMk cId="2124578259" sldId="2147197268"/>
            <ac:spMk id="2" creationId="{DC557B59-037F-E4E0-A26B-C0BE6DE24B9B}"/>
          </ac:spMkLst>
        </pc:spChg>
        <pc:spChg chg="mod">
          <ac:chgData name="Bjørn Henrik Hansen" userId="c3228015-c4cd-4dc5-8814-258534644551" providerId="ADAL" clId="{E4EE2BBF-E6B8-4842-AE48-786E274FD108}" dt="2024-09-01T20:37:26.497" v="12984" actId="114"/>
          <ac:spMkLst>
            <pc:docMk/>
            <pc:sldMk cId="2124578259" sldId="2147197268"/>
            <ac:spMk id="3" creationId="{DAE3C083-2580-755D-443A-19B480F9DAE0}"/>
          </ac:spMkLst>
        </pc:spChg>
        <pc:picChg chg="add mod">
          <ac:chgData name="Bjørn Henrik Hansen" userId="c3228015-c4cd-4dc5-8814-258534644551" providerId="ADAL" clId="{E4EE2BBF-E6B8-4842-AE48-786E274FD108}" dt="2024-08-30T20:46:52.522" v="7297" actId="1076"/>
          <ac:picMkLst>
            <pc:docMk/>
            <pc:sldMk cId="2124578259" sldId="2147197268"/>
            <ac:picMk id="4" creationId="{42E3D3A0-BB40-EF88-78EC-7A7E3A600847}"/>
          </ac:picMkLst>
        </pc:picChg>
        <pc:picChg chg="add mod">
          <ac:chgData name="Bjørn Henrik Hansen" userId="c3228015-c4cd-4dc5-8814-258534644551" providerId="ADAL" clId="{E4EE2BBF-E6B8-4842-AE48-786E274FD108}" dt="2024-08-30T20:46:46.194" v="7296" actId="1076"/>
          <ac:picMkLst>
            <pc:docMk/>
            <pc:sldMk cId="2124578259" sldId="2147197268"/>
            <ac:picMk id="5" creationId="{95200041-EDDF-5172-BC2C-6E4643C4F702}"/>
          </ac:picMkLst>
        </pc:picChg>
      </pc:sldChg>
      <pc:sldChg chg="modSp new mod modAnim">
        <pc:chgData name="Bjørn Henrik Hansen" userId="c3228015-c4cd-4dc5-8814-258534644551" providerId="ADAL" clId="{E4EE2BBF-E6B8-4842-AE48-786E274FD108}" dt="2024-09-01T20:57:00.058" v="13332" actId="20577"/>
        <pc:sldMkLst>
          <pc:docMk/>
          <pc:sldMk cId="995994078" sldId="2147197269"/>
        </pc:sldMkLst>
        <pc:spChg chg="mod">
          <ac:chgData name="Bjørn Henrik Hansen" userId="c3228015-c4cd-4dc5-8814-258534644551" providerId="ADAL" clId="{E4EE2BBF-E6B8-4842-AE48-786E274FD108}" dt="2024-09-01T04:58:04.134" v="8034" actId="20577"/>
          <ac:spMkLst>
            <pc:docMk/>
            <pc:sldMk cId="995994078" sldId="2147197269"/>
            <ac:spMk id="2" creationId="{9795019A-E0CE-CD0F-C815-CB3F42AF48DD}"/>
          </ac:spMkLst>
        </pc:spChg>
        <pc:spChg chg="mod">
          <ac:chgData name="Bjørn Henrik Hansen" userId="c3228015-c4cd-4dc5-8814-258534644551" providerId="ADAL" clId="{E4EE2BBF-E6B8-4842-AE48-786E274FD108}" dt="2024-09-01T20:57:00.058" v="13332" actId="20577"/>
          <ac:spMkLst>
            <pc:docMk/>
            <pc:sldMk cId="995994078" sldId="2147197269"/>
            <ac:spMk id="3" creationId="{25196D2D-FCE9-64D8-D3C7-384642E4A4AF}"/>
          </ac:spMkLst>
        </pc:spChg>
      </pc:sldChg>
      <pc:sldChg chg="modSp new mod modAnim">
        <pc:chgData name="Bjørn Henrik Hansen" userId="c3228015-c4cd-4dc5-8814-258534644551" providerId="ADAL" clId="{E4EE2BBF-E6B8-4842-AE48-786E274FD108}" dt="2024-09-01T11:56:46.725" v="9140" actId="20577"/>
        <pc:sldMkLst>
          <pc:docMk/>
          <pc:sldMk cId="3882716529" sldId="2147197270"/>
        </pc:sldMkLst>
        <pc:spChg chg="mod">
          <ac:chgData name="Bjørn Henrik Hansen" userId="c3228015-c4cd-4dc5-8814-258534644551" providerId="ADAL" clId="{E4EE2BBF-E6B8-4842-AE48-786E274FD108}" dt="2024-09-01T09:28:08.891" v="8756" actId="20577"/>
          <ac:spMkLst>
            <pc:docMk/>
            <pc:sldMk cId="3882716529" sldId="2147197270"/>
            <ac:spMk id="2" creationId="{1D0E5181-D8FF-71C0-2FFA-1D15B57C0BEA}"/>
          </ac:spMkLst>
        </pc:spChg>
        <pc:spChg chg="mod">
          <ac:chgData name="Bjørn Henrik Hansen" userId="c3228015-c4cd-4dc5-8814-258534644551" providerId="ADAL" clId="{E4EE2BBF-E6B8-4842-AE48-786E274FD108}" dt="2024-09-01T11:56:46.725" v="9140" actId="20577"/>
          <ac:spMkLst>
            <pc:docMk/>
            <pc:sldMk cId="3882716529" sldId="2147197270"/>
            <ac:spMk id="3" creationId="{1A6CD900-4BD5-A696-9732-71CCAB1873E7}"/>
          </ac:spMkLst>
        </pc:spChg>
      </pc:sldChg>
      <pc:sldChg chg="addSp delSp modSp new mod delAnim modAnim chgLayout">
        <pc:chgData name="Bjørn Henrik Hansen" userId="c3228015-c4cd-4dc5-8814-258534644551" providerId="ADAL" clId="{E4EE2BBF-E6B8-4842-AE48-786E274FD108}" dt="2024-09-01T20:46:16.759" v="13220" actId="20577"/>
        <pc:sldMkLst>
          <pc:docMk/>
          <pc:sldMk cId="1508094709" sldId="2147197271"/>
        </pc:sldMkLst>
        <pc:spChg chg="mod ord">
          <ac:chgData name="Bjørn Henrik Hansen" userId="c3228015-c4cd-4dc5-8814-258534644551" providerId="ADAL" clId="{E4EE2BBF-E6B8-4842-AE48-786E274FD108}" dt="2024-09-01T13:12:42.596" v="10854" actId="700"/>
          <ac:spMkLst>
            <pc:docMk/>
            <pc:sldMk cId="1508094709" sldId="2147197271"/>
            <ac:spMk id="2" creationId="{838812D6-ED2D-CA4B-F428-D462E064C63E}"/>
          </ac:spMkLst>
        </pc:spChg>
        <pc:spChg chg="del">
          <ac:chgData name="Bjørn Henrik Hansen" userId="c3228015-c4cd-4dc5-8814-258534644551" providerId="ADAL" clId="{E4EE2BBF-E6B8-4842-AE48-786E274FD108}" dt="2024-09-01T12:47:18.184" v="10403" actId="478"/>
          <ac:spMkLst>
            <pc:docMk/>
            <pc:sldMk cId="1508094709" sldId="2147197271"/>
            <ac:spMk id="3" creationId="{F8BAB4DF-E239-C339-25CC-85F0BC3A6B74}"/>
          </ac:spMkLst>
        </pc:spChg>
        <pc:spChg chg="add mod ord">
          <ac:chgData name="Bjørn Henrik Hansen" userId="c3228015-c4cd-4dc5-8814-258534644551" providerId="ADAL" clId="{E4EE2BBF-E6B8-4842-AE48-786E274FD108}" dt="2024-09-01T20:46:16.759" v="13220" actId="20577"/>
          <ac:spMkLst>
            <pc:docMk/>
            <pc:sldMk cId="1508094709" sldId="2147197271"/>
            <ac:spMk id="5" creationId="{56151DC0-4FE1-A940-B5CE-54BC7D9B9343}"/>
          </ac:spMkLst>
        </pc:spChg>
        <pc:picChg chg="add del mod">
          <ac:chgData name="Bjørn Henrik Hansen" userId="c3228015-c4cd-4dc5-8814-258534644551" providerId="ADAL" clId="{E4EE2BBF-E6B8-4842-AE48-786E274FD108}" dt="2024-09-01T12:54:56.062" v="10455" actId="21"/>
          <ac:picMkLst>
            <pc:docMk/>
            <pc:sldMk cId="1508094709" sldId="2147197271"/>
            <ac:picMk id="4" creationId="{8CF8C377-961B-B0C6-5290-CF725A4F831B}"/>
          </ac:picMkLst>
        </pc:picChg>
        <pc:picChg chg="add mod">
          <ac:chgData name="Bjørn Henrik Hansen" userId="c3228015-c4cd-4dc5-8814-258534644551" providerId="ADAL" clId="{E4EE2BBF-E6B8-4842-AE48-786E274FD108}" dt="2024-09-01T13:19:31.014" v="11081"/>
          <ac:picMkLst>
            <pc:docMk/>
            <pc:sldMk cId="1508094709" sldId="2147197271"/>
            <ac:picMk id="6" creationId="{BD8BDC85-B41E-8740-0FAD-656EAB4466CF}"/>
          </ac:picMkLst>
        </pc:picChg>
        <pc:picChg chg="add mod">
          <ac:chgData name="Bjørn Henrik Hansen" userId="c3228015-c4cd-4dc5-8814-258534644551" providerId="ADAL" clId="{E4EE2BBF-E6B8-4842-AE48-786E274FD108}" dt="2024-09-01T13:19:31.014" v="11081"/>
          <ac:picMkLst>
            <pc:docMk/>
            <pc:sldMk cId="1508094709" sldId="2147197271"/>
            <ac:picMk id="7" creationId="{DD1B5593-84AC-A939-56A3-D1810711E0A1}"/>
          </ac:picMkLst>
        </pc:picChg>
        <pc:picChg chg="add mod">
          <ac:chgData name="Bjørn Henrik Hansen" userId="c3228015-c4cd-4dc5-8814-258534644551" providerId="ADAL" clId="{E4EE2BBF-E6B8-4842-AE48-786E274FD108}" dt="2024-09-01T13:19:31.014" v="11081"/>
          <ac:picMkLst>
            <pc:docMk/>
            <pc:sldMk cId="1508094709" sldId="2147197271"/>
            <ac:picMk id="8" creationId="{40EB0E2F-22DD-5AF7-1833-E9442FC1026D}"/>
          </ac:picMkLst>
        </pc:picChg>
      </pc:sldChg>
      <pc:sldChg chg="addSp modSp new mod ord modAnim modNotesTx">
        <pc:chgData name="Bjørn Henrik Hansen" userId="c3228015-c4cd-4dc5-8814-258534644551" providerId="ADAL" clId="{E4EE2BBF-E6B8-4842-AE48-786E274FD108}" dt="2024-09-01T20:04:51.322" v="11502"/>
        <pc:sldMkLst>
          <pc:docMk/>
          <pc:sldMk cId="188972782" sldId="2147197272"/>
        </pc:sldMkLst>
        <pc:spChg chg="mod">
          <ac:chgData name="Bjørn Henrik Hansen" userId="c3228015-c4cd-4dc5-8814-258534644551" providerId="ADAL" clId="{E4EE2BBF-E6B8-4842-AE48-786E274FD108}" dt="2024-09-01T13:04:10.400" v="10810" actId="1076"/>
          <ac:spMkLst>
            <pc:docMk/>
            <pc:sldMk cId="188972782" sldId="2147197272"/>
            <ac:spMk id="2" creationId="{595FC225-CA9F-CB91-F781-EC33B4FC52A7}"/>
          </ac:spMkLst>
        </pc:spChg>
        <pc:spChg chg="mod">
          <ac:chgData name="Bjørn Henrik Hansen" userId="c3228015-c4cd-4dc5-8814-258534644551" providerId="ADAL" clId="{E4EE2BBF-E6B8-4842-AE48-786E274FD108}" dt="2024-09-01T20:03:46.092" v="11494" actId="207"/>
          <ac:spMkLst>
            <pc:docMk/>
            <pc:sldMk cId="188972782" sldId="2147197272"/>
            <ac:spMk id="3" creationId="{FBFD0781-AC68-A00C-87EF-AD41C157D4E7}"/>
          </ac:spMkLst>
        </pc:spChg>
        <pc:spChg chg="add mod">
          <ac:chgData name="Bjørn Henrik Hansen" userId="c3228015-c4cd-4dc5-8814-258534644551" providerId="ADAL" clId="{E4EE2BBF-E6B8-4842-AE48-786E274FD108}" dt="2024-09-01T20:04:35.803" v="11498" actId="164"/>
          <ac:spMkLst>
            <pc:docMk/>
            <pc:sldMk cId="188972782" sldId="2147197272"/>
            <ac:spMk id="7" creationId="{A2E6F687-E5DD-70EC-77AD-83A53AE55250}"/>
          </ac:spMkLst>
        </pc:spChg>
        <pc:spChg chg="add mod">
          <ac:chgData name="Bjørn Henrik Hansen" userId="c3228015-c4cd-4dc5-8814-258534644551" providerId="ADAL" clId="{E4EE2BBF-E6B8-4842-AE48-786E274FD108}" dt="2024-09-01T20:04:35.803" v="11498" actId="164"/>
          <ac:spMkLst>
            <pc:docMk/>
            <pc:sldMk cId="188972782" sldId="2147197272"/>
            <ac:spMk id="8" creationId="{F0038800-938C-B37B-2A6C-34F1E3DEF7AF}"/>
          </ac:spMkLst>
        </pc:spChg>
        <pc:spChg chg="add mod">
          <ac:chgData name="Bjørn Henrik Hansen" userId="c3228015-c4cd-4dc5-8814-258534644551" providerId="ADAL" clId="{E4EE2BBF-E6B8-4842-AE48-786E274FD108}" dt="2024-09-01T20:04:35.803" v="11498" actId="164"/>
          <ac:spMkLst>
            <pc:docMk/>
            <pc:sldMk cId="188972782" sldId="2147197272"/>
            <ac:spMk id="9" creationId="{B76552C1-860D-A193-834A-CF7CBA0F2DCB}"/>
          </ac:spMkLst>
        </pc:spChg>
        <pc:spChg chg="add mod">
          <ac:chgData name="Bjørn Henrik Hansen" userId="c3228015-c4cd-4dc5-8814-258534644551" providerId="ADAL" clId="{E4EE2BBF-E6B8-4842-AE48-786E274FD108}" dt="2024-09-01T20:04:35.803" v="11498" actId="164"/>
          <ac:spMkLst>
            <pc:docMk/>
            <pc:sldMk cId="188972782" sldId="2147197272"/>
            <ac:spMk id="10" creationId="{22F9D8E1-3AB4-586B-F647-B368174A84F5}"/>
          </ac:spMkLst>
        </pc:spChg>
        <pc:grpChg chg="add mod">
          <ac:chgData name="Bjørn Henrik Hansen" userId="c3228015-c4cd-4dc5-8814-258534644551" providerId="ADAL" clId="{E4EE2BBF-E6B8-4842-AE48-786E274FD108}" dt="2024-09-01T20:04:35.803" v="11498" actId="164"/>
          <ac:grpSpMkLst>
            <pc:docMk/>
            <pc:sldMk cId="188972782" sldId="2147197272"/>
            <ac:grpSpMk id="11" creationId="{C9A90700-D453-07DA-F593-24B3BB70F82B}"/>
          </ac:grpSpMkLst>
        </pc:grpChg>
        <pc:picChg chg="add mod">
          <ac:chgData name="Bjørn Henrik Hansen" userId="c3228015-c4cd-4dc5-8814-258534644551" providerId="ADAL" clId="{E4EE2BBF-E6B8-4842-AE48-786E274FD108}" dt="2024-09-01T12:59:29.846" v="10635" actId="14100"/>
          <ac:picMkLst>
            <pc:docMk/>
            <pc:sldMk cId="188972782" sldId="2147197272"/>
            <ac:picMk id="4" creationId="{8CF8C377-961B-B0C6-5290-CF725A4F831B}"/>
          </ac:picMkLst>
        </pc:picChg>
        <pc:picChg chg="add mod">
          <ac:chgData name="Bjørn Henrik Hansen" userId="c3228015-c4cd-4dc5-8814-258534644551" providerId="ADAL" clId="{E4EE2BBF-E6B8-4842-AE48-786E274FD108}" dt="2024-09-01T20:04:35.803" v="11498" actId="164"/>
          <ac:picMkLst>
            <pc:docMk/>
            <pc:sldMk cId="188972782" sldId="2147197272"/>
            <ac:picMk id="5" creationId="{15EE2782-302F-A4B5-B239-47FD1727572D}"/>
          </ac:picMkLst>
        </pc:picChg>
        <pc:picChg chg="add mod">
          <ac:chgData name="Bjørn Henrik Hansen" userId="c3228015-c4cd-4dc5-8814-258534644551" providerId="ADAL" clId="{E4EE2BBF-E6B8-4842-AE48-786E274FD108}" dt="2024-09-01T20:04:35.803" v="11498" actId="164"/>
          <ac:picMkLst>
            <pc:docMk/>
            <pc:sldMk cId="188972782" sldId="2147197272"/>
            <ac:picMk id="6" creationId="{4D129231-8344-FC4A-AF2B-8635A9042E24}"/>
          </ac:picMkLst>
        </pc:picChg>
      </pc:sldChg>
      <pc:sldMasterChg chg="delSldLayout">
        <pc:chgData name="Bjørn Henrik Hansen" userId="c3228015-c4cd-4dc5-8814-258534644551" providerId="ADAL" clId="{E4EE2BBF-E6B8-4842-AE48-786E274FD108}" dt="2024-09-02T08:17:01.355" v="13333" actId="2696"/>
        <pc:sldMasterMkLst>
          <pc:docMk/>
          <pc:sldMasterMk cId="750743933" sldId="2147483648"/>
        </pc:sldMasterMkLst>
        <pc:sldLayoutChg chg="del">
          <pc:chgData name="Bjørn Henrik Hansen" userId="c3228015-c4cd-4dc5-8814-258534644551" providerId="ADAL" clId="{E4EE2BBF-E6B8-4842-AE48-786E274FD108}" dt="2024-09-02T08:17:01.355" v="13333" actId="2696"/>
          <pc:sldLayoutMkLst>
            <pc:docMk/>
            <pc:sldMasterMk cId="750743933" sldId="2147483648"/>
            <pc:sldLayoutMk cId="75020728" sldId="2147483797"/>
          </pc:sldLayoutMkLst>
        </pc:sldLayoutChg>
        <pc:sldLayoutChg chg="del">
          <pc:chgData name="Bjørn Henrik Hansen" userId="c3228015-c4cd-4dc5-8814-258534644551" providerId="ADAL" clId="{E4EE2BBF-E6B8-4842-AE48-786E274FD108}" dt="2024-09-01T20:13:10.582" v="12082" actId="47"/>
          <pc:sldLayoutMkLst>
            <pc:docMk/>
            <pc:sldMasterMk cId="750743933" sldId="2147483648"/>
            <pc:sldLayoutMk cId="372418928" sldId="214748379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18A05-DAD5-4538-B720-D731A02650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05340-B4C9-4568-B2C0-57AE7B80CE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50973-A58F-456A-9A45-082FE2F25B8A}" type="datetimeFigureOut">
              <a:rPr lang="nb-NO" smtClean="0"/>
              <a:t>29.08.2024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285BB-ED63-4188-AE0D-4C7CEBA895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F61C-6BC5-44E7-B83F-B18B7D4522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29AA5-BF97-4703-9733-43ED3B015F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61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55BB8-2B1A-4E8F-8C75-04D8FCB76BDE}" type="datetimeFigureOut">
              <a:rPr lang="nb-NO" smtClean="0"/>
              <a:t>29.08.2024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1E389-6B1A-4073-A398-96B5797B97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442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N58.565 E9.4885</a:t>
            </a:r>
          </a:p>
          <a:p>
            <a:r>
              <a:rPr lang="nb-NO" sz="1200" dirty="0"/>
              <a:t>Koordinatene benyttet til Scope øvelsen, hvor scenariet var kollisjon mellom annet fartøy og en NH3 kjemikalietanker utenfor Langesund (på vei til/fra </a:t>
            </a:r>
            <a:r>
              <a:rPr lang="nb-NO" sz="1200" dirty="0" err="1"/>
              <a:t>Hærøya</a:t>
            </a:r>
            <a:r>
              <a:rPr lang="nb-NO" sz="1200" dirty="0"/>
              <a:t>).</a:t>
            </a:r>
          </a:p>
          <a:p>
            <a:r>
              <a:rPr lang="nb-NO" sz="1200" dirty="0" err="1"/>
              <a:t>Hærøya</a:t>
            </a:r>
            <a:r>
              <a:rPr lang="nb-NO" sz="1200" dirty="0"/>
              <a:t> er pr. i dag et kraftsentrum innen NH3 i Norge, og godt involvert i FME H2i.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49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vapour</a:t>
            </a:r>
            <a:r>
              <a:rPr lang="nb-NO" dirty="0"/>
              <a:t> </a:t>
            </a:r>
            <a:r>
              <a:rPr lang="nb-NO" dirty="0" err="1"/>
              <a:t>pressure</a:t>
            </a:r>
            <a:r>
              <a:rPr lang="nb-NO" dirty="0"/>
              <a:t>,  High water </a:t>
            </a:r>
            <a:r>
              <a:rPr lang="nb-NO" dirty="0" err="1"/>
              <a:t>solubility</a:t>
            </a:r>
            <a:r>
              <a:rPr lang="nb-NO" dirty="0"/>
              <a:t>, </a:t>
            </a:r>
            <a:r>
              <a:rPr lang="nb-NO" dirty="0" err="1"/>
              <a:t>Ionizes</a:t>
            </a:r>
            <a:r>
              <a:rPr lang="nb-NO" dirty="0"/>
              <a:t> to ammonium in water (</a:t>
            </a:r>
            <a:r>
              <a:rPr lang="nb-NO" dirty="0" err="1"/>
              <a:t>dep</a:t>
            </a:r>
            <a:r>
              <a:rPr lang="nb-NO" dirty="0"/>
              <a:t>, Not bioaccumulative</a:t>
            </a:r>
          </a:p>
          <a:p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ecotoxicity</a:t>
            </a:r>
            <a:r>
              <a:rPr lang="nb-NO" dirty="0"/>
              <a:t> data for </a:t>
            </a:r>
            <a:r>
              <a:rPr lang="nb-NO" dirty="0" err="1"/>
              <a:t>cold</a:t>
            </a:r>
            <a:r>
              <a:rPr lang="nb-NO" dirty="0"/>
              <a:t>-water marine species</a:t>
            </a:r>
          </a:p>
          <a:p>
            <a:r>
              <a:rPr lang="nb-NO" dirty="0" err="1"/>
              <a:t>Impact-based</a:t>
            </a:r>
            <a:r>
              <a:rPr lang="nb-NO" dirty="0"/>
              <a:t> scenarios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considered</a:t>
            </a:r>
            <a:r>
              <a:rPr lang="nb-NO" dirty="0"/>
              <a:t> for </a:t>
            </a:r>
            <a:r>
              <a:rPr lang="nb-NO" dirty="0" err="1"/>
              <a:t>specific</a:t>
            </a:r>
            <a:r>
              <a:rPr lang="nb-NO" dirty="0"/>
              <a:t> locations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59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Utvikling av </a:t>
            </a:r>
            <a:r>
              <a:rPr lang="nb-NO" dirty="0" err="1"/>
              <a:t>zebrafiskembryo</a:t>
            </a:r>
            <a:r>
              <a:rPr lang="nb-NO" dirty="0"/>
              <a:t> fra befruktning til plommesekklarve – det tar under fire dager. </a:t>
            </a:r>
          </a:p>
          <a:p>
            <a:r>
              <a:rPr lang="nb-NO" dirty="0"/>
              <a:t>Utrolig mye som skjer og som må skje perfekt koordinert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81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Vår </a:t>
            </a:r>
            <a:r>
              <a:rPr lang="nb-NO" dirty="0" err="1"/>
              <a:t>sebrafisk</a:t>
            </a:r>
            <a:endParaRPr lang="nb-NO" dirty="0"/>
          </a:p>
          <a:p>
            <a:r>
              <a:rPr lang="nb-NO"/>
              <a:t>Utviklingstid - </a:t>
            </a:r>
            <a:r>
              <a:rPr lang="nb-NO" dirty="0"/>
              <a:t>test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70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16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57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Petrogene drivstoff forårsaker lite akutt dødelighet, men de forårsaker utviklingsskader ved svært lave konsentrasjoner (µg/L) i vannet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72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Ammoniakk medfører akutt dødelighet når konsentrasjonen er høy nok (mg/L), og eggene som overlever akutt eksponering utvikler seg normalt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19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200" dirty="0"/>
              <a:t>Hvilke arter er mest sensitive?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200" dirty="0"/>
              <a:t>Ved hvilken konsentrasjon ser vi ingen effekter på noen arter?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200" dirty="0"/>
              <a:t>Ved en gitt konsentrasjon, hvilke arter er potentielt påvirket?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200" dirty="0"/>
              <a:t>Torsk er relativt sensitiv for TAN, men blant de mest sensitive for NH3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65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PEC: Properties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component</a:t>
            </a:r>
            <a:r>
              <a:rPr lang="nb-NO" dirty="0"/>
              <a:t> </a:t>
            </a:r>
            <a:r>
              <a:rPr lang="nb-NO" dirty="0" err="1"/>
              <a:t>released</a:t>
            </a:r>
            <a:r>
              <a:rPr lang="nb-NO" dirty="0"/>
              <a:t> (</a:t>
            </a:r>
            <a:r>
              <a:rPr lang="nb-NO" dirty="0" err="1"/>
              <a:t>boiling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scenario (</a:t>
            </a:r>
            <a:r>
              <a:rPr lang="nb-NO" dirty="0" err="1"/>
              <a:t>depth</a:t>
            </a:r>
            <a:r>
              <a:rPr lang="nb-NO" dirty="0"/>
              <a:t>, rate, </a:t>
            </a:r>
            <a:r>
              <a:rPr lang="nb-NO" dirty="0" err="1"/>
              <a:t>mass</a:t>
            </a:r>
            <a:r>
              <a:rPr lang="nb-NO" dirty="0"/>
              <a:t>)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environment</a:t>
            </a:r>
            <a:r>
              <a:rPr lang="nb-NO" dirty="0"/>
              <a:t> in </a:t>
            </a:r>
            <a:r>
              <a:rPr lang="nb-NO" dirty="0" err="1"/>
              <a:t>which</a:t>
            </a:r>
            <a:r>
              <a:rPr lang="nb-NO" dirty="0"/>
              <a:t> it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released</a:t>
            </a:r>
            <a:r>
              <a:rPr lang="nb-NO" dirty="0"/>
              <a:t> (</a:t>
            </a:r>
            <a:r>
              <a:rPr lang="nb-NO" dirty="0" err="1"/>
              <a:t>current</a:t>
            </a:r>
            <a:r>
              <a:rPr lang="nb-NO" dirty="0"/>
              <a:t>, </a:t>
            </a:r>
            <a:r>
              <a:rPr lang="nb-NO" dirty="0" err="1"/>
              <a:t>weather</a:t>
            </a:r>
            <a:r>
              <a:rPr lang="nb-NO" dirty="0"/>
              <a:t>, location)</a:t>
            </a:r>
          </a:p>
          <a:p>
            <a:r>
              <a:rPr lang="nb-NO" dirty="0"/>
              <a:t>PNEC: </a:t>
            </a:r>
            <a:r>
              <a:rPr lang="nb-NO" dirty="0" err="1"/>
              <a:t>Toxic</a:t>
            </a:r>
            <a:r>
              <a:rPr lang="nb-NO" dirty="0"/>
              <a:t> </a:t>
            </a:r>
            <a:r>
              <a:rPr lang="nb-NO" dirty="0" err="1"/>
              <a:t>properties</a:t>
            </a:r>
            <a:r>
              <a:rPr lang="nb-NO" dirty="0"/>
              <a:t> to </a:t>
            </a:r>
            <a:r>
              <a:rPr lang="nb-NO" dirty="0" err="1"/>
              <a:t>local</a:t>
            </a:r>
            <a:r>
              <a:rPr lang="nb-NO" dirty="0"/>
              <a:t> biota</a:t>
            </a:r>
          </a:p>
          <a:p>
            <a:endParaRPr lang="nb-NO" dirty="0"/>
          </a:p>
          <a:p>
            <a:r>
              <a:rPr lang="nb-NO" dirty="0"/>
              <a:t>ERA</a:t>
            </a:r>
          </a:p>
          <a:p>
            <a:r>
              <a:rPr lang="nb-NO" dirty="0"/>
              <a:t>DREAM </a:t>
            </a:r>
            <a:r>
              <a:rPr lang="nb-NO" dirty="0" err="1"/>
              <a:t>model</a:t>
            </a:r>
            <a:r>
              <a:rPr lang="nb-NO" dirty="0"/>
              <a:t> – fate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ammonia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marine </a:t>
            </a:r>
            <a:r>
              <a:rPr lang="nb-NO" dirty="0" err="1"/>
              <a:t>environment</a:t>
            </a:r>
            <a:endParaRPr lang="nb-NO" dirty="0"/>
          </a:p>
          <a:p>
            <a:r>
              <a:rPr lang="nb-NO" dirty="0"/>
              <a:t>Ratio &gt; 1 </a:t>
            </a:r>
            <a:r>
              <a:rPr lang="nb-NO" dirty="0">
                <a:sym typeface="Wingdings" panose="05000000000000000000" pitchFamily="2" charset="2"/>
              </a:rPr>
              <a:t> risk </a:t>
            </a:r>
            <a:r>
              <a:rPr lang="nb-NO" dirty="0" err="1">
                <a:sym typeface="Wingdings" panose="05000000000000000000" pitchFamily="2" charset="2"/>
              </a:rPr>
              <a:t>of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environmental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effects</a:t>
            </a:r>
            <a:endParaRPr lang="nb-NO" dirty="0">
              <a:sym typeface="Wingdings" panose="05000000000000000000" pitchFamily="2" charset="2"/>
            </a:endParaRPr>
          </a:p>
          <a:p>
            <a:r>
              <a:rPr lang="nb-NO" dirty="0" err="1">
                <a:sym typeface="Wingdings" panose="05000000000000000000" pitchFamily="2" charset="2"/>
              </a:rPr>
              <a:t>Dissolved</a:t>
            </a:r>
            <a:r>
              <a:rPr lang="nb-NO" dirty="0">
                <a:sym typeface="Wingdings" panose="05000000000000000000" pitchFamily="2" charset="2"/>
              </a:rPr>
              <a:t> and </a:t>
            </a:r>
            <a:r>
              <a:rPr lang="nb-NO" dirty="0" err="1">
                <a:sym typeface="Wingdings" panose="05000000000000000000" pitchFamily="2" charset="2"/>
              </a:rPr>
              <a:t>bioavailable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fraction</a:t>
            </a:r>
            <a:endParaRPr lang="nb-NO" dirty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 err="1">
                <a:sym typeface="Wingdings" panose="05000000000000000000" pitchFamily="2" charset="2"/>
              </a:rPr>
              <a:t>Where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does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these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concentrations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occur</a:t>
            </a: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1E389-6B1A-4073-A398-96B5797B97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182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r split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91FE9-5642-447B-A657-51E61C78B3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48972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nb-NO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55D799E-E9E5-46D2-A4A8-C2991ED7C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90" y="0"/>
            <a:ext cx="1096735" cy="13046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136857-8A04-412B-B6B5-632FD407B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90" y="4198032"/>
            <a:ext cx="3847566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EDF94FC-487E-4582-A68F-1CE82F069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3847566" cy="676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B6EFE-9CAD-633A-F77C-EF13F0D5E22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8022498" y="6354538"/>
            <a:ext cx="3488120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137623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ire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832679"/>
            <a:ext cx="2231753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2087479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4819" y="2087479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448" y="2087479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78257" y="2087479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53C839-9966-4A19-AE29-71299F46D59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594819" y="2832679"/>
            <a:ext cx="2231753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E603540-E738-4A65-864E-9CE8F767BD6D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431448" y="2832679"/>
            <a:ext cx="2231753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600F13-F9ED-4493-AEA6-C2211E17F32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278257" y="2832679"/>
            <a:ext cx="2231753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428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em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191" y="226441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81389" y="226441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4587" y="226441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27785" y="226441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7F6985F-0D21-4B64-A375-95792C7EBA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0983" y="226441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1F4C872-ADC6-4CB7-A95B-67721B28B3B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58191" y="3121660"/>
            <a:ext cx="1843430" cy="3045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46C9DB-FDA2-4D7F-AE1E-DCF46A0E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389" y="3121660"/>
            <a:ext cx="1843430" cy="3045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0A9BB8B-DC94-4781-BC39-9CF0E2C0ED1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04587" y="3121660"/>
            <a:ext cx="1843430" cy="3045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9A977F4-3F57-4229-A296-E33CE6E0E74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7427785" y="3121660"/>
            <a:ext cx="1843430" cy="3045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A1BAC33-EE11-4422-B2BC-1EA0C02293F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650983" y="3121660"/>
            <a:ext cx="1843430" cy="3045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6422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ire bol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747267-EFBF-44BB-9183-953BF10B458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58189" y="2259019"/>
            <a:ext cx="5149124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31E4EF-E536-4BF9-9022-3B7F2DAC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4201929"/>
            <a:ext cx="5149124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BE2648-25FC-495F-B368-4BD2F773FC4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360882" y="2259018"/>
            <a:ext cx="5111026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E9E63F2-0D8E-4E93-9804-11C06A125F4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360883" y="4201928"/>
            <a:ext cx="5111026" cy="14892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88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7981" y="1973847"/>
            <a:ext cx="2247099" cy="4468158"/>
          </a:xfrm>
          <a:prstGeom prst="roundRect">
            <a:avLst/>
          </a:prstGeom>
          <a:solidFill>
            <a:schemeClr val="tx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9815" y="2111259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E0B8209-0B57-480E-BC05-65AB642223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65348" y="1969986"/>
            <a:ext cx="2247099" cy="4468158"/>
          </a:xfrm>
          <a:prstGeom prst="roundRect">
            <a:avLst/>
          </a:prstGeom>
          <a:solidFill>
            <a:schemeClr val="tx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82263EF-894B-494B-8677-D0C16378F2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7182" y="2107398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E022E5D-734A-4E35-AC58-D0A331D35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87315" y="1973847"/>
            <a:ext cx="2247099" cy="4468158"/>
          </a:xfrm>
          <a:prstGeom prst="roundRect">
            <a:avLst/>
          </a:prstGeom>
          <a:solidFill>
            <a:schemeClr val="tx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1A1348-3E0D-44A2-ABE6-CB122F41E1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89149" y="2111259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25859A8-6BC3-464B-BAC4-75EA404385C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1981" y="1969986"/>
            <a:ext cx="2247099" cy="4468158"/>
          </a:xfrm>
          <a:prstGeom prst="roundRect">
            <a:avLst/>
          </a:prstGeom>
          <a:solidFill>
            <a:schemeClr val="tx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BB3FD65-5F30-4FDE-B70E-D59A74BE68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815" y="2107398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4547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7981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tx2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138" y="5033762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1AC3E8-DC3F-4CE5-B272-5921EFCB66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83853" y="2191576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07438C8-A866-46E1-83D8-57B8568CBD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5100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4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7B5BB42-EBC1-4D9B-957E-57865842A5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4257" y="5033762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0F10CBC3-6807-4D3C-8B23-0028D9CF860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30972" y="2191576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FA69E3C-7E3D-45A8-92CC-0988924A2E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3062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3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CA3139-8734-4F03-B7AE-06497028D8C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2219" y="5033762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B501B0E5-0DFC-4286-9E8B-15E393E3748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78934" y="2191576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5A52AAA-CB54-4150-A3ED-F5BB9358E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60916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1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B87CD94-7A09-4FBF-8581-99B20B7C85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0073" y="5033762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2B934ECD-A752-45ED-BD72-370981CDAA9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26788" y="2191576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8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 (Uten bil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7981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tx2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138" y="2709124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07438C8-A866-46E1-83D8-57B8568CBD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5100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4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7B5BB42-EBC1-4D9B-957E-57865842A5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4257" y="2709123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FA69E3C-7E3D-45A8-92CC-0988924A2E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3062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3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CA3139-8734-4F03-B7AE-06497028D8C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2219" y="2709123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5A52AAA-CB54-4150-A3ED-F5BB9358E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60916" y="2126568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accent1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B87CD94-7A09-4FBF-8581-99B20B7C85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0073" y="2709123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8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 (Uten bilde, Ly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7981" y="2086811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DB8784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138" y="2669367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07438C8-A866-46E1-83D8-57B8568CBD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5100" y="2086811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EFCC61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7B5BB42-EBC1-4D9B-957E-57865842A5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4257" y="2669366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FA69E3C-7E3D-45A8-92CC-0988924A2E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3062" y="2086811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CDFAE1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CA3139-8734-4F03-B7AE-06497028D8C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2219" y="2669366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5A52AAA-CB54-4150-A3ED-F5BB9358E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60916" y="2086811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14B978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B87CD94-7A09-4FBF-8581-99B20B7C85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0073" y="2669366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63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19057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73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4180-C847-4FC0-9759-1956EECC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713" y="2828835"/>
            <a:ext cx="6336575" cy="12003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Teknologi for et bedre samfunn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9ACEBC-A1A4-448D-B4F4-C31DDCDD6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2CB31F07-7988-4E6E-9EB1-1E331F9F37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22471 w 12192000"/>
              <a:gd name="connsiteY1" fmla="*/ 0 h 6858000"/>
              <a:gd name="connsiteX2" fmla="*/ 722471 w 12192000"/>
              <a:gd name="connsiteY2" fmla="*/ 1299762 h 6858000"/>
              <a:gd name="connsiteX3" fmla="*/ 1813407 w 12192000"/>
              <a:gd name="connsiteY3" fmla="*/ 1299762 h 6858000"/>
              <a:gd name="connsiteX4" fmla="*/ 181340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22471" y="0"/>
                </a:lnTo>
                <a:lnTo>
                  <a:pt x="722471" y="1299762"/>
                </a:lnTo>
                <a:lnTo>
                  <a:pt x="1813407" y="1299762"/>
                </a:lnTo>
                <a:lnTo>
                  <a:pt x="181340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7978271-5187-4431-9708-C927DF0F7F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53974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7D6E0-F061-4BBC-8DBC-562373D26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4508010" cy="67627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55D799E-E9E5-46D2-A4A8-C2991ED7C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90" y="0"/>
            <a:ext cx="1096735" cy="130466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5768DF2-6EBF-48BC-A321-F4FD52853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89" y="4198032"/>
            <a:ext cx="4508009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023F19-6759-EB69-636C-44309C22BD0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8022498" y="6354538"/>
            <a:ext cx="3488120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2339586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r split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EEDD0BA7-C436-7FE0-64B1-EBC49CF4FA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91FE9-5642-447B-A657-51E61C78B3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48972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136857-8A04-412B-B6B5-632FD407B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90" y="4198032"/>
            <a:ext cx="3847566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rgbClr val="05427C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EDF94FC-487E-4582-A68F-1CE82F069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3847566" cy="676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B4F5CB-508E-40CD-99E9-A75C5CF518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91" y="-1"/>
            <a:ext cx="1099919" cy="130466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E4096-9A09-FBED-C1E7-FEFE02F169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8022498" y="6354539"/>
            <a:ext cx="3488119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/>
              <a:t>Teknologi for et bedre samfunn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3850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heldekkende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8B97A22-7072-4F9B-9DE7-1E83A7AB9B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22471 w 12192000"/>
              <a:gd name="connsiteY1" fmla="*/ 0 h 6858000"/>
              <a:gd name="connsiteX2" fmla="*/ 722471 w 12192000"/>
              <a:gd name="connsiteY2" fmla="*/ 1299762 h 6858000"/>
              <a:gd name="connsiteX3" fmla="*/ 1813407 w 12192000"/>
              <a:gd name="connsiteY3" fmla="*/ 1299762 h 6858000"/>
              <a:gd name="connsiteX4" fmla="*/ 181340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22471" y="0"/>
                </a:lnTo>
                <a:lnTo>
                  <a:pt x="722471" y="1299762"/>
                </a:lnTo>
                <a:lnTo>
                  <a:pt x="1813407" y="1299762"/>
                </a:lnTo>
                <a:lnTo>
                  <a:pt x="181340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7978271-5187-4431-9708-C927DF0F7F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53974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7D6E0-F061-4BBC-8DBC-562373D26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4508010" cy="67627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5768DF2-6EBF-48BC-A321-F4FD52853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89" y="4198032"/>
            <a:ext cx="4508009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597384E-57FD-4F04-8C50-6AF0A2BD8C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91" y="-1"/>
            <a:ext cx="1099919" cy="130466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8D0D5-4142-8923-1F30-87F81C50F2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8022498" y="6354539"/>
            <a:ext cx="3488119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/>
              <a:t>Teknologi for et bedre samfunn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818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heldekkende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9411C7D4-48C4-4B82-9272-C825344475C8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2000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691721E-7EAA-4CAE-8AD6-46313E87B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1" y="-1"/>
            <a:ext cx="1099919" cy="130466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E397CE-3BE9-4B6D-A6CA-DA7C6931A2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53974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48FCAF9-0444-4E65-BC4B-318753FE8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4508010" cy="67627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28278C-DF93-4814-8B34-D031DEE1A1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89" y="4198032"/>
            <a:ext cx="4508009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B83B5-5908-DF89-41BA-94832817B52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8022498" y="6354539"/>
            <a:ext cx="3488119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322455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5" y="379964"/>
            <a:ext cx="93692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04DE89-81A4-4BB5-B6A8-37F48E1E59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2259018"/>
            <a:ext cx="10713721" cy="39100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17783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5" y="379964"/>
            <a:ext cx="93692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8FDB28-774C-23CB-1CC9-933DDC719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2259018"/>
            <a:ext cx="10713721" cy="391001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72416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1D6E9-D703-4F0F-B724-E992F395E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9488" y="0"/>
            <a:ext cx="4862512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5" y="379964"/>
            <a:ext cx="4031018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3E16A-6125-4B01-9B97-3CA53DFF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259018"/>
            <a:ext cx="5375472" cy="391001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824F-C3C0-D97F-72E5-E9754DEF17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22498" y="6354539"/>
            <a:ext cx="3488119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545532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o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8190" y="2259018"/>
            <a:ext cx="5149124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9123D7-9B88-424A-A714-A5F0D069030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884" y="2259018"/>
            <a:ext cx="5149125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491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o bolker (Underoverskri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660400"/>
            <a:ext cx="5149124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B8C940-39F3-450D-A5E9-074D998391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60884" y="2660400"/>
            <a:ext cx="5149126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1915200"/>
            <a:ext cx="5149124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0882" y="1915200"/>
            <a:ext cx="5149127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0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re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660399"/>
            <a:ext cx="3064510" cy="35086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9123D7-9B88-424A-A714-A5F0D069030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1845" y="2660399"/>
            <a:ext cx="3064510" cy="35086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B8C940-39F3-450D-A5E9-074D998391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45500" y="2660400"/>
            <a:ext cx="306451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1845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5500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21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ire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90" y="2660399"/>
            <a:ext cx="2231753" cy="35086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1915200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4819" y="1915200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448" y="1915200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78257" y="1915200"/>
            <a:ext cx="2231753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53C839-9966-4A19-AE29-71299F46D59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594819" y="2660399"/>
            <a:ext cx="2231753" cy="35086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E603540-E738-4A65-864E-9CE8F767BD6D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431448" y="2660399"/>
            <a:ext cx="2231753" cy="35086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600F13-F9ED-4493-AEA6-C2211E17F32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278257" y="2660400"/>
            <a:ext cx="2231753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930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heldekk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9411C7D4-48C4-4B82-9272-C825344475C8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55D799E-E9E5-46D2-A4A8-C2991ED7C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466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5E681C5-2E1A-4844-89DA-ACB28B04ED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821445"/>
            <a:ext cx="5397496" cy="207452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8E8E2B-3F64-4903-BA11-88E07643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90" y="4931786"/>
            <a:ext cx="4508010" cy="67627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F918834-87D5-450E-9F18-8DFFE8EF3E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89" y="4198032"/>
            <a:ext cx="4508009" cy="533223"/>
          </a:xfrm>
          <a:solidFill>
            <a:schemeClr val="bg1"/>
          </a:solidFill>
        </p:spPr>
        <p:txBody>
          <a:bodyPr wrap="square" lIns="0" tIns="0" rIns="0" bIns="0" anchor="b">
            <a:spAutoFit/>
          </a:bodyPr>
          <a:lstStyle>
            <a:lvl1pPr algn="l">
              <a:defRPr sz="3850" b="1" spc="0" baseline="0">
                <a:solidFill>
                  <a:srgbClr val="05427C"/>
                </a:solidFill>
              </a:defRPr>
            </a:lvl1pPr>
          </a:lstStyle>
          <a:p>
            <a:r>
              <a:rPr lang="nb-NO" dirty="0"/>
              <a:t>En kort tittel</a:t>
            </a:r>
          </a:p>
        </p:txBody>
      </p:sp>
    </p:spTree>
    <p:extLst>
      <p:ext uri="{BB962C8B-B14F-4D97-AF65-F5344CB8AC3E}">
        <p14:creationId xmlns:p14="http://schemas.microsoft.com/office/powerpoint/2010/main" val="3191163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em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191" y="191520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81389" y="191520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4587" y="191520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27785" y="191520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7F6985F-0D21-4B64-A375-95792C7EBA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0983" y="1915200"/>
            <a:ext cx="184343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1F4C872-ADC6-4CB7-A95B-67721B28B3B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58191" y="2660400"/>
            <a:ext cx="184343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46C9DB-FDA2-4D7F-AE1E-DCF46A0E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389" y="2660400"/>
            <a:ext cx="184343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0A9BB8B-DC94-4781-BC39-9CF0E2C0ED1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04587" y="2660400"/>
            <a:ext cx="184343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9A977F4-3F57-4229-A296-E33CE6E0E74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7427785" y="2660400"/>
            <a:ext cx="184343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A1BAC33-EE11-4422-B2BC-1EA0C02293F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650983" y="2660400"/>
            <a:ext cx="1843430" cy="35086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8888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fire bol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747267-EFBF-44BB-9183-953BF10B458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58189" y="2259019"/>
            <a:ext cx="5149124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31E4EF-E536-4BF9-9022-3B7F2DAC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4201929"/>
            <a:ext cx="5149124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BE2648-25FC-495F-B368-4BD2F773FC4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360882" y="2259018"/>
            <a:ext cx="5111026" cy="1489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E9E63F2-0D8E-4E93-9804-11C06A125F4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360883" y="4201928"/>
            <a:ext cx="5111026" cy="14892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820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7981" y="1973847"/>
            <a:ext cx="2247099" cy="4325353"/>
          </a:xfrm>
          <a:prstGeom prst="roundRect">
            <a:avLst/>
          </a:prstGeom>
          <a:solidFill>
            <a:schemeClr val="bg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9815" y="2111259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E0B8209-0B57-480E-BC05-65AB642223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65348" y="1969986"/>
            <a:ext cx="2247099" cy="4325353"/>
          </a:xfrm>
          <a:prstGeom prst="roundRect">
            <a:avLst/>
          </a:prstGeom>
          <a:solidFill>
            <a:schemeClr val="bg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82263EF-894B-494B-8677-D0C16378F2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7182" y="2107398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E022E5D-734A-4E35-AC58-D0A331D35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87315" y="1973847"/>
            <a:ext cx="2247099" cy="4321492"/>
          </a:xfrm>
          <a:prstGeom prst="roundRect">
            <a:avLst/>
          </a:prstGeom>
          <a:solidFill>
            <a:schemeClr val="bg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1A1348-3E0D-44A2-ABE6-CB122F41E1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89149" y="2111259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25859A8-6BC3-464B-BAC4-75EA404385C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1981" y="1969986"/>
            <a:ext cx="2247099" cy="4329214"/>
          </a:xfrm>
          <a:prstGeom prst="roundRect">
            <a:avLst/>
          </a:prstGeom>
          <a:solidFill>
            <a:schemeClr val="bg2"/>
          </a:solidFill>
        </p:spPr>
        <p:txBody>
          <a:bodyPr lIns="0" tIns="82800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BB3FD65-5F30-4FDE-B70E-D59A74BE68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815" y="2107398"/>
            <a:ext cx="1843430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410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15B63-85A5-424E-8342-6645D629D5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7981" y="2060306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bg2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138" y="4967500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1AC3E8-DC3F-4CE5-B272-5921EFCB66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83853" y="2125314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07438C8-A866-46E1-83D8-57B8568CBD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5100" y="2060306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bg2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7B5BB42-EBC1-4D9B-957E-57865842A5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4257" y="4967500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0F10CBC3-6807-4D3C-8B23-0028D9CF860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30972" y="2125314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FA69E3C-7E3D-45A8-92CC-0988924A2E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3062" y="2060306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bg2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CA3139-8734-4F03-B7AE-06497028D8C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2219" y="4967500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B501B0E5-0DFC-4286-9E8B-15E393E3748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78934" y="2125314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5A52AAA-CB54-4150-A3ED-F5BB9358E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60916" y="2060306"/>
            <a:ext cx="2549094" cy="4248150"/>
          </a:xfrm>
          <a:prstGeom prst="roundRect">
            <a:avLst>
              <a:gd name="adj" fmla="val 9567"/>
            </a:avLst>
          </a:prstGeom>
          <a:solidFill>
            <a:schemeClr val="bg2"/>
          </a:solidFill>
        </p:spPr>
        <p:txBody>
          <a:bodyPr lIns="72000" tIns="224640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B87CD94-7A09-4FBF-8581-99B20B7C85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0073" y="4967500"/>
            <a:ext cx="2301726" cy="1218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2B934ECD-A752-45ED-BD72-370981CDAA9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026788" y="2125314"/>
            <a:ext cx="2395761" cy="2147683"/>
          </a:xfrm>
          <a:prstGeom prst="roundRect">
            <a:avLst>
              <a:gd name="adj" fmla="val 9947"/>
            </a:avLst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63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figurer (Uten bil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9754A88-59FE-61BF-7D2B-6E43655B17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7981" y="2047054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DB8784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76BA10D-9082-15DC-F04B-76C826DB02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5100" y="2047054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EFCC61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E4E60F7-6972-8FCD-B395-F74B8191523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3062" y="2047054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CDFAE1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05A50BC-D84A-A4EA-E1A5-5EE8CD83F8F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60916" y="2047054"/>
            <a:ext cx="2549094" cy="4248150"/>
          </a:xfrm>
          <a:prstGeom prst="roundRect">
            <a:avLst>
              <a:gd name="adj" fmla="val 9567"/>
            </a:avLst>
          </a:prstGeom>
          <a:solidFill>
            <a:srgbClr val="14B978"/>
          </a:solidFill>
        </p:spPr>
        <p:txBody>
          <a:bodyPr lIns="72000" tIns="0" rIns="0" bIns="0" anchor="t"/>
          <a:lstStyle>
            <a:lvl1pPr marL="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3EFE82E-AFA9-4392-A98D-D7E91F50D3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138" y="2629610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7B5BB42-EBC1-4D9B-957E-57865842A5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4257" y="2629609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CA3139-8734-4F03-B7AE-06497028D8C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2219" y="2629609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B87CD94-7A09-4FBF-8581-99B20B7C85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0073" y="2629609"/>
            <a:ext cx="2301726" cy="354285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cap="none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71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01640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737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4180-C847-4FC0-9759-1956EECC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713" y="2828835"/>
            <a:ext cx="6336575" cy="12003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Teknologi for et bedre samfunn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9ACEBC-A1A4-448D-B4F4-C31DDCDD6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0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E2B3-6F8D-E9A1-1C6C-3248325BBC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3056657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9F5B-006F-0AE4-AE38-1C0F9343E8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387292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3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04DE89-81A4-4BB5-B6A8-37F48E1E59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2259018"/>
            <a:ext cx="10752429" cy="39100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4543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ys Rød">
    <p:bg>
      <p:bgPr>
        <a:solidFill>
          <a:srgbClr val="DE9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47BDF-8B4A-A73D-84DD-73FFC7E92C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295628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75DB9-E2A7-5147-0D09-6C7B99412E6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1288175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ys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1927-AD98-66DE-D978-26CF854123D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4220407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Mørk Grø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BCEE7-DBA2-5473-B933-F8F1A22876C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2056493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33820-83DD-EBD4-9A3E-7157895EE3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2432138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ys Gul">
    <p:bg>
      <p:bgPr>
        <a:solidFill>
          <a:srgbClr val="EAD7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927A-CE72-B2BF-0899-A3E0B10E06F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765799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F787-3D9D-8555-93E4-ECDC90418A8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2206203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Lys Lilla">
    <p:bg>
      <p:bgPr>
        <a:solidFill>
          <a:srgbClr val="BB7F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891292E-00E9-453D-967C-3464D9CCC4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7296" y="0"/>
            <a:ext cx="7294704" cy="6858325"/>
          </a:xfrm>
          <a:custGeom>
            <a:avLst/>
            <a:gdLst>
              <a:gd name="connsiteX0" fmla="*/ 2467646 w 7294704"/>
              <a:gd name="connsiteY0" fmla="*/ 0 h 6858325"/>
              <a:gd name="connsiteX1" fmla="*/ 7294704 w 7294704"/>
              <a:gd name="connsiteY1" fmla="*/ 0 h 6858325"/>
              <a:gd name="connsiteX2" fmla="*/ 7294704 w 7294704"/>
              <a:gd name="connsiteY2" fmla="*/ 6858325 h 6858325"/>
              <a:gd name="connsiteX3" fmla="*/ 0 w 7294704"/>
              <a:gd name="connsiteY3" fmla="*/ 6858325 h 68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704" h="6858325">
                <a:moveTo>
                  <a:pt x="2467646" y="0"/>
                </a:moveTo>
                <a:lnTo>
                  <a:pt x="7294704" y="0"/>
                </a:lnTo>
                <a:lnTo>
                  <a:pt x="7294704" y="6858325"/>
                </a:lnTo>
                <a:lnTo>
                  <a:pt x="0" y="6858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9EA52-CBCE-445B-A868-0AF0E940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668404"/>
            <a:ext cx="3993356" cy="105116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897DDF-36D6-4E7B-B977-C5BF23D6A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90" y="0"/>
            <a:ext cx="1096735" cy="1303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19DE2E-30A8-4795-8CA3-AB25AAE8A2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1118" y="4043680"/>
            <a:ext cx="3405188" cy="1981200"/>
          </a:xfrm>
        </p:spPr>
        <p:txBody>
          <a:bodyPr/>
          <a:lstStyle>
            <a:lvl1pPr marL="396000" indent="-396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1pPr>
            <a:lvl2pPr marL="72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2pPr>
            <a:lvl3pPr marL="1044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3pPr>
            <a:lvl4pPr marL="1350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4pPr>
            <a:lvl5pPr marL="1638000">
              <a:buClrTx/>
              <a:buFont typeface="+mj-lt"/>
              <a:buAutoNum type="romanU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21AD-2E85-FCC5-6DF6-9BE9491D59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022499" y="6354539"/>
            <a:ext cx="3424012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122696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3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9A6873-4866-A831-C03C-EDB2A88B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2259018"/>
            <a:ext cx="10752428" cy="391001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4713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1D6E9-D703-4F0F-B724-E992F395E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9488" y="0"/>
            <a:ext cx="4862512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4031017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3E16A-6125-4B01-9B97-3CA53DFF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2259018"/>
            <a:ext cx="5375472" cy="391001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F1C1E1E-7CC8-8501-5FC2-047CC63F63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22498" y="6354538"/>
            <a:ext cx="3488120" cy="193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Teknologi for et bedre samfunn</a:t>
            </a:r>
          </a:p>
        </p:txBody>
      </p:sp>
    </p:spTree>
    <p:extLst>
      <p:ext uri="{BB962C8B-B14F-4D97-AF65-F5344CB8AC3E}">
        <p14:creationId xmlns:p14="http://schemas.microsoft.com/office/powerpoint/2010/main" val="47706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o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1D9235-DDE9-4289-8F46-F0D05758E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8190" y="2285522"/>
            <a:ext cx="5149124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9123D7-9B88-424A-A714-A5F0D069030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884" y="2285522"/>
            <a:ext cx="5149125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186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o bolker (Underoverskri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2060972"/>
            <a:ext cx="5149124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0882" y="2060972"/>
            <a:ext cx="5149127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A91F-F314-DA23-B68D-55610B3CEF1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8190" y="2806172"/>
            <a:ext cx="5149124" cy="350863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91621-DD0F-5BAC-86B5-A9195533235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60884" y="2806172"/>
            <a:ext cx="5149126" cy="350863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6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i tre bol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0CC4-FF8D-4840-9F6A-DCCFD694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366" cy="105116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633A9-1FFF-4537-8715-2AC956C6B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190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489D15-1D3B-475B-804D-55D1F4B566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1845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C40E28E-F22B-4290-AC19-015D2EF8E6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5500" y="1915200"/>
            <a:ext cx="3064510" cy="463550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2D09-BC74-5579-57A0-A67D4506C6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8190" y="2660400"/>
            <a:ext cx="3064510" cy="350863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99126-E3BA-4E6A-BAA2-190E674894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01845" y="2660400"/>
            <a:ext cx="3064510" cy="350863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D17D77-732D-AC5C-0904-B7F8E979157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445500" y="2660400"/>
            <a:ext cx="3064510" cy="350863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09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0E0C1-94DD-4E87-91A3-A53B9DA6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5" cy="10511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FA735-9FEC-45E4-8627-8C8C6073A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189" y="2259018"/>
            <a:ext cx="10752429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34540D3-19D1-4343-B2B9-64CF5617C5F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0090" y="0"/>
            <a:ext cx="1096735" cy="13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4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660" r:id="rId2"/>
    <p:sldLayoutId id="2147483688" r:id="rId3"/>
    <p:sldLayoutId id="2147483670" r:id="rId4"/>
    <p:sldLayoutId id="2147483795" r:id="rId5"/>
    <p:sldLayoutId id="2147483650" r:id="rId6"/>
    <p:sldLayoutId id="2147483661" r:id="rId7"/>
    <p:sldLayoutId id="2147483704" r:id="rId8"/>
    <p:sldLayoutId id="2147483692" r:id="rId9"/>
    <p:sldLayoutId id="2147483705" r:id="rId10"/>
    <p:sldLayoutId id="2147483714" r:id="rId11"/>
    <p:sldLayoutId id="2147483697" r:id="rId12"/>
    <p:sldLayoutId id="2147483715" r:id="rId13"/>
    <p:sldLayoutId id="2147483717" r:id="rId14"/>
    <p:sldLayoutId id="2147483749" r:id="rId15"/>
    <p:sldLayoutId id="2147483790" r:id="rId16"/>
    <p:sldLayoutId id="2147483696" r:id="rId17"/>
    <p:sldLayoutId id="2147483789" r:id="rId18"/>
    <p:sldLayoutId id="21474836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5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715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 Light" panose="020F0302020204030204" pitchFamily="34" charset="0"/>
        <a:buChar char="‒"/>
        <a:defRPr sz="20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8572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1430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428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0E0C1-94DD-4E87-91A3-A53B9DA6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5" cy="10511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FA735-9FEC-45E4-8627-8C8C6073A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190" y="2259018"/>
            <a:ext cx="10752428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EE7967-53CC-4021-BDEB-20FE13A5732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0091" y="-1"/>
            <a:ext cx="1099919" cy="13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0" r:id="rId2"/>
    <p:sldLayoutId id="2147483771" r:id="rId3"/>
    <p:sldLayoutId id="2147483772" r:id="rId4"/>
    <p:sldLayoutId id="2147483796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91" r:id="rId17"/>
    <p:sldLayoutId id="2147483784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5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715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 Light" panose="020F0302020204030204" pitchFamily="34" charset="0"/>
        <a:buChar char="‒"/>
        <a:defRPr sz="2000" kern="1200">
          <a:solidFill>
            <a:schemeClr val="bg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8572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1430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428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0E0C1-94DD-4E87-91A3-A53B9DA6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3993356" cy="10511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nb-NO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34540D3-19D1-4343-B2B9-64CF5617C5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0090" y="0"/>
            <a:ext cx="1096735" cy="130466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070B88-1D4D-44C9-AC83-BD74551FE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190" y="2259018"/>
            <a:ext cx="5375910" cy="3910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6928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93" r:id="rId3"/>
    <p:sldLayoutId id="2147483710" r:id="rId4"/>
    <p:sldLayoutId id="2147483709" r:id="rId5"/>
    <p:sldLayoutId id="2147483711" r:id="rId6"/>
    <p:sldLayoutId id="2147483712" r:id="rId7"/>
    <p:sldLayoutId id="2147483792" r:id="rId8"/>
    <p:sldLayoutId id="2147483713" r:id="rId9"/>
    <p:sldLayoutId id="2147483794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5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44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72400" indent="-2844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856800" indent="-2844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144800" indent="-2844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429200" indent="-2844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.xml"/><Relationship Id="rId7" Type="http://schemas.openxmlformats.org/officeDocument/2006/relationships/image" Target="../media/image12.png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0.png"/><Relationship Id="rId5" Type="http://schemas.microsoft.com/office/2007/relationships/media" Target="../media/media3.mp4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hydrogeni.n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C972656-597F-3D43-E1CA-E79DEAB68BCF}"/>
              </a:ext>
            </a:extLst>
          </p:cNvPr>
          <p:cNvPicPr/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6908"/>
          <a:stretch/>
        </p:blipFill>
        <p:spPr>
          <a:xfrm>
            <a:off x="0" y="0"/>
            <a:ext cx="12207876" cy="6857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B71C4A-5C5B-0F89-7D30-6D0352D8EE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1" y="3131586"/>
            <a:ext cx="7218947" cy="29804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A3DDAB3-5855-3F9D-CF22-7CB003F2A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500" y="4537245"/>
            <a:ext cx="6498858" cy="676275"/>
          </a:xfrm>
        </p:spPr>
        <p:txBody>
          <a:bodyPr/>
          <a:lstStyle/>
          <a:p>
            <a:r>
              <a:rPr lang="en-GB" dirty="0"/>
              <a:t>Bjørn Henrik Hansen</a:t>
            </a:r>
            <a:br>
              <a:rPr lang="en-GB" dirty="0"/>
            </a:br>
            <a:r>
              <a:rPr lang="en-GB" dirty="0"/>
              <a:t>Julia Farkas, Marta Bucelli &amp; Raymond Nepstad</a:t>
            </a:r>
          </a:p>
          <a:p>
            <a:endParaRPr lang="en-GB" dirty="0"/>
          </a:p>
          <a:p>
            <a:r>
              <a:rPr lang="en-GB" dirty="0"/>
              <a:t>03.09.2024 – Forum for </a:t>
            </a:r>
            <a:r>
              <a:rPr lang="en-GB" dirty="0" err="1"/>
              <a:t>framtidens</a:t>
            </a:r>
            <a:r>
              <a:rPr lang="en-GB" dirty="0"/>
              <a:t> </a:t>
            </a:r>
            <a:r>
              <a:rPr lang="en-GB" dirty="0" err="1"/>
              <a:t>oljevernberedskap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3A916A5-A7C2-F8EF-076B-B6AB54753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500" y="3327925"/>
            <a:ext cx="6498858" cy="1066446"/>
          </a:xfrm>
        </p:spPr>
        <p:txBody>
          <a:bodyPr/>
          <a:lstStyle/>
          <a:p>
            <a:r>
              <a:rPr lang="en-GB" dirty="0" err="1"/>
              <a:t>Effekter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ammoniakkutslipp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pelagisk</a:t>
            </a:r>
            <a:r>
              <a:rPr lang="en-GB" dirty="0"/>
              <a:t> </a:t>
            </a:r>
            <a:r>
              <a:rPr lang="en-GB" dirty="0" err="1"/>
              <a:t>marint</a:t>
            </a:r>
            <a:r>
              <a:rPr lang="en-GB" dirty="0"/>
              <a:t> </a:t>
            </a:r>
            <a:r>
              <a:rPr lang="en-GB" dirty="0" err="1"/>
              <a:t>miljø</a:t>
            </a:r>
            <a:r>
              <a:rPr lang="en-GB" dirty="0"/>
              <a:t>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084687-7221-0946-B72A-2F8C5E8AA6E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Teknologi for et bedre samfunn</a:t>
            </a:r>
            <a:endParaRPr lang="nb-NO" dirty="0"/>
          </a:p>
        </p:txBody>
      </p:sp>
      <p:pic>
        <p:nvPicPr>
          <p:cNvPr id="3" name="Picture 2" descr="A picture containing indoor, different, porcelain&#10;&#10;Description automatically generated">
            <a:extLst>
              <a:ext uri="{FF2B5EF4-FFF2-40B4-BE49-F238E27FC236}">
                <a16:creationId xmlns:a16="http://schemas.microsoft.com/office/drawing/2014/main" id="{85A9D93D-6432-F6F8-3117-37F66B80E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110" b="73684" l="10033" r="45477">
                        <a14:foregroundMark x1="33059" y1="71601" x2="38240" y2="68092"/>
                        <a14:foregroundMark x1="38240" y1="68092" x2="42188" y2="63158"/>
                        <a14:foregroundMark x1="42188" y1="63158" x2="45559" y2="50548"/>
                        <a14:foregroundMark x1="45559" y1="50548" x2="45641" y2="43969"/>
                        <a14:foregroundMark x1="45641" y1="43969" x2="43668" y2="37281"/>
                        <a14:foregroundMark x1="43668" y1="37281" x2="40296" y2="32456"/>
                        <a14:foregroundMark x1="40296" y1="32456" x2="39063" y2="33553"/>
                        <a14:foregroundMark x1="24013" y1="72149" x2="18257" y2="69408"/>
                        <a14:foregroundMark x1="18257" y1="69408" x2="12911" y2="61842"/>
                        <a14:foregroundMark x1="12911" y1="61842" x2="10938" y2="45943"/>
                        <a14:foregroundMark x1="10938" y1="45943" x2="11595" y2="40461"/>
                        <a14:foregroundMark x1="11595" y1="40461" x2="13240" y2="35855"/>
                        <a14:foregroundMark x1="13240" y1="35855" x2="18832" y2="28509"/>
                        <a14:foregroundMark x1="18832" y1="28509" x2="22122" y2="26316"/>
                        <a14:foregroundMark x1="22122" y1="26316" x2="31168" y2="25219"/>
                        <a14:foregroundMark x1="31168" y1="25219" x2="39145" y2="29276"/>
                        <a14:foregroundMark x1="39145" y1="29276" x2="41694" y2="32895"/>
                        <a14:foregroundMark x1="41694" y1="32895" x2="41859" y2="33443"/>
                        <a14:foregroundMark x1="22780" y1="73465" x2="32072" y2="73684"/>
                        <a14:foregroundMark x1="32072" y1="73684" x2="36431" y2="71382"/>
                        <a14:foregroundMark x1="37171" y1="44298" x2="29688" y2="49781"/>
                        <a14:foregroundMark x1="29688" y1="49781" x2="26151" y2="59649"/>
                        <a14:foregroundMark x1="26151" y1="59649" x2="34293" y2="58224"/>
                        <a14:foregroundMark x1="34293" y1="58224" x2="35691" y2="50768"/>
                        <a14:foregroundMark x1="35691" y1="50768" x2="34951" y2="46053"/>
                        <a14:foregroundMark x1="34951" y1="46053" x2="34704" y2="46053"/>
                        <a14:foregroundMark x1="27714" y1="40570" x2="22944" y2="46272"/>
                        <a14:foregroundMark x1="22944" y1="46272" x2="30510" y2="40351"/>
                        <a14:foregroundMark x1="30510" y1="40351" x2="27138" y2="40570"/>
                        <a14:foregroundMark x1="19572" y1="43311" x2="30510" y2="58114"/>
                        <a14:foregroundMark x1="30510" y1="58114" x2="31250" y2="65022"/>
                        <a14:foregroundMark x1="31250" y1="65022" x2="27796" y2="69956"/>
                        <a14:foregroundMark x1="27796" y1="69956" x2="20641" y2="67434"/>
                        <a14:foregroundMark x1="20641" y1="67434" x2="15461" y2="57785"/>
                        <a14:foregroundMark x1="15461" y1="57785" x2="14638" y2="48684"/>
                        <a14:foregroundMark x1="14638" y1="48684" x2="18421" y2="43531"/>
                        <a14:foregroundMark x1="18421" y1="43531" x2="22122" y2="43202"/>
                        <a14:foregroundMark x1="22122" y1="43202" x2="22862" y2="43202"/>
                        <a14:foregroundMark x1="39391" y1="68311" x2="42928" y2="63925"/>
                        <a14:foregroundMark x1="42928" y1="63925" x2="45148" y2="56908"/>
                        <a14:foregroundMark x1="35938" y1="71711" x2="43668" y2="63268"/>
                        <a14:foregroundMark x1="43668" y1="63268" x2="44737" y2="60526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9" t="25435" r="52935" b="25531"/>
          <a:stretch/>
        </p:blipFill>
        <p:spPr>
          <a:xfrm>
            <a:off x="7757284" y="468818"/>
            <a:ext cx="4018548" cy="3925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61954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C225-CA9F-CB91-F781-EC33B4FC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28497"/>
            <a:ext cx="9796588" cy="1051168"/>
          </a:xfrm>
        </p:spPr>
        <p:txBody>
          <a:bodyPr/>
          <a:lstStyle/>
          <a:p>
            <a:r>
              <a:rPr lang="nb-NO" dirty="0"/>
              <a:t>Ammoniakk – akutt og forsinket giftighet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D0781-AC68-A00C-87EF-AD41C157D4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1874" y="1959258"/>
            <a:ext cx="5151883" cy="3910012"/>
          </a:xfrm>
        </p:spPr>
        <p:txBody>
          <a:bodyPr>
            <a:normAutofit/>
          </a:bodyPr>
          <a:lstStyle/>
          <a:p>
            <a:r>
              <a:rPr lang="nb-NO" dirty="0"/>
              <a:t>Eksponering for ammonium førte til konsentrasjonsavhengig akutt dødelighet</a:t>
            </a:r>
          </a:p>
          <a:p>
            <a:r>
              <a:rPr lang="nb-NO" dirty="0"/>
              <a:t>LC</a:t>
            </a:r>
            <a:r>
              <a:rPr lang="nb-NO" baseline="-25000" dirty="0"/>
              <a:t>50</a:t>
            </a:r>
            <a:r>
              <a:rPr lang="nb-NO" dirty="0"/>
              <a:t> beregnet for TAN (NH</a:t>
            </a:r>
            <a:r>
              <a:rPr lang="nb-NO" baseline="-25000" dirty="0"/>
              <a:t>3</a:t>
            </a:r>
            <a:r>
              <a:rPr lang="nb-NO" dirty="0"/>
              <a:t> +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) og NH</a:t>
            </a:r>
            <a:r>
              <a:rPr lang="nb-NO" baseline="-25000" dirty="0"/>
              <a:t>3</a:t>
            </a:r>
            <a:r>
              <a:rPr lang="nb-NO" dirty="0"/>
              <a:t> hver for seg: NH</a:t>
            </a:r>
            <a:r>
              <a:rPr lang="nb-NO" baseline="-25000" dirty="0"/>
              <a:t>3</a:t>
            </a:r>
            <a:r>
              <a:rPr lang="nb-NO" dirty="0"/>
              <a:t> er vesentlig mer giftig enn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endParaRPr lang="nb-NO" dirty="0"/>
          </a:p>
          <a:p>
            <a:r>
              <a:rPr lang="nb-NO" dirty="0">
                <a:solidFill>
                  <a:srgbClr val="FF0000"/>
                </a:solidFill>
              </a:rPr>
              <a:t>Ingen ytterligere dødelighet etter endt eksponering</a:t>
            </a:r>
          </a:p>
          <a:p>
            <a:r>
              <a:rPr lang="nb-NO" dirty="0">
                <a:solidFill>
                  <a:srgbClr val="FF0000"/>
                </a:solidFill>
              </a:rPr>
              <a:t>Ingen deformerte larver observert</a:t>
            </a:r>
          </a:p>
          <a:p>
            <a:r>
              <a:rPr lang="nb-NO" dirty="0">
                <a:solidFill>
                  <a:srgbClr val="FF0000"/>
                </a:solidFill>
              </a:rPr>
              <a:t>Ingen indikasjoner på forsinket giftighet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8C377-961B-B0C6-5290-CF725A4F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05" y="1570780"/>
            <a:ext cx="4840746" cy="25578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A90700-D453-07DA-F593-24B3BB70F82B}"/>
              </a:ext>
            </a:extLst>
          </p:cNvPr>
          <p:cNvGrpSpPr/>
          <p:nvPr/>
        </p:nvGrpSpPr>
        <p:grpSpPr>
          <a:xfrm>
            <a:off x="6821905" y="4129685"/>
            <a:ext cx="4619762" cy="2544217"/>
            <a:chOff x="6821905" y="4129685"/>
            <a:chExt cx="4619762" cy="25442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EE2782-302F-A4B5-B239-47FD17275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1905" y="4496480"/>
              <a:ext cx="2353026" cy="20100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129231-8344-FC4A-AF2B-8635A9042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8641" y="4510904"/>
              <a:ext cx="2353026" cy="20100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E6F687-E5DD-70EC-77AD-83A53AE55250}"/>
                </a:ext>
              </a:extLst>
            </p:cNvPr>
            <p:cNvSpPr txBox="1"/>
            <p:nvPr/>
          </p:nvSpPr>
          <p:spPr>
            <a:xfrm>
              <a:off x="7394752" y="6384731"/>
              <a:ext cx="1488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/>
                <a:t>[TAN (NH</a:t>
              </a:r>
              <a:r>
                <a:rPr lang="nb-NO" sz="1200" baseline="-25000" dirty="0"/>
                <a:t>3</a:t>
              </a:r>
              <a:r>
                <a:rPr lang="nb-NO" sz="1200" dirty="0"/>
                <a:t> + NH</a:t>
              </a:r>
              <a:r>
                <a:rPr lang="nb-NO" sz="1200" baseline="-25000" dirty="0"/>
                <a:t>4</a:t>
              </a:r>
              <a:r>
                <a:rPr lang="nb-NO" sz="1200" baseline="30000" dirty="0"/>
                <a:t>+</a:t>
              </a:r>
              <a:r>
                <a:rPr lang="nb-NO" sz="1200" dirty="0"/>
                <a:t>)]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038800-938C-B37B-2A6C-34F1E3DEF7AF}"/>
                </a:ext>
              </a:extLst>
            </p:cNvPr>
            <p:cNvSpPr txBox="1"/>
            <p:nvPr/>
          </p:nvSpPr>
          <p:spPr>
            <a:xfrm>
              <a:off x="10101470" y="6396903"/>
              <a:ext cx="9913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/>
                <a:t>[NH</a:t>
              </a:r>
              <a:r>
                <a:rPr lang="nb-NO" sz="1200" baseline="-25000" dirty="0"/>
                <a:t>3</a:t>
              </a:r>
              <a:r>
                <a:rPr lang="nb-NO" sz="1200" dirty="0"/>
                <a:t>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6552C1-860D-A193-834A-CF7CBA0F2DCB}"/>
                </a:ext>
              </a:extLst>
            </p:cNvPr>
            <p:cNvSpPr txBox="1"/>
            <p:nvPr/>
          </p:nvSpPr>
          <p:spPr>
            <a:xfrm>
              <a:off x="7280281" y="4135123"/>
              <a:ext cx="1808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/>
                <a:t>LC</a:t>
              </a:r>
              <a:r>
                <a:rPr lang="nb-NO" sz="1600" baseline="-25000" dirty="0"/>
                <a:t>50</a:t>
              </a:r>
              <a:r>
                <a:rPr lang="nb-NO" sz="1600" dirty="0"/>
                <a:t>: 22 mg TAN/L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9D8E1-3AB4-586B-F647-B368174A84F5}"/>
                </a:ext>
              </a:extLst>
            </p:cNvPr>
            <p:cNvSpPr txBox="1"/>
            <p:nvPr/>
          </p:nvSpPr>
          <p:spPr>
            <a:xfrm>
              <a:off x="9380738" y="4129685"/>
              <a:ext cx="1937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/>
                <a:t>LC</a:t>
              </a:r>
              <a:r>
                <a:rPr lang="nb-NO" sz="1600" baseline="-25000" dirty="0"/>
                <a:t>50</a:t>
              </a:r>
              <a:r>
                <a:rPr lang="nb-NO" sz="1600" dirty="0"/>
                <a:t>: 0.3 mg NH</a:t>
              </a:r>
              <a:r>
                <a:rPr lang="nb-NO" sz="1600" baseline="-25000" dirty="0"/>
                <a:t>3</a:t>
              </a:r>
              <a:r>
                <a:rPr lang="nb-NO" sz="1600" dirty="0"/>
                <a:t>/L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D99F-BF23-0027-38B5-05AEE3D8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Species Sensitivity Distribution og PNEC for </a:t>
            </a:r>
            <a:r>
              <a:rPr lang="en-GB" dirty="0" err="1"/>
              <a:t>ammoniakk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48BAD-5279-1128-3739-DFFE9AAE4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5262368"/>
            <a:ext cx="11020728" cy="673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NH</a:t>
            </a:r>
            <a:r>
              <a:rPr lang="nb-NO" baseline="-25000" dirty="0"/>
              <a:t>3</a:t>
            </a:r>
            <a:r>
              <a:rPr lang="nb-NO" dirty="0"/>
              <a:t> er vesentlig mer giftig enn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, men siden over 90 % eksisterer i sjøvann som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, benytter vi PNEC for summen av disse (TAN)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EEFDA-76C4-27BF-E3D5-7A5E9755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" t="5803" r="2799" b="8245"/>
          <a:stretch/>
        </p:blipFill>
        <p:spPr>
          <a:xfrm>
            <a:off x="758189" y="1671428"/>
            <a:ext cx="4379295" cy="2984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93144-E651-0453-FC01-6B2EDC5F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3" t="5803" r="3375" b="8245"/>
          <a:stretch/>
        </p:blipFill>
        <p:spPr>
          <a:xfrm>
            <a:off x="5903483" y="1671425"/>
            <a:ext cx="4379296" cy="2984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03844-A635-531C-25A5-44148A9BCF0D}"/>
              </a:ext>
            </a:extLst>
          </p:cNvPr>
          <p:cNvSpPr txBox="1"/>
          <p:nvPr/>
        </p:nvSpPr>
        <p:spPr>
          <a:xfrm>
            <a:off x="2492772" y="4619159"/>
            <a:ext cx="1350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[TAN (NH</a:t>
            </a:r>
            <a:r>
              <a:rPr lang="nb-NO" sz="1200" baseline="-25000" dirty="0"/>
              <a:t>3</a:t>
            </a:r>
            <a:r>
              <a:rPr lang="nb-NO" sz="1200" dirty="0"/>
              <a:t> + NH</a:t>
            </a:r>
            <a:r>
              <a:rPr lang="nb-NO" sz="1200" baseline="-25000" dirty="0"/>
              <a:t>4</a:t>
            </a:r>
            <a:r>
              <a:rPr lang="nb-NO" sz="1200" baseline="30000" dirty="0"/>
              <a:t>+</a:t>
            </a:r>
            <a:r>
              <a:rPr lang="nb-NO" sz="1200" dirty="0"/>
              <a:t>)]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8F10A-8FE9-9653-F3FB-EDD7E821477A}"/>
              </a:ext>
            </a:extLst>
          </p:cNvPr>
          <p:cNvSpPr txBox="1"/>
          <p:nvPr/>
        </p:nvSpPr>
        <p:spPr>
          <a:xfrm>
            <a:off x="8086159" y="4643221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[NH</a:t>
            </a:r>
            <a:r>
              <a:rPr lang="nb-NO" sz="1200" baseline="-25000" dirty="0"/>
              <a:t>3</a:t>
            </a:r>
            <a:r>
              <a:rPr lang="nb-NO" sz="1200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51EEC-445D-EAD1-2B28-913B615F72DB}"/>
              </a:ext>
            </a:extLst>
          </p:cNvPr>
          <p:cNvSpPr txBox="1"/>
          <p:nvPr/>
        </p:nvSpPr>
        <p:spPr>
          <a:xfrm>
            <a:off x="2492772" y="6277981"/>
            <a:ext cx="602722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b-NO" sz="2000" b="1" dirty="0" err="1"/>
              <a:t>Predicted</a:t>
            </a:r>
            <a:r>
              <a:rPr lang="nb-NO" sz="2000" b="1" dirty="0"/>
              <a:t> No </a:t>
            </a:r>
            <a:r>
              <a:rPr lang="nb-NO" sz="2000" b="1" dirty="0" err="1"/>
              <a:t>Effect</a:t>
            </a:r>
            <a:r>
              <a:rPr lang="nb-NO" sz="2000" b="1" dirty="0"/>
              <a:t> </a:t>
            </a:r>
            <a:r>
              <a:rPr lang="nb-NO" sz="2000" b="1" dirty="0" err="1"/>
              <a:t>Concentrations</a:t>
            </a:r>
            <a:r>
              <a:rPr lang="nb-NO" sz="2000" b="1" dirty="0"/>
              <a:t> (PNEC): 2 mg TAN/L</a:t>
            </a:r>
          </a:p>
        </p:txBody>
      </p:sp>
    </p:spTree>
    <p:extLst>
      <p:ext uri="{BB962C8B-B14F-4D97-AF65-F5344CB8AC3E}">
        <p14:creationId xmlns:p14="http://schemas.microsoft.com/office/powerpoint/2010/main" val="112050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5B02-583D-42F6-F811-2161BEA4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betyr dette i forbindelse med uhellsutslipp?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4E34-1D8C-042E-AA98-8E309895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" y="1842004"/>
            <a:ext cx="10752428" cy="2152480"/>
          </a:xfrm>
        </p:spPr>
        <p:txBody>
          <a:bodyPr>
            <a:normAutofit/>
          </a:bodyPr>
          <a:lstStyle/>
          <a:p>
            <a:r>
              <a:rPr lang="nb-NO" dirty="0"/>
              <a:t>Hvilke av energibærerne forårsaker mest skade på gyteprodukter av fisk?</a:t>
            </a:r>
          </a:p>
          <a:p>
            <a:r>
              <a:rPr lang="nb-NO" dirty="0"/>
              <a:t>Konsentrasjoner i miljøet (</a:t>
            </a:r>
            <a:r>
              <a:rPr lang="nb-NO" dirty="0" err="1"/>
              <a:t>Predicted</a:t>
            </a:r>
            <a:r>
              <a:rPr lang="nb-NO" dirty="0"/>
              <a:t> Environmental </a:t>
            </a:r>
            <a:r>
              <a:rPr lang="nb-NO" dirty="0" err="1"/>
              <a:t>Concentrations</a:t>
            </a:r>
            <a:r>
              <a:rPr lang="nb-NO" dirty="0"/>
              <a:t>, PEC) i et gitt utslippsscenario kan beregnes ved bruk av modeller</a:t>
            </a:r>
          </a:p>
          <a:p>
            <a:r>
              <a:rPr lang="nb-NO" dirty="0"/>
              <a:t>Vi kan anslå en risiko ved vannvolum hvor konsentrasjonen i vannet overstiger grenseverdien for giftighet (PNEC) : </a:t>
            </a:r>
          </a:p>
          <a:p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9EC37-BE15-6E90-0188-2929EF85BACC}"/>
              </a:ext>
            </a:extLst>
          </p:cNvPr>
          <p:cNvSpPr txBox="1"/>
          <p:nvPr/>
        </p:nvSpPr>
        <p:spPr>
          <a:xfrm>
            <a:off x="2304236" y="4600497"/>
            <a:ext cx="756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Predicted Environmental Concentration</a:t>
            </a:r>
            <a:endParaRPr lang="nb-NO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BAB4E-8EC3-D3A0-40A4-AD3F6CBFEB2D}"/>
              </a:ext>
            </a:extLst>
          </p:cNvPr>
          <p:cNvSpPr txBox="1"/>
          <p:nvPr/>
        </p:nvSpPr>
        <p:spPr>
          <a:xfrm>
            <a:off x="2703743" y="5554979"/>
            <a:ext cx="6543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Predicted No Effect Concentration</a:t>
            </a:r>
            <a:endParaRPr lang="nb-NO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BA921-BEEE-1F7A-888A-928078EA1D7A}"/>
              </a:ext>
            </a:extLst>
          </p:cNvPr>
          <p:cNvSpPr txBox="1"/>
          <p:nvPr/>
        </p:nvSpPr>
        <p:spPr>
          <a:xfrm>
            <a:off x="2156460" y="5015996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8304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7CC8-A837-DC7C-4CA8-316EC7BB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Utslippsscenario - modellering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0DD9780-0760-E562-C343-4497185E982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24133535"/>
              </p:ext>
            </p:extLst>
          </p:nvPr>
        </p:nvGraphicFramePr>
        <p:xfrm>
          <a:off x="758190" y="3704356"/>
          <a:ext cx="5967464" cy="2773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70755">
                  <a:extLst>
                    <a:ext uri="{9D8B030D-6E8A-4147-A177-3AD203B41FA5}">
                      <a16:colId xmlns:a16="http://schemas.microsoft.com/office/drawing/2014/main" val="3270117702"/>
                    </a:ext>
                  </a:extLst>
                </a:gridCol>
                <a:gridCol w="1013253">
                  <a:extLst>
                    <a:ext uri="{9D8B030D-6E8A-4147-A177-3AD203B41FA5}">
                      <a16:colId xmlns:a16="http://schemas.microsoft.com/office/drawing/2014/main" val="3588976636"/>
                    </a:ext>
                  </a:extLst>
                </a:gridCol>
                <a:gridCol w="1483456">
                  <a:extLst>
                    <a:ext uri="{9D8B030D-6E8A-4147-A177-3AD203B41FA5}">
                      <a16:colId xmlns:a16="http://schemas.microsoft.com/office/drawing/2014/main" val="842060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</a:rPr>
                        <a:t>Parameter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effectLst/>
                        </a:rPr>
                        <a:t>Unit</a:t>
                      </a:r>
                      <a:endParaRPr lang="nb-NO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effectLst/>
                        </a:rPr>
                        <a:t>Value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3080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Simulation start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10.05.2022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0303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Spill duration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days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5867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Spill amount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tons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10 000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86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Spill depth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m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5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0370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Simulation duration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days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1238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Currents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NorKyst800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1047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Winds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ERA5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3842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Water temperature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GB" sz="1400">
                          <a:effectLst/>
                        </a:rPr>
                        <a:t>C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0601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Lagrangian particles (dissolved phase)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-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40 000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3989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Model time step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minutes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15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4762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Concentration grid horizontal resolution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m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500</a:t>
                      </a:r>
                      <a:endParaRPr lang="nb-N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11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Concentration grid vertical resolution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m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10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86034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AF86E8D-C921-FA54-DB02-C7F740A7E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11973" r="67078" b="23313"/>
          <a:stretch/>
        </p:blipFill>
        <p:spPr bwMode="auto">
          <a:xfrm>
            <a:off x="7363325" y="1538604"/>
            <a:ext cx="4716381" cy="5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BBCF69-793F-8A47-77E7-A16323DFC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90" y="1708484"/>
            <a:ext cx="6776661" cy="207925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DREAM – Dose-related Risk and Effects Assessment Model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+mj-ea"/>
                <a:cs typeface="+mj-cs"/>
              </a:rPr>
              <a:t>Input-</a:t>
            </a:r>
            <a:r>
              <a:rPr lang="en-US" sz="1800" dirty="0" err="1">
                <a:latin typeface="+mj-lt"/>
                <a:ea typeface="+mj-ea"/>
                <a:cs typeface="+mj-cs"/>
              </a:rPr>
              <a:t>verdier</a:t>
            </a:r>
            <a:r>
              <a:rPr lang="nb-NO" sz="1800" dirty="0">
                <a:latin typeface="+mj-lt"/>
                <a:ea typeface="+mj-ea"/>
                <a:cs typeface="+mj-cs"/>
              </a:rPr>
              <a:t>: Tetthet, løselighet, damptrykk og degraderingsrater</a:t>
            </a:r>
            <a:endParaRPr lang="en-US" sz="1800" dirty="0"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  <a:ea typeface="+mj-ea"/>
                <a:cs typeface="+mj-cs"/>
              </a:rPr>
              <a:t>Beregner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konsentrasjoner</a:t>
            </a:r>
            <a:r>
              <a:rPr lang="en-US" sz="1800" dirty="0">
                <a:latin typeface="+mj-lt"/>
                <a:ea typeface="+mj-ea"/>
                <a:cs typeface="+mj-cs"/>
              </a:rPr>
              <a:t> av </a:t>
            </a:r>
            <a:r>
              <a:rPr lang="en-US" sz="1800" dirty="0" err="1">
                <a:latin typeface="+mj-lt"/>
                <a:ea typeface="+mj-ea"/>
                <a:cs typeface="+mj-cs"/>
              </a:rPr>
              <a:t>kjemikalier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i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vannet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i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tid</a:t>
            </a:r>
            <a:r>
              <a:rPr lang="en-US" sz="1800" dirty="0">
                <a:latin typeface="+mj-lt"/>
                <a:ea typeface="+mj-ea"/>
                <a:cs typeface="+mj-cs"/>
              </a:rPr>
              <a:t> og rom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  <a:ea typeface="+mj-ea"/>
                <a:cs typeface="+mj-cs"/>
              </a:rPr>
              <a:t>Risiko</a:t>
            </a:r>
            <a:r>
              <a:rPr lang="en-US" sz="1800" dirty="0">
                <a:latin typeface="+mj-lt"/>
                <a:ea typeface="+mj-ea"/>
                <a:cs typeface="+mj-cs"/>
              </a:rPr>
              <a:t> definers </a:t>
            </a:r>
            <a:r>
              <a:rPr lang="en-US" sz="1800" dirty="0" err="1">
                <a:latin typeface="+mj-lt"/>
                <a:ea typeface="+mj-ea"/>
                <a:cs typeface="+mj-cs"/>
              </a:rPr>
              <a:t>som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vannvolum</a:t>
            </a:r>
            <a:r>
              <a:rPr lang="en-US" sz="1800" dirty="0">
                <a:latin typeface="+mj-lt"/>
                <a:ea typeface="+mj-ea"/>
                <a:cs typeface="+mj-cs"/>
              </a:rPr>
              <a:t> </a:t>
            </a:r>
            <a:r>
              <a:rPr lang="en-US" sz="1800" dirty="0" err="1">
                <a:latin typeface="+mj-lt"/>
                <a:ea typeface="+mj-ea"/>
                <a:cs typeface="+mj-cs"/>
              </a:rPr>
              <a:t>hvor</a:t>
            </a:r>
            <a:r>
              <a:rPr lang="en-US" sz="1800" dirty="0">
                <a:latin typeface="+mj-lt"/>
                <a:ea typeface="+mj-ea"/>
                <a:cs typeface="+mj-cs"/>
              </a:rPr>
              <a:t> PEC/PNEC &gt; 1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+mj-lt"/>
                <a:ea typeface="+mj-ea"/>
                <a:cs typeface="+mj-cs"/>
              </a:rPr>
              <a:t>Scenario design: 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683931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9A68-CCDA-F900-5E74-0E1AEAA2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Spredning ved akutt utslipp</a:t>
            </a:r>
          </a:p>
        </p:txBody>
      </p:sp>
      <p:pic>
        <p:nvPicPr>
          <p:cNvPr id="4" name="hfo-animation">
            <a:hlinkClick r:id="" action="ppaction://media"/>
            <a:extLst>
              <a:ext uri="{FF2B5EF4-FFF2-40B4-BE49-F238E27FC236}">
                <a16:creationId xmlns:a16="http://schemas.microsoft.com/office/drawing/2014/main" id="{286729E7-DED9-4FD5-24EE-33BB80F12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8876" r="9058"/>
          <a:stretch/>
        </p:blipFill>
        <p:spPr>
          <a:xfrm>
            <a:off x="240707" y="3249408"/>
            <a:ext cx="2767182" cy="2246894"/>
          </a:xfrm>
          <a:prstGeom prst="rect">
            <a:avLst/>
          </a:prstGeom>
        </p:spPr>
      </p:pic>
      <p:pic>
        <p:nvPicPr>
          <p:cNvPr id="5" name="mgo-animation">
            <a:hlinkClick r:id="" action="ppaction://media"/>
            <a:extLst>
              <a:ext uri="{FF2B5EF4-FFF2-40B4-BE49-F238E27FC236}">
                <a16:creationId xmlns:a16="http://schemas.microsoft.com/office/drawing/2014/main" id="{C0A78C8C-5095-C6FB-3FC8-EB44FE871D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8651" r="8639"/>
          <a:stretch/>
        </p:blipFill>
        <p:spPr>
          <a:xfrm>
            <a:off x="3114575" y="3280029"/>
            <a:ext cx="2788913" cy="2246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2FA80-5E62-74FB-7F1C-C69D665FB7A9}"/>
              </a:ext>
            </a:extLst>
          </p:cNvPr>
          <p:cNvSpPr txBox="1"/>
          <p:nvPr/>
        </p:nvSpPr>
        <p:spPr>
          <a:xfrm>
            <a:off x="3631047" y="2841338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MARINE GAS 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271C6-6264-84C1-734A-F6521242486B}"/>
              </a:ext>
            </a:extLst>
          </p:cNvPr>
          <p:cNvSpPr txBox="1"/>
          <p:nvPr/>
        </p:nvSpPr>
        <p:spPr>
          <a:xfrm>
            <a:off x="1314295" y="2841338"/>
            <a:ext cx="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HFO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1FB5BE-A0FF-585A-2CE0-570105BA275C}"/>
              </a:ext>
            </a:extLst>
          </p:cNvPr>
          <p:cNvSpPr txBox="1"/>
          <p:nvPr/>
        </p:nvSpPr>
        <p:spPr>
          <a:xfrm>
            <a:off x="9770368" y="2880076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AMMONIAKK</a:t>
            </a:r>
          </a:p>
        </p:txBody>
      </p:sp>
      <p:pic>
        <p:nvPicPr>
          <p:cNvPr id="17" name="ammonia-animation (1)">
            <a:hlinkClick r:id="" action="ppaction://media"/>
            <a:extLst>
              <a:ext uri="{FF2B5EF4-FFF2-40B4-BE49-F238E27FC236}">
                <a16:creationId xmlns:a16="http://schemas.microsoft.com/office/drawing/2014/main" id="{79B9124B-66EF-6C44-F25A-DCDE231F1A3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8511" r="8579"/>
          <a:stretch/>
        </p:blipFill>
        <p:spPr>
          <a:xfrm>
            <a:off x="9172995" y="3280029"/>
            <a:ext cx="2795617" cy="2246895"/>
          </a:xfrm>
          <a:prstGeom prst="rect">
            <a:avLst/>
          </a:prstGeom>
        </p:spPr>
      </p:pic>
      <p:pic>
        <p:nvPicPr>
          <p:cNvPr id="18" name="ulsfo-animation">
            <a:hlinkClick r:id="" action="ppaction://media"/>
            <a:extLst>
              <a:ext uri="{FF2B5EF4-FFF2-40B4-BE49-F238E27FC236}">
                <a16:creationId xmlns:a16="http://schemas.microsoft.com/office/drawing/2014/main" id="{A7039474-1A1C-B0AC-0087-54D825EF3D1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rcRect l="8797" r="8539"/>
          <a:stretch/>
        </p:blipFill>
        <p:spPr>
          <a:xfrm>
            <a:off x="6096000" y="3274139"/>
            <a:ext cx="2788913" cy="224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42F1FC-DCA0-AC81-79B2-4E5EAA4BABD8}"/>
              </a:ext>
            </a:extLst>
          </p:cNvPr>
          <p:cNvSpPr txBox="1"/>
          <p:nvPr/>
        </p:nvSpPr>
        <p:spPr>
          <a:xfrm>
            <a:off x="7074577" y="2879384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ULSFO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F7DA5-96C2-6A15-8C8A-176CFDBDF2BF}"/>
              </a:ext>
            </a:extLst>
          </p:cNvPr>
          <p:cNvSpPr txBox="1"/>
          <p:nvPr/>
        </p:nvSpPr>
        <p:spPr>
          <a:xfrm>
            <a:off x="2587405" y="2005796"/>
            <a:ext cx="642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Modellsimuleringer viser at ulike drivstoff har ulik skjebne i miljøet</a:t>
            </a:r>
          </a:p>
        </p:txBody>
      </p:sp>
    </p:spTree>
    <p:extLst>
      <p:ext uri="{BB962C8B-B14F-4D97-AF65-F5344CB8AC3E}">
        <p14:creationId xmlns:p14="http://schemas.microsoft.com/office/powerpoint/2010/main" val="38711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C8-1F5B-C5F1-B40B-0EF2357A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187452"/>
            <a:ext cx="9407973" cy="1051168"/>
          </a:xfrm>
        </p:spPr>
        <p:txBody>
          <a:bodyPr/>
          <a:lstStyle/>
          <a:p>
            <a:r>
              <a:rPr lang="nb-NO" dirty="0"/>
              <a:t>Skjebne og risiko for skader på gyteprodukter</a:t>
            </a:r>
          </a:p>
        </p:txBody>
      </p:sp>
      <p:pic>
        <p:nvPicPr>
          <p:cNvPr id="5" name="Picture 4" descr="A map of the coast&#10;&#10;Description automatically generated with medium confidence">
            <a:extLst>
              <a:ext uri="{FF2B5EF4-FFF2-40B4-BE49-F238E27FC236}">
                <a16:creationId xmlns:a16="http://schemas.microsoft.com/office/drawing/2014/main" id="{839E659F-005A-791C-F1DC-109177FB6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b="49900"/>
          <a:stretch/>
        </p:blipFill>
        <p:spPr>
          <a:xfrm>
            <a:off x="3360782" y="4045687"/>
            <a:ext cx="2620444" cy="2589530"/>
          </a:xfrm>
          <a:prstGeom prst="rect">
            <a:avLst/>
          </a:prstGeom>
        </p:spPr>
      </p:pic>
      <p:pic>
        <p:nvPicPr>
          <p:cNvPr id="6" name="Picture 5" descr="A map of the coast&#10;&#10;Description automatically generated with medium confidence">
            <a:extLst>
              <a:ext uri="{FF2B5EF4-FFF2-40B4-BE49-F238E27FC236}">
                <a16:creationId xmlns:a16="http://schemas.microsoft.com/office/drawing/2014/main" id="{647151F8-BEA0-263F-C513-B31934E50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t="49507"/>
          <a:stretch/>
        </p:blipFill>
        <p:spPr>
          <a:xfrm>
            <a:off x="467566" y="4045687"/>
            <a:ext cx="2622330" cy="2609813"/>
          </a:xfrm>
          <a:prstGeom prst="rect">
            <a:avLst/>
          </a:prstGeom>
        </p:spPr>
      </p:pic>
      <p:pic>
        <p:nvPicPr>
          <p:cNvPr id="7" name="Picture 6" descr="A map of the coast&#10;&#10;Description automatically generated with medium confidence">
            <a:extLst>
              <a:ext uri="{FF2B5EF4-FFF2-40B4-BE49-F238E27FC236}">
                <a16:creationId xmlns:a16="http://schemas.microsoft.com/office/drawing/2014/main" id="{8B65A31D-3175-1ED0-A340-C33D09DF6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766" b="49900"/>
          <a:stretch/>
        </p:blipFill>
        <p:spPr>
          <a:xfrm>
            <a:off x="8856762" y="4046817"/>
            <a:ext cx="2653855" cy="2588400"/>
          </a:xfrm>
          <a:prstGeom prst="rect">
            <a:avLst/>
          </a:prstGeom>
        </p:spPr>
      </p:pic>
      <p:pic>
        <p:nvPicPr>
          <p:cNvPr id="9" name="Picture 8" descr="A map of the coast&#10;&#10;Description automatically generated with medium confidence">
            <a:extLst>
              <a:ext uri="{FF2B5EF4-FFF2-40B4-BE49-F238E27FC236}">
                <a16:creationId xmlns:a16="http://schemas.microsoft.com/office/drawing/2014/main" id="{B952478A-4E3F-12D7-9964-98E356C00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7" r="49616"/>
          <a:stretch/>
        </p:blipFill>
        <p:spPr>
          <a:xfrm>
            <a:off x="6087548" y="4045687"/>
            <a:ext cx="2662892" cy="2609813"/>
          </a:xfrm>
          <a:prstGeom prst="rect">
            <a:avLst/>
          </a:prstGeom>
        </p:spPr>
      </p:pic>
      <p:pic>
        <p:nvPicPr>
          <p:cNvPr id="10" name="Picture 9" descr="A graph of different colors&#10;&#10;Description automatically generated">
            <a:extLst>
              <a:ext uri="{FF2B5EF4-FFF2-40B4-BE49-F238E27FC236}">
                <a16:creationId xmlns:a16="http://schemas.microsoft.com/office/drawing/2014/main" id="{77391B3D-B812-EF0F-FBE4-A66807C75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1" t="47177"/>
          <a:stretch/>
        </p:blipFill>
        <p:spPr>
          <a:xfrm>
            <a:off x="467566" y="1902431"/>
            <a:ext cx="2662892" cy="2035066"/>
          </a:xfrm>
          <a:prstGeom prst="rect">
            <a:avLst/>
          </a:prstGeom>
        </p:spPr>
      </p:pic>
      <p:pic>
        <p:nvPicPr>
          <p:cNvPr id="11" name="Picture 10" descr="A graph of different colors&#10;&#10;Description automatically generated">
            <a:extLst>
              <a:ext uri="{FF2B5EF4-FFF2-40B4-BE49-F238E27FC236}">
                <a16:creationId xmlns:a16="http://schemas.microsoft.com/office/drawing/2014/main" id="{7E31DAD8-2F51-FBE3-2FFB-2E161307D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7" b="52824"/>
          <a:stretch/>
        </p:blipFill>
        <p:spPr>
          <a:xfrm>
            <a:off x="8956537" y="1902431"/>
            <a:ext cx="2969208" cy="1817504"/>
          </a:xfrm>
          <a:prstGeom prst="rect">
            <a:avLst/>
          </a:prstGeom>
        </p:spPr>
      </p:pic>
      <p:pic>
        <p:nvPicPr>
          <p:cNvPr id="12" name="Picture 11" descr="A graph of different colors&#10;&#10;Description automatically generated">
            <a:extLst>
              <a:ext uri="{FF2B5EF4-FFF2-40B4-BE49-F238E27FC236}">
                <a16:creationId xmlns:a16="http://schemas.microsoft.com/office/drawing/2014/main" id="{3CE0152F-0C7A-1E05-BC5C-CF9F93CB0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7" r="47717"/>
          <a:stretch/>
        </p:blipFill>
        <p:spPr>
          <a:xfrm>
            <a:off x="6095180" y="1866129"/>
            <a:ext cx="2969208" cy="2035065"/>
          </a:xfrm>
          <a:prstGeom prst="rect">
            <a:avLst/>
          </a:prstGeom>
        </p:spPr>
      </p:pic>
      <p:pic>
        <p:nvPicPr>
          <p:cNvPr id="13" name="Picture 12" descr="A graph of different colors&#10;&#10;Description automatically generated">
            <a:extLst>
              <a:ext uri="{FF2B5EF4-FFF2-40B4-BE49-F238E27FC236}">
                <a16:creationId xmlns:a16="http://schemas.microsoft.com/office/drawing/2014/main" id="{22BF44AC-2945-B6E3-2F6E-04A772F0A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1" b="52824"/>
          <a:stretch/>
        </p:blipFill>
        <p:spPr>
          <a:xfrm>
            <a:off x="3380214" y="1916697"/>
            <a:ext cx="2662892" cy="1817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B5A09-1F5C-66F4-D0DA-184A3EAE4C1A}"/>
              </a:ext>
            </a:extLst>
          </p:cNvPr>
          <p:cNvSpPr txBox="1"/>
          <p:nvPr/>
        </p:nvSpPr>
        <p:spPr>
          <a:xfrm rot="16200000">
            <a:off x="-524375" y="2626517"/>
            <a:ext cx="173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MASSEBALANSE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97804-518B-E6D3-C5EF-6AF2A7BAAB3A}"/>
              </a:ext>
            </a:extLst>
          </p:cNvPr>
          <p:cNvSpPr txBox="1"/>
          <p:nvPr/>
        </p:nvSpPr>
        <p:spPr>
          <a:xfrm rot="16200000">
            <a:off x="-65982" y="5040856"/>
            <a:ext cx="81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RISIKO</a:t>
            </a:r>
          </a:p>
        </p:txBody>
      </p:sp>
    </p:spTree>
    <p:extLst>
      <p:ext uri="{BB962C8B-B14F-4D97-AF65-F5344CB8AC3E}">
        <p14:creationId xmlns:p14="http://schemas.microsoft.com/office/powerpoint/2010/main" val="29751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7B80-981E-B2FE-BCCC-E115FE08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Vannvolum hvor PEC/PNEC &gt;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5FE32-C0C7-1323-1725-183965820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2259018"/>
            <a:ext cx="10752427" cy="3910012"/>
          </a:xfrm>
        </p:spPr>
        <p:txBody>
          <a:bodyPr/>
          <a:lstStyle/>
          <a:p>
            <a:r>
              <a:rPr lang="en-GB" dirty="0" err="1"/>
              <a:t>Høyest</a:t>
            </a:r>
            <a:r>
              <a:rPr lang="en-GB" dirty="0"/>
              <a:t> </a:t>
            </a:r>
            <a:r>
              <a:rPr lang="en-GB" dirty="0" err="1"/>
              <a:t>risiko</a:t>
            </a:r>
            <a:r>
              <a:rPr lang="en-GB" dirty="0"/>
              <a:t> for </a:t>
            </a:r>
            <a:r>
              <a:rPr lang="en-GB" dirty="0" err="1"/>
              <a:t>pelagiske</a:t>
            </a:r>
            <a:r>
              <a:rPr lang="en-GB" dirty="0"/>
              <a:t> </a:t>
            </a:r>
            <a:r>
              <a:rPr lang="en-GB" dirty="0" err="1"/>
              <a:t>fiskeegg</a:t>
            </a:r>
            <a:r>
              <a:rPr lang="en-GB" dirty="0"/>
              <a:t> er </a:t>
            </a:r>
            <a:r>
              <a:rPr lang="en-GB" dirty="0" err="1"/>
              <a:t>assosiert</a:t>
            </a:r>
            <a:r>
              <a:rPr lang="en-GB" dirty="0"/>
              <a:t> med </a:t>
            </a:r>
            <a:r>
              <a:rPr lang="en-GB" dirty="0" err="1"/>
              <a:t>utslipp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MGO </a:t>
            </a:r>
            <a:r>
              <a:rPr lang="en-GB" dirty="0" err="1"/>
              <a:t>etterfulgt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ammoniakk</a:t>
            </a:r>
            <a:endParaRPr lang="en-GB" dirty="0"/>
          </a:p>
          <a:p>
            <a:r>
              <a:rPr lang="en-GB" dirty="0"/>
              <a:t>HFO og ULSFO </a:t>
            </a:r>
            <a:r>
              <a:rPr lang="en-GB" dirty="0" err="1"/>
              <a:t>utslipp</a:t>
            </a:r>
            <a:r>
              <a:rPr lang="en-GB" dirty="0"/>
              <a:t> 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assosiert</a:t>
            </a:r>
            <a:r>
              <a:rPr lang="en-GB" dirty="0"/>
              <a:t> med </a:t>
            </a:r>
            <a:r>
              <a:rPr lang="en-GB" dirty="0" err="1"/>
              <a:t>risiko</a:t>
            </a:r>
            <a:r>
              <a:rPr lang="en-GB" dirty="0"/>
              <a:t> for </a:t>
            </a:r>
            <a:r>
              <a:rPr lang="en-GB" dirty="0" err="1"/>
              <a:t>skader</a:t>
            </a:r>
            <a:r>
              <a:rPr lang="en-GB" dirty="0"/>
              <a:t> p</a:t>
            </a:r>
            <a:r>
              <a:rPr lang="nb-NO" dirty="0"/>
              <a:t>å </a:t>
            </a:r>
            <a:r>
              <a:rPr lang="en-GB" dirty="0" err="1"/>
              <a:t>pelagiske</a:t>
            </a:r>
            <a:r>
              <a:rPr lang="en-GB" dirty="0"/>
              <a:t> </a:t>
            </a:r>
            <a:r>
              <a:rPr lang="en-GB" dirty="0" err="1"/>
              <a:t>fiskeegg</a:t>
            </a:r>
            <a:endParaRPr lang="nb-NO" dirty="0"/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1A3C52D9-86E0-6018-D638-491CEC674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/>
          <a:stretch/>
        </p:blipFill>
        <p:spPr bwMode="auto">
          <a:xfrm>
            <a:off x="6695539" y="3766610"/>
            <a:ext cx="3338798" cy="26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ECBD9-F189-D5A2-085A-4F51E8825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6"/>
          <a:stretch/>
        </p:blipFill>
        <p:spPr>
          <a:xfrm>
            <a:off x="927785" y="3766610"/>
            <a:ext cx="5381752" cy="27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0AAE-BE55-0633-F385-8CA6AA4D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3" cy="763036"/>
          </a:xfrm>
        </p:spPr>
        <p:txBody>
          <a:bodyPr/>
          <a:lstStyle/>
          <a:p>
            <a:r>
              <a:rPr lang="nb-NO" dirty="0"/>
              <a:t>Konklusjoner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74D95-E370-E601-71EB-63B5A22F40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1491291"/>
            <a:ext cx="11237295" cy="5222331"/>
          </a:xfrm>
        </p:spPr>
        <p:txBody>
          <a:bodyPr>
            <a:normAutofit lnSpcReduction="10000"/>
          </a:bodyPr>
          <a:lstStyle/>
          <a:p>
            <a:r>
              <a:rPr lang="nb-NO" dirty="0"/>
              <a:t>Giftighetstesting av </a:t>
            </a:r>
            <a:r>
              <a:rPr lang="nb-NO" dirty="0" err="1"/>
              <a:t>petrogene</a:t>
            </a:r>
            <a:r>
              <a:rPr lang="nb-NO" dirty="0"/>
              <a:t> energibærere: </a:t>
            </a:r>
          </a:p>
          <a:p>
            <a:pPr lvl="1"/>
            <a:r>
              <a:rPr lang="nb-NO" dirty="0"/>
              <a:t>Kjemisk svært komplekse og generelt lite vannløselige</a:t>
            </a:r>
          </a:p>
          <a:p>
            <a:pPr lvl="1"/>
            <a:r>
              <a:rPr lang="nb-NO" dirty="0"/>
              <a:t>Forårsaker i større grad langtidseffekter enn akutt giftighet, selv ved lave eksponeringskonsentrasjoner</a:t>
            </a:r>
          </a:p>
          <a:p>
            <a:r>
              <a:rPr lang="nb-NO" dirty="0"/>
              <a:t>Giftighetstesting av ammoniakk: </a:t>
            </a:r>
          </a:p>
          <a:p>
            <a:pPr lvl="1"/>
            <a:r>
              <a:rPr lang="nb-NO" dirty="0"/>
              <a:t>Veldig vannløselig, men omdannes raskt til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 i sjøvann</a:t>
            </a:r>
          </a:p>
          <a:p>
            <a:pPr lvl="1"/>
            <a:r>
              <a:rPr lang="nb-NO" dirty="0"/>
              <a:t>NH</a:t>
            </a:r>
            <a:r>
              <a:rPr lang="nb-NO" baseline="-25000" dirty="0"/>
              <a:t>3</a:t>
            </a:r>
            <a:r>
              <a:rPr lang="nb-NO" dirty="0"/>
              <a:t> er svært flyktig og kan i stor grad fordampe</a:t>
            </a:r>
          </a:p>
          <a:p>
            <a:pPr lvl="1"/>
            <a:r>
              <a:rPr lang="nb-NO" dirty="0"/>
              <a:t>Forårsaker akutt dødelighet ved høye konsentrasjoner </a:t>
            </a:r>
          </a:p>
          <a:p>
            <a:pPr lvl="1"/>
            <a:r>
              <a:rPr lang="nb-NO" dirty="0"/>
              <a:t>Ingen indikasjoner som tyder på langtidseffekter på larveutvikling</a:t>
            </a:r>
          </a:p>
          <a:p>
            <a:r>
              <a:rPr lang="nb-NO" dirty="0"/>
              <a:t>Preliminære modellresultater (utslipp på 10 meters dyp): </a:t>
            </a:r>
          </a:p>
          <a:p>
            <a:pPr lvl="1"/>
            <a:r>
              <a:rPr lang="nb-NO" dirty="0"/>
              <a:t>Spredning og massebalanse etter utslipp varierer for all energibærerne, og med lokasjon, vær og vind. </a:t>
            </a:r>
          </a:p>
          <a:p>
            <a:pPr lvl="1"/>
            <a:r>
              <a:rPr lang="nb-NO" dirty="0"/>
              <a:t>Risiko for miljøskade avhenger av lokal berørt biota</a:t>
            </a:r>
          </a:p>
          <a:p>
            <a:pPr lvl="1"/>
            <a:r>
              <a:rPr lang="nb-NO" dirty="0"/>
              <a:t>Ammoniakk har lavt damptrykk, noe som fører til høy avdampning fra havoverflaten</a:t>
            </a:r>
          </a:p>
          <a:p>
            <a:pPr lvl="1"/>
            <a:r>
              <a:rPr lang="nb-NO" dirty="0"/>
              <a:t>MGO har størst potensial for skade på pelagiske fiskeegg, etterfulgt av ammoniakk</a:t>
            </a:r>
          </a:p>
          <a:p>
            <a:pPr lvl="1"/>
            <a:r>
              <a:rPr lang="nb-NO" dirty="0"/>
              <a:t>Tungolje (HFO) og ULSFO er såpass lite vannløselige at de ikke ser ut til å utgjøre noen risiko for pelagiske fiskeegg, men har et vesentlig større risiko for effekter på biota på strender og på overflaten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74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019A-E0CE-CD0F-C815-CB3F42AF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Forbedringer - kunnskapshull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96D2D-FCE9-64D8-D3C7-384642E4A4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8" y="1681495"/>
            <a:ext cx="10752429" cy="4779456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Modellverktøy (DREAM) eksisterer, men bør utvikles videre</a:t>
            </a:r>
          </a:p>
          <a:p>
            <a:pPr lvl="1"/>
            <a:r>
              <a:rPr lang="nb-NO" dirty="0"/>
              <a:t>Bedre fordampningsrater og løselighet (termodynamikk)</a:t>
            </a:r>
          </a:p>
          <a:p>
            <a:pPr lvl="1"/>
            <a:r>
              <a:rPr lang="nb-NO" dirty="0"/>
              <a:t>Inkludere nedbrytning/omdanning av ammoniakk (fordeling NH</a:t>
            </a:r>
            <a:r>
              <a:rPr lang="nb-NO" baseline="-25000" dirty="0"/>
              <a:t>3</a:t>
            </a:r>
            <a:r>
              <a:rPr lang="nb-NO" dirty="0"/>
              <a:t> og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, samt omdannelse til NO</a:t>
            </a:r>
            <a:r>
              <a:rPr lang="nb-NO" baseline="-25000" dirty="0"/>
              <a:t>3</a:t>
            </a:r>
            <a:r>
              <a:rPr lang="nb-NO" baseline="30000" dirty="0"/>
              <a:t>-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Fordeling mellom NH</a:t>
            </a:r>
            <a:r>
              <a:rPr lang="nb-NO" baseline="-25000" dirty="0"/>
              <a:t>3</a:t>
            </a:r>
            <a:r>
              <a:rPr lang="nb-NO" dirty="0"/>
              <a:t> og NH</a:t>
            </a:r>
            <a:r>
              <a:rPr lang="nb-NO" baseline="-25000" dirty="0"/>
              <a:t>4</a:t>
            </a:r>
            <a:r>
              <a:rPr lang="nb-NO" baseline="30000" dirty="0"/>
              <a:t>+ </a:t>
            </a:r>
            <a:r>
              <a:rPr lang="nb-NO" dirty="0"/>
              <a:t>viktig for korrekt å predikere giftighet da NH</a:t>
            </a:r>
            <a:r>
              <a:rPr lang="nb-NO" baseline="-25000" dirty="0"/>
              <a:t>3</a:t>
            </a:r>
            <a:r>
              <a:rPr lang="nb-NO" dirty="0"/>
              <a:t> er vesentlig giftigere</a:t>
            </a:r>
          </a:p>
          <a:p>
            <a:pPr lvl="1"/>
            <a:r>
              <a:rPr lang="nb-NO" dirty="0"/>
              <a:t>Undervannsutslipp av </a:t>
            </a:r>
            <a:r>
              <a:rPr lang="nb-NO" dirty="0" err="1"/>
              <a:t>trykksatt</a:t>
            </a:r>
            <a:r>
              <a:rPr lang="nb-NO" dirty="0"/>
              <a:t> ammoniakk – oppdatering av </a:t>
            </a:r>
            <a:r>
              <a:rPr lang="nb-NO" dirty="0" err="1"/>
              <a:t>plume</a:t>
            </a:r>
            <a:r>
              <a:rPr lang="nb-NO" dirty="0"/>
              <a:t>-modellen</a:t>
            </a:r>
          </a:p>
          <a:p>
            <a:r>
              <a:rPr lang="nb-NO" dirty="0"/>
              <a:t>Mer realistiske scenarier</a:t>
            </a:r>
          </a:p>
          <a:p>
            <a:pPr lvl="1"/>
            <a:r>
              <a:rPr lang="nb-NO" dirty="0"/>
              <a:t>Lagring om bord</a:t>
            </a:r>
          </a:p>
          <a:p>
            <a:pPr lvl="1"/>
            <a:r>
              <a:rPr lang="nb-NO" dirty="0"/>
              <a:t>Mengder</a:t>
            </a:r>
          </a:p>
          <a:p>
            <a:pPr lvl="1"/>
            <a:r>
              <a:rPr lang="nb-NO" dirty="0"/>
              <a:t>Lokasjon</a:t>
            </a:r>
          </a:p>
          <a:p>
            <a:r>
              <a:rPr lang="nb-NO" dirty="0"/>
              <a:t>Ammoniakk som nitrogenkilde - Ammoniakkutslipp kan forårsake langtidseffekter gjennom økt nitrogen som potensielt kan forårsake en gjødslingseffekt</a:t>
            </a:r>
          </a:p>
          <a:p>
            <a:r>
              <a:rPr lang="nb-NO" dirty="0"/>
              <a:t>Respons ved uhellsutslipp?</a:t>
            </a:r>
          </a:p>
          <a:p>
            <a:pPr lvl="1"/>
            <a:r>
              <a:rPr lang="nb-NO" dirty="0"/>
              <a:t>Skal f.eks. </a:t>
            </a:r>
            <a:r>
              <a:rPr lang="nb-NO" dirty="0" err="1"/>
              <a:t>leding</a:t>
            </a:r>
            <a:r>
              <a:rPr lang="nb-NO" dirty="0"/>
              <a:t> av ammoniakk til sjøvann være en respons-opsjon ved landbaserte utslipp bør risiko for effekter på resipienten vurderes f.eks. ved bruk av modeller</a:t>
            </a:r>
          </a:p>
          <a:p>
            <a:r>
              <a:rPr lang="nb-NO" dirty="0"/>
              <a:t>Feltforsøk bør vurderes – modelltesting og -validering</a:t>
            </a:r>
          </a:p>
        </p:txBody>
      </p:sp>
    </p:spTree>
    <p:extLst>
      <p:ext uri="{BB962C8B-B14F-4D97-AF65-F5344CB8AC3E}">
        <p14:creationId xmlns:p14="http://schemas.microsoft.com/office/powerpoint/2010/main" val="9959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7B59-037F-E4E0-A26B-C0BE6DE2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TUSEN TAKK FOR OPPMERKSOMHETEN!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3C083-2580-755D-443A-19B480F9DA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8" y="2037893"/>
            <a:ext cx="10752429" cy="27822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</a:rPr>
              <a:t>Arbeidet</a:t>
            </a:r>
            <a:r>
              <a:rPr lang="en-US" sz="2400" dirty="0">
                <a:latin typeface="Calibri" panose="020F0502020204030204" pitchFamily="34" charset="0"/>
              </a:rPr>
              <a:t> er </a:t>
            </a:r>
            <a:r>
              <a:rPr lang="en-US" sz="2400" dirty="0" err="1">
                <a:latin typeface="Calibri" panose="020F0502020204030204" pitchFamily="34" charset="0"/>
              </a:rPr>
              <a:t>blitt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finansiert</a:t>
            </a:r>
            <a:r>
              <a:rPr lang="en-US" sz="2400" dirty="0">
                <a:latin typeface="Calibri" panose="020F0502020204030204" pitchFamily="34" charset="0"/>
              </a:rPr>
              <a:t> av: </a:t>
            </a:r>
          </a:p>
          <a:p>
            <a:r>
              <a:rPr lang="en-US" sz="2400" dirty="0" err="1">
                <a:latin typeface="Calibri" panose="020F0502020204030204" pitchFamily="34" charset="0"/>
              </a:rPr>
              <a:t>Kystverket</a:t>
            </a:r>
            <a:r>
              <a:rPr lang="en-US" sz="2400" dirty="0">
                <a:latin typeface="Calibri" panose="020F0502020204030204" pitchFamily="34" charset="0"/>
              </a:rPr>
              <a:t> (32603693)</a:t>
            </a:r>
          </a:p>
          <a:p>
            <a:r>
              <a:rPr lang="en-US" sz="2400" dirty="0">
                <a:latin typeface="Calibri" panose="020F0502020204030204" pitchFamily="34" charset="0"/>
              </a:rPr>
              <a:t>The </a:t>
            </a:r>
            <a:r>
              <a:rPr lang="en-US" sz="2400" dirty="0" err="1">
                <a:latin typeface="Calibri" panose="020F0502020204030204" pitchFamily="34" charset="0"/>
              </a:rPr>
              <a:t>HYDROGENi</a:t>
            </a:r>
            <a:r>
              <a:rPr lang="en-US" sz="2400" dirty="0">
                <a:latin typeface="Calibri" panose="020F0502020204030204" pitchFamily="34" charset="0"/>
              </a:rPr>
              <a:t> Research Centre (</a:t>
            </a:r>
            <a:r>
              <a:rPr lang="nb-NO" sz="2400" dirty="0">
                <a:hlinkClick r:id="rId2"/>
              </a:rPr>
              <a:t>hydrogeni.no</a:t>
            </a:r>
            <a:r>
              <a:rPr lang="en-US" sz="2400" dirty="0">
                <a:latin typeface="Calibri" panose="020F0502020204030204" pitchFamily="34" charset="0"/>
              </a:rPr>
              <a:t>) </a:t>
            </a:r>
            <a:r>
              <a:rPr lang="en-US" sz="2400" dirty="0" err="1">
                <a:latin typeface="Calibri" panose="020F0502020204030204" pitchFamily="34" charset="0"/>
              </a:rPr>
              <a:t>finansiert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gjennom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forskningsprogrammet</a:t>
            </a:r>
            <a:r>
              <a:rPr lang="en-US" sz="2400" dirty="0">
                <a:latin typeface="Calibri" panose="020F0502020204030204" pitchFamily="34" charset="0"/>
              </a:rPr>
              <a:t> FMETEKN av </a:t>
            </a:r>
            <a:r>
              <a:rPr lang="en-US" sz="2400" dirty="0" err="1">
                <a:latin typeface="Calibri" panose="020F0502020204030204" pitchFamily="34" charset="0"/>
              </a:rPr>
              <a:t>Forskningsrådet</a:t>
            </a:r>
            <a:r>
              <a:rPr lang="en-US" sz="2400" dirty="0">
                <a:latin typeface="Calibri" panose="020F0502020204030204" pitchFamily="34" charset="0"/>
              </a:rPr>
              <a:t> og </a:t>
            </a:r>
            <a:r>
              <a:rPr lang="en-US" sz="2400" dirty="0" err="1">
                <a:latin typeface="Calibri" panose="020F0502020204030204" pitchFamily="34" charset="0"/>
              </a:rPr>
              <a:t>industripartnere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HYDROGENi</a:t>
            </a:r>
            <a:r>
              <a:rPr lang="en-US" sz="2400" dirty="0">
                <a:latin typeface="Calibri" panose="020F0502020204030204" pitchFamily="34" charset="0"/>
              </a:rPr>
              <a:t> (333118). </a:t>
            </a:r>
          </a:p>
          <a:p>
            <a:r>
              <a:rPr lang="nb-NO" sz="2400" dirty="0">
                <a:latin typeface="Calibri" panose="020F0502020204030204" pitchFamily="34" charset="0"/>
              </a:rPr>
              <a:t>Sysselmesteren på Svalbard (18:129 - Spredning og miljøeffekter av marine drivstoff ved uhellsutslipp i Arktiske farvann)</a:t>
            </a:r>
          </a:p>
        </p:txBody>
      </p:sp>
      <p:pic>
        <p:nvPicPr>
          <p:cNvPr id="4" name="Plassholder for innhold 3" descr="Et bilde som inneholder tekst, Font, Grafikk, grafisk design&#10;&#10;Automatisk generert beskrivelse">
            <a:extLst>
              <a:ext uri="{FF2B5EF4-FFF2-40B4-BE49-F238E27FC236}">
                <a16:creationId xmlns:a16="http://schemas.microsoft.com/office/drawing/2014/main" id="{42E3D3A0-BB40-EF88-78EC-7A7E3A600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80" y="5358998"/>
            <a:ext cx="8416247" cy="1015155"/>
          </a:xfrm>
          <a:prstGeom prst="rect">
            <a:avLst/>
          </a:prstGeom>
        </p:spPr>
      </p:pic>
      <p:pic>
        <p:nvPicPr>
          <p:cNvPr id="5" name="Picture 2" descr="Sysselmesteren på Svalbard – Wikipedia">
            <a:extLst>
              <a:ext uri="{FF2B5EF4-FFF2-40B4-BE49-F238E27FC236}">
                <a16:creationId xmlns:a16="http://schemas.microsoft.com/office/drawing/2014/main" id="{95200041-EDDF-5172-BC2C-6E4643C4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80" y="5255116"/>
            <a:ext cx="864820" cy="12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7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5181-D8FF-71C0-2FFA-1D15B57C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Introduksjon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CD900-4BD5-A696-9732-71CCAB1873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b-NO" dirty="0"/>
              <a:t>Overgang fra fossile til ikke-fossile energibærere i maritim transport</a:t>
            </a:r>
          </a:p>
          <a:p>
            <a:r>
              <a:rPr lang="nb-NO" dirty="0"/>
              <a:t>Nye energibærere representerer nye utfordringer for miljøet og for responsarbeid i forbindelse med uhellsutslipp</a:t>
            </a:r>
          </a:p>
          <a:p>
            <a:r>
              <a:rPr lang="nb-NO" dirty="0"/>
              <a:t>Er ikke-fossile energibærere mindre giftige enn fossile for marint miljø? </a:t>
            </a:r>
          </a:p>
          <a:p>
            <a:endParaRPr lang="nb-NO" dirty="0"/>
          </a:p>
          <a:p>
            <a:r>
              <a:rPr lang="nb-NO" dirty="0"/>
              <a:t>Giftighet av ulike typer energibærere i maritim transport</a:t>
            </a:r>
          </a:p>
          <a:p>
            <a:r>
              <a:rPr lang="nb-NO" dirty="0"/>
              <a:t>Tidlige livsstadier av fisk som modell for giftighetstesting</a:t>
            </a:r>
          </a:p>
          <a:p>
            <a:r>
              <a:rPr lang="nb-NO" dirty="0"/>
              <a:t>Utslippssimuleringer for å predikere skjebne og miljørisiko ved utslipp i marint miljø</a:t>
            </a:r>
          </a:p>
          <a:p>
            <a:r>
              <a:rPr lang="nb-NO" dirty="0"/>
              <a:t>Forskningsmangler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27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CEA9-CF2A-E51C-B732-E887328B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848724" cy="1051168"/>
          </a:xfrm>
        </p:spPr>
        <p:txBody>
          <a:bodyPr/>
          <a:lstStyle/>
          <a:p>
            <a:r>
              <a:rPr lang="nb-NO" dirty="0"/>
              <a:t>INSERT-SYSTEMET MULIGGJØR IN SITU STUDIER  </a:t>
            </a:r>
          </a:p>
        </p:txBody>
      </p:sp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2A79EB33-E216-1800-D5B3-4AD3343C7E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643" y="1946468"/>
            <a:ext cx="4142466" cy="3256155"/>
          </a:xfrm>
          <a:prstGeom prst="rect">
            <a:avLst/>
          </a:prstGeom>
        </p:spPr>
      </p:pic>
      <p:pic>
        <p:nvPicPr>
          <p:cNvPr id="5" name="Picture 4" descr="A picture containing indoor, doughnut, donut, sitting&#10;&#10;Description automatically generated">
            <a:extLst>
              <a:ext uri="{FF2B5EF4-FFF2-40B4-BE49-F238E27FC236}">
                <a16:creationId xmlns:a16="http://schemas.microsoft.com/office/drawing/2014/main" id="{95EA4BDE-54CA-EDFB-E33F-59CAD2179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684" y="1970992"/>
            <a:ext cx="1875991" cy="3231631"/>
          </a:xfrm>
          <a:prstGeom prst="rect">
            <a:avLst/>
          </a:prstGeom>
        </p:spPr>
      </p:pic>
      <p:pic>
        <p:nvPicPr>
          <p:cNvPr id="6" name="Picture 5" descr="A picture containing indoor, food, bowl, sitting&#10;&#10;Description automatically generated">
            <a:extLst>
              <a:ext uri="{FF2B5EF4-FFF2-40B4-BE49-F238E27FC236}">
                <a16:creationId xmlns:a16="http://schemas.microsoft.com/office/drawing/2014/main" id="{4CFEEBC5-ECEB-4F6D-8C8B-5DACE77827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5222" y="1885867"/>
            <a:ext cx="3231632" cy="340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62F20-AB7D-AE33-DD1D-E78B75256F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28" b="6447"/>
          <a:stretch/>
        </p:blipFill>
        <p:spPr>
          <a:xfrm>
            <a:off x="0" y="5708122"/>
            <a:ext cx="12192000" cy="1149878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9506C9D9-FD82-4B4D-04CC-3898F1AE3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53389" y="2652042"/>
            <a:ext cx="3231632" cy="18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0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7728D-7133-4A50-AAD2-58F5F430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Teknologi for et bedre samfunn</a:t>
            </a:r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284370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9B45-29F0-96C5-8415-4CBC7C38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tidlige livsstadier hos fisk?</a:t>
            </a:r>
          </a:p>
        </p:txBody>
      </p:sp>
      <p:pic>
        <p:nvPicPr>
          <p:cNvPr id="1026" name="Picture 2" descr="Research — WagnerLab@UCSF">
            <a:extLst>
              <a:ext uri="{FF2B5EF4-FFF2-40B4-BE49-F238E27FC236}">
                <a16:creationId xmlns:a16="http://schemas.microsoft.com/office/drawing/2014/main" id="{F3DFACDC-B9F1-1ACC-4070-D472C57F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7" y="1992844"/>
            <a:ext cx="10846385" cy="30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DCF34-A3DF-F204-C6BE-72CFF1AF0C6A}"/>
              </a:ext>
            </a:extLst>
          </p:cNvPr>
          <p:cNvSpPr txBox="1"/>
          <p:nvPr/>
        </p:nvSpPr>
        <p:spPr>
          <a:xfrm>
            <a:off x="284421" y="629337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https://danwagnerlab.org/research</a:t>
            </a:r>
          </a:p>
        </p:txBody>
      </p:sp>
    </p:spTree>
    <p:extLst>
      <p:ext uri="{BB962C8B-B14F-4D97-AF65-F5344CB8AC3E}">
        <p14:creationId xmlns:p14="http://schemas.microsoft.com/office/powerpoint/2010/main" val="136023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6E22B0-13E3-F5BF-F911-B9AC6A372A3E}"/>
              </a:ext>
            </a:extLst>
          </p:cNvPr>
          <p:cNvSpPr/>
          <p:nvPr/>
        </p:nvSpPr>
        <p:spPr>
          <a:xfrm>
            <a:off x="6037227" y="2145028"/>
            <a:ext cx="5923291" cy="17282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b="1" dirty="0" err="1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EA2B87-E403-19AF-6F81-257D5145542D}"/>
              </a:ext>
            </a:extLst>
          </p:cNvPr>
          <p:cNvSpPr/>
          <p:nvPr/>
        </p:nvSpPr>
        <p:spPr>
          <a:xfrm>
            <a:off x="2382362" y="2129750"/>
            <a:ext cx="3659038" cy="174857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b="1" dirty="0" err="1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DAB43-D021-35AD-459D-D6015761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667" y="331705"/>
            <a:ext cx="9407973" cy="1051168"/>
          </a:xfrm>
        </p:spPr>
        <p:txBody>
          <a:bodyPr/>
          <a:lstStyle/>
          <a:p>
            <a:r>
              <a:rPr lang="nb-NO" dirty="0"/>
              <a:t>Giftighetstest for torsk utviklet hos SINTEF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D980D-798B-723E-1C5B-B4419F31FC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838" y="4444600"/>
            <a:ext cx="4002900" cy="2146805"/>
          </a:xfrm>
        </p:spPr>
        <p:txBody>
          <a:bodyPr>
            <a:normAutofit/>
          </a:bodyPr>
          <a:lstStyle/>
          <a:p>
            <a:pPr marL="285750" lvl="1" indent="0">
              <a:buNone/>
            </a:pPr>
            <a:r>
              <a:rPr lang="nb-NO" b="1" dirty="0"/>
              <a:t>AKUTT OG FORSINKET GIFTIGHET </a:t>
            </a:r>
          </a:p>
          <a:p>
            <a:pPr lvl="1"/>
            <a:r>
              <a:rPr lang="nb-NO" dirty="0"/>
              <a:t>Overlevelse</a:t>
            </a:r>
          </a:p>
          <a:p>
            <a:pPr lvl="1"/>
            <a:r>
              <a:rPr lang="nb-NO" dirty="0"/>
              <a:t>Klekkesuksess</a:t>
            </a:r>
          </a:p>
          <a:p>
            <a:pPr lvl="1"/>
            <a:r>
              <a:rPr lang="nb-NO" dirty="0"/>
              <a:t>Hjerteaktivitet</a:t>
            </a:r>
          </a:p>
          <a:p>
            <a:pPr lvl="1"/>
            <a:r>
              <a:rPr lang="nb-NO" dirty="0"/>
              <a:t>Deformiteter</a:t>
            </a:r>
          </a:p>
          <a:p>
            <a:pPr lvl="1"/>
            <a:r>
              <a:rPr lang="nb-NO" dirty="0"/>
              <a:t>Morfologi</a:t>
            </a:r>
          </a:p>
        </p:txBody>
      </p:sp>
      <p:pic>
        <p:nvPicPr>
          <p:cNvPr id="7" name="Picture 6" descr="A close-up of a group of clear circles&#10;&#10;Description automatically generated">
            <a:extLst>
              <a:ext uri="{FF2B5EF4-FFF2-40B4-BE49-F238E27FC236}">
                <a16:creationId xmlns:a16="http://schemas.microsoft.com/office/drawing/2014/main" id="{08197489-3F4A-381B-C47A-9C12DE8D2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10" b="78344" l="25463" r="70448">
                        <a14:foregroundMark x1="30478" y1="29733" x2="39545" y2="20062"/>
                        <a14:foregroundMark x1="39545" y1="20062" x2="49411" y2="18214"/>
                        <a14:foregroundMark x1="55388" y1="19173" x2="56481" y2="19496"/>
                        <a14:foregroundMark x1="51080" y1="17901" x2="54793" y2="18997"/>
                        <a14:foregroundMark x1="56481" y1="19496" x2="66474" y2="29167"/>
                        <a14:foregroundMark x1="66474" y1="29167" x2="71409" y2="42133"/>
                        <a14:foregroundMark x1="71163" y1="54215" x2="67863" y2="66307"/>
                        <a14:foregroundMark x1="67863" y1="66307" x2="63040" y2="72788"/>
                        <a14:foregroundMark x1="63040" y1="72788" x2="52083" y2="79115"/>
                        <a14:foregroundMark x1="52083" y1="79115" x2="46605" y2="79372"/>
                        <a14:foregroundMark x1="46605" y1="79372" x2="35108" y2="73765"/>
                        <a14:foregroundMark x1="35108" y1="73765" x2="27006" y2="60237"/>
                        <a14:foregroundMark x1="27006" y1="60237" x2="25463" y2="45267"/>
                        <a14:foregroundMark x1="25463" y1="45267" x2="30015" y2="29424"/>
                        <a14:foregroundMark x1="30015" y1="29424" x2="31636" y2="29115"/>
                        <a14:foregroundMark x1="38040" y1="22685" x2="48727" y2="21451"/>
                        <a14:foregroundMark x1="41512" y1="19444" x2="47261" y2="17953"/>
                        <a14:foregroundMark x1="47261" y1="17953" x2="52546" y2="18210"/>
                        <a14:foregroundMark x1="52546" y1="18210" x2="56790" y2="20062"/>
                        <a14:foregroundMark x1="26003" y1="41512" x2="26235" y2="50360"/>
                        <a14:foregroundMark x1="26235" y1="50360" x2="31057" y2="55504"/>
                        <a14:foregroundMark x1="31057" y1="55504" x2="35571" y2="51903"/>
                        <a14:foregroundMark x1="35571" y1="51903" x2="35532" y2="51492"/>
                        <a14:foregroundMark x1="29900" y1="65741" x2="38696" y2="65998"/>
                        <a14:foregroundMark x1="38696" y1="65998" x2="42323" y2="62654"/>
                        <a14:foregroundMark x1="38272" y1="75823" x2="45525" y2="74486"/>
                        <a14:foregroundMark x1="45525" y1="74486" x2="48650" y2="71708"/>
                        <a14:foregroundMark x1="41860" y1="78138" x2="47917" y2="79527"/>
                        <a14:foregroundMark x1="47917" y1="79527" x2="53897" y2="78344"/>
                        <a14:foregroundMark x1="53897" y1="78344" x2="56327" y2="76749"/>
                        <a14:foregroundMark x1="70602" y1="42747" x2="70448" y2="50874"/>
                        <a14:foregroundMark x1="70448" y1="50874" x2="70255" y2="42747"/>
                        <a14:foregroundMark x1="25540" y1="47634" x2="26003" y2="54835"/>
                        <a14:foregroundMark x1="26003" y1="54835" x2="27932" y2="60957"/>
                        <a14:backgroundMark x1="25540" y1="59619" x2="24267" y2="51029"/>
                        <a14:backgroundMark x1="24267" y1="51029" x2="25039" y2="57922"/>
                        <a14:backgroundMark x1="25039" y1="57922" x2="25309" y2="58539"/>
                        <a14:backgroundMark x1="48187" y1="16512" x2="59877" y2="18724"/>
                        <a14:backgroundMark x1="59877" y1="18724" x2="65394" y2="17078"/>
                        <a14:backgroundMark x1="65394" y1="17078" x2="59375" y2="18158"/>
                        <a14:backgroundMark x1="59375" y1="18158" x2="62076" y2="18056"/>
                        <a14:backgroundMark x1="49421" y1="17438" x2="55285" y2="18313"/>
                        <a14:backgroundMark x1="55285" y1="18313" x2="55748" y2="18673"/>
                        <a14:backgroundMark x1="71489" y1="42130" x2="71836" y2="548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9" t="15997" r="25432" b="17489"/>
          <a:stretch/>
        </p:blipFill>
        <p:spPr>
          <a:xfrm>
            <a:off x="2605172" y="2534641"/>
            <a:ext cx="1354617" cy="1286442"/>
          </a:xfrm>
          <a:prstGeom prst="rect">
            <a:avLst/>
          </a:prstGeom>
        </p:spPr>
      </p:pic>
      <p:pic>
        <p:nvPicPr>
          <p:cNvPr id="9" name="Picture 8" descr="Close-up of a cell&#10;&#10;Description automatically generated">
            <a:extLst>
              <a:ext uri="{FF2B5EF4-FFF2-40B4-BE49-F238E27FC236}">
                <a16:creationId xmlns:a16="http://schemas.microsoft.com/office/drawing/2014/main" id="{C306D697-F158-5923-68FC-CF51D4CB4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59" b="81019" l="33758" r="81289">
                        <a14:foregroundMark x1="78356" y1="31944" x2="81944" y2="47840"/>
                        <a14:foregroundMark x1="81944" y1="47840" x2="81134" y2="57767"/>
                        <a14:foregroundMark x1="81134" y1="57767" x2="78241" y2="66461"/>
                        <a14:foregroundMark x1="78241" y1="66461" x2="73148" y2="73714"/>
                        <a14:foregroundMark x1="73148" y1="73714" x2="61188" y2="79887"/>
                        <a14:foregroundMark x1="61188" y1="79887" x2="47492" y2="77469"/>
                        <a14:foregroundMark x1="47492" y1="77469" x2="42245" y2="72942"/>
                        <a14:foregroundMark x1="42245" y1="72942" x2="39275" y2="66461"/>
                        <a14:foregroundMark x1="39275" y1="66461" x2="39043" y2="66461"/>
                        <a14:foregroundMark x1="80093" y1="61368" x2="82137" y2="46708"/>
                        <a14:foregroundMark x1="82137" y1="46708" x2="81289" y2="38992"/>
                        <a14:foregroundMark x1="81289" y1="38992" x2="79861" y2="35185"/>
                        <a14:foregroundMark x1="37423" y1="66307" x2="34568" y2="59774"/>
                        <a14:foregroundMark x1="34568" y1="59774" x2="33719" y2="43673"/>
                        <a14:foregroundMark x1="33719" y1="43673" x2="39043" y2="28292"/>
                        <a14:foregroundMark x1="39043" y1="28292" x2="48457" y2="20576"/>
                        <a14:foregroundMark x1="48457" y1="20576" x2="60069" y2="18004"/>
                        <a14:foregroundMark x1="60069" y1="18004" x2="66049" y2="19959"/>
                        <a14:foregroundMark x1="66049" y1="19959" x2="68017" y2="21553"/>
                        <a14:foregroundMark x1="58565" y1="64300" x2="60802" y2="49434"/>
                        <a14:foregroundMark x1="60802" y1="49434" x2="70062" y2="32767"/>
                        <a14:foregroundMark x1="70062" y1="32767" x2="75309" y2="35340"/>
                        <a14:foregroundMark x1="75309" y1="35340" x2="75347" y2="35648"/>
                        <a14:foregroundMark x1="44213" y1="60134" x2="45332" y2="52418"/>
                        <a14:foregroundMark x1="45332" y1="52418" x2="52431" y2="38323"/>
                        <a14:foregroundMark x1="52431" y1="38323" x2="61921" y2="34053"/>
                        <a14:foregroundMark x1="61921" y1="34053" x2="68827" y2="35957"/>
                        <a14:foregroundMark x1="68827" y1="35957" x2="68943" y2="36111"/>
                        <a14:foregroundMark x1="38002" y1="48817" x2="37616" y2="38169"/>
                        <a14:foregroundMark x1="37616" y1="38169" x2="40278" y2="27984"/>
                        <a14:foregroundMark x1="40278" y1="27984" x2="41435" y2="25669"/>
                        <a14:foregroundMark x1="40779" y1="33642" x2="40779" y2="33642"/>
                        <a14:foregroundMark x1="38349" y1="36986" x2="45988" y2="36780"/>
                        <a14:foregroundMark x1="45988" y1="36780" x2="54745" y2="41101"/>
                        <a14:foregroundMark x1="54745" y1="41101" x2="55594" y2="42233"/>
                        <a14:foregroundMark x1="35918" y1="62140" x2="33989" y2="47788"/>
                        <a14:foregroundMark x1="33989" y1="47788" x2="35725" y2="37294"/>
                        <a14:foregroundMark x1="64776" y1="79475" x2="59259" y2="81019"/>
                        <a14:foregroundMark x1="59259" y1="81019" x2="53279" y2="81019"/>
                        <a14:foregroundMark x1="53279" y1="81019" x2="48573" y2="79012"/>
                        <a14:foregroundMark x1="71335" y1="68261" x2="70062" y2="58179"/>
                        <a14:foregroundMark x1="70062" y1="58179" x2="69483" y2="57562"/>
                        <a14:foregroundMark x1="75926" y1="27366" x2="70988" y2="23508"/>
                        <a14:foregroundMark x1="70988" y1="23508" x2="71566" y2="23817"/>
                        <a14:foregroundMark x1="34221" y1="56944" x2="33758" y2="48714"/>
                        <a14:foregroundMark x1="33758" y1="48714" x2="34799" y2="42387"/>
                        <a14:foregroundMark x1="34684" y1="40381" x2="37423" y2="33025"/>
                        <a14:foregroundMark x1="37423" y1="33025" x2="35610" y2="3991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4" t="16245" r="15977" b="17241"/>
          <a:stretch/>
        </p:blipFill>
        <p:spPr>
          <a:xfrm rot="10800000">
            <a:off x="4477708" y="2529640"/>
            <a:ext cx="1334108" cy="1266965"/>
          </a:xfrm>
          <a:prstGeom prst="rect">
            <a:avLst/>
          </a:prstGeom>
        </p:spPr>
      </p:pic>
      <p:pic>
        <p:nvPicPr>
          <p:cNvPr id="4" name="Picture 3" descr="A lizard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08A24BDA-4F1D-E5A4-B8DF-3D06F17DB5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9" b="89803" l="1974" r="94572">
                        <a14:foregroundMark x1="23602" y1="47149" x2="1974" y2="46491"/>
                        <a14:foregroundMark x1="1974" y1="46491" x2="17516" y2="52083"/>
                        <a14:foregroundMark x1="17516" y1="52083" x2="26234" y2="52193"/>
                        <a14:foregroundMark x1="89063" y1="43311" x2="92928" y2="48026"/>
                        <a14:foregroundMark x1="92928" y1="48026" x2="95230" y2="54605"/>
                        <a14:foregroundMark x1="95230" y1="54605" x2="91776" y2="59868"/>
                        <a14:foregroundMark x1="91776" y1="59868" x2="85938" y2="58553"/>
                        <a14:foregroundMark x1="94572" y1="52522" x2="94490" y2="5745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36" b="32994"/>
          <a:stretch/>
        </p:blipFill>
        <p:spPr>
          <a:xfrm>
            <a:off x="8014286" y="2717601"/>
            <a:ext cx="3685748" cy="889273"/>
          </a:xfrm>
          <a:prstGeom prst="rect">
            <a:avLst/>
          </a:prstGeom>
        </p:spPr>
      </p:pic>
      <p:pic>
        <p:nvPicPr>
          <p:cNvPr id="6" name="Picture 5" descr="A close-up of a microscope&#10;&#10;Description automatically generated">
            <a:extLst>
              <a:ext uri="{FF2B5EF4-FFF2-40B4-BE49-F238E27FC236}">
                <a16:creationId xmlns:a16="http://schemas.microsoft.com/office/drawing/2014/main" id="{E58625C4-CB38-4455-7E6E-77118F32F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24" b="78498" l="28974" r="74421">
                        <a14:foregroundMark x1="63735" y1="21811" x2="56597" y2="17490"/>
                        <a14:foregroundMark x1="56597" y1="17490" x2="43673" y2="19136"/>
                        <a14:foregroundMark x1="43673" y1="19136" x2="37307" y2="23560"/>
                        <a14:foregroundMark x1="37307" y1="23560" x2="32793" y2="29218"/>
                        <a14:foregroundMark x1="32793" y1="29218" x2="28665" y2="41049"/>
                        <a14:foregroundMark x1="28665" y1="41049" x2="28086" y2="52572"/>
                        <a14:foregroundMark x1="28086" y1="52572" x2="28974" y2="60082"/>
                        <a14:foregroundMark x1="28974" y1="60082" x2="31790" y2="61574"/>
                        <a14:foregroundMark x1="42361" y1="19239" x2="46181" y2="16461"/>
                        <a14:foregroundMark x1="46181" y1="16461" x2="51312" y2="16101"/>
                        <a14:foregroundMark x1="51312" y1="16101" x2="59645" y2="17490"/>
                        <a14:foregroundMark x1="59645" y1="17490" x2="65008" y2="20216"/>
                        <a14:foregroundMark x1="65008" y1="20216" x2="66397" y2="23920"/>
                        <a14:foregroundMark x1="59645" y1="17181" x2="59645" y2="17181"/>
                        <a14:foregroundMark x1="61073" y1="18261" x2="56481" y2="16924"/>
                        <a14:foregroundMark x1="56481" y1="16924" x2="56481" y2="16924"/>
                        <a14:foregroundMark x1="65046" y1="20576" x2="71103" y2="27726"/>
                        <a14:foregroundMark x1="71103" y1="27726" x2="73958" y2="33333"/>
                        <a14:foregroundMark x1="73958" y1="33333" x2="76003" y2="51492"/>
                        <a14:foregroundMark x1="76003" y1="51492" x2="72878" y2="63066"/>
                        <a14:foregroundMark x1="72878" y1="63066" x2="69985" y2="68467"/>
                        <a14:foregroundMark x1="69985" y1="68467" x2="59066" y2="78189"/>
                        <a14:foregroundMark x1="59066" y1="78189" x2="54552" y2="79887"/>
                        <a14:foregroundMark x1="54552" y1="79887" x2="45602" y2="78549"/>
                        <a14:foregroundMark x1="45602" y1="78549" x2="36690" y2="73457"/>
                        <a14:foregroundMark x1="44753" y1="41872" x2="45756" y2="50206"/>
                        <a14:foregroundMark x1="45756" y1="50206" x2="39699" y2="57870"/>
                        <a14:foregroundMark x1="39699" y1="57870" x2="35455" y2="53961"/>
                        <a14:foregroundMark x1="35455" y1="53961" x2="35224" y2="53292"/>
                        <a14:foregroundMark x1="45023" y1="51183" x2="64776" y2="64198"/>
                        <a14:foregroundMark x1="64776" y1="64198" x2="65548" y2="67490"/>
                        <a14:foregroundMark x1="69020" y1="63477" x2="66705" y2="38477"/>
                        <a14:foregroundMark x1="66705" y1="38477" x2="66551" y2="38117"/>
                        <a14:foregroundMark x1="74421" y1="34208" x2="68904" y2="54424"/>
                        <a14:foregroundMark x1="68904" y1="54424" x2="68711" y2="5463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14099" r="22069" b="18621"/>
          <a:stretch/>
        </p:blipFill>
        <p:spPr>
          <a:xfrm>
            <a:off x="6457505" y="2531089"/>
            <a:ext cx="1296298" cy="1245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26B72-3920-BB3A-5D0F-CB919486B451}"/>
              </a:ext>
            </a:extLst>
          </p:cNvPr>
          <p:cNvSpPr txBox="1"/>
          <p:nvPr/>
        </p:nvSpPr>
        <p:spPr>
          <a:xfrm>
            <a:off x="1056115" y="2129750"/>
            <a:ext cx="61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 DPF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D2CAB-C069-BF3F-A3F5-F38E6B6CA562}"/>
              </a:ext>
            </a:extLst>
          </p:cNvPr>
          <p:cNvSpPr txBox="1"/>
          <p:nvPr/>
        </p:nvSpPr>
        <p:spPr>
          <a:xfrm>
            <a:off x="4824292" y="2145029"/>
            <a:ext cx="76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7 DPF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B7B1D-5EC4-88DD-D2C1-2E49FC4C7607}"/>
              </a:ext>
            </a:extLst>
          </p:cNvPr>
          <p:cNvSpPr txBox="1"/>
          <p:nvPr/>
        </p:nvSpPr>
        <p:spPr>
          <a:xfrm>
            <a:off x="6789195" y="2150420"/>
            <a:ext cx="124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11 DPF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0B1A0-1607-5421-1781-E873003BA7DC}"/>
              </a:ext>
            </a:extLst>
          </p:cNvPr>
          <p:cNvSpPr txBox="1"/>
          <p:nvPr/>
        </p:nvSpPr>
        <p:spPr>
          <a:xfrm>
            <a:off x="9547024" y="2164866"/>
            <a:ext cx="90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15 DPF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83A94E-652B-2636-504A-8B6EB54B46C0}"/>
              </a:ext>
            </a:extLst>
          </p:cNvPr>
          <p:cNvSpPr txBox="1"/>
          <p:nvPr/>
        </p:nvSpPr>
        <p:spPr>
          <a:xfrm>
            <a:off x="3455357" y="1790518"/>
            <a:ext cx="171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EKSPONERING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DA07F-6B4F-5B4B-FFD6-B935BA8249EC}"/>
              </a:ext>
            </a:extLst>
          </p:cNvPr>
          <p:cNvSpPr txBox="1"/>
          <p:nvPr/>
        </p:nvSpPr>
        <p:spPr>
          <a:xfrm>
            <a:off x="8428286" y="1804503"/>
            <a:ext cx="137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RECOVERY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C01ED8-66CA-880F-0CB6-11F8079A315B}"/>
              </a:ext>
            </a:extLst>
          </p:cNvPr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t="34211" r="10987" b="37500"/>
          <a:stretch/>
        </p:blipFill>
        <p:spPr bwMode="auto">
          <a:xfrm>
            <a:off x="3645793" y="5242503"/>
            <a:ext cx="5184147" cy="134890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8F96CD-2457-E6D5-8A70-50AFED6A82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12" y="4409369"/>
            <a:ext cx="2914750" cy="21820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59DCB3A-12D9-ADA4-A5A7-7B35EDAF352A}"/>
              </a:ext>
            </a:extLst>
          </p:cNvPr>
          <p:cNvSpPr/>
          <p:nvPr/>
        </p:nvSpPr>
        <p:spPr>
          <a:xfrm>
            <a:off x="172709" y="2129750"/>
            <a:ext cx="2209653" cy="17485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b="1" dirty="0" err="1">
              <a:solidFill>
                <a:schemeClr val="tx2"/>
              </a:solidFill>
            </a:endParaRPr>
          </a:p>
        </p:txBody>
      </p:sp>
      <p:pic>
        <p:nvPicPr>
          <p:cNvPr id="24" name="Picture 23" descr="A close-up of several cells&#10;&#10;Description automatically generated">
            <a:extLst>
              <a:ext uri="{FF2B5EF4-FFF2-40B4-BE49-F238E27FC236}">
                <a16:creationId xmlns:a16="http://schemas.microsoft.com/office/drawing/2014/main" id="{C3F4E064-FA88-B655-8C62-35A4A24CA2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79" b="91564" l="9992" r="89969">
                        <a14:foregroundMark x1="41049" y1="27263" x2="28974" y2="36163"/>
                        <a14:foregroundMark x1="28974" y1="36163" x2="24614" y2="43621"/>
                        <a14:foregroundMark x1="24614" y1="43621" x2="23071" y2="64763"/>
                        <a14:foregroundMark x1="23071" y1="64763" x2="30170" y2="80093"/>
                        <a14:foregroundMark x1="30170" y1="80093" x2="40509" y2="89249"/>
                        <a14:foregroundMark x1="40509" y1="89249" x2="55980" y2="86728"/>
                        <a14:foregroundMark x1="55980" y1="86728" x2="64892" y2="81121"/>
                        <a14:foregroundMark x1="64892" y1="81121" x2="71065" y2="59208"/>
                        <a14:foregroundMark x1="71065" y1="59208" x2="70602" y2="47479"/>
                        <a14:foregroundMark x1="70602" y1="47479" x2="67052" y2="38940"/>
                        <a14:foregroundMark x1="67052" y1="38940" x2="59915" y2="31739"/>
                        <a14:foregroundMark x1="59915" y1="31739" x2="51389" y2="27418"/>
                        <a14:foregroundMark x1="51389" y1="27418" x2="39776" y2="28035"/>
                        <a14:foregroundMark x1="23573" y1="49949" x2="23495" y2="68519"/>
                        <a14:foregroundMark x1="23495" y1="68519" x2="30440" y2="81944"/>
                        <a14:foregroundMark x1="30440" y1="81944" x2="40818" y2="89043"/>
                        <a14:foregroundMark x1="35995" y1="87346" x2="42168" y2="90844"/>
                        <a14:foregroundMark x1="42168" y1="90844" x2="50502" y2="91564"/>
                        <a14:foregroundMark x1="50502" y1="91564" x2="63889" y2="83899"/>
                        <a14:foregroundMark x1="63889" y1="83899" x2="67014" y2="78498"/>
                        <a14:foregroundMark x1="69329" y1="74486" x2="71721" y2="57150"/>
                        <a14:foregroundMark x1="71721" y1="57150" x2="70910" y2="48302"/>
                        <a14:foregroundMark x1="40818" y1="26543" x2="46566" y2="25926"/>
                        <a14:foregroundMark x1="46566" y1="25926" x2="52662" y2="27006"/>
                        <a14:foregroundMark x1="52662" y1="27006" x2="54012" y2="27726"/>
                        <a14:foregroundMark x1="24151" y1="69753" x2="26312" y2="75874"/>
                        <a14:backgroundMark x1="39545" y1="25463" x2="45177" y2="24023"/>
                        <a14:backgroundMark x1="45177" y1="24023" x2="52315" y2="251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0" y="2065994"/>
            <a:ext cx="2465600" cy="1849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DDA99E-979C-EFC9-522A-5EF024793ED8}"/>
              </a:ext>
            </a:extLst>
          </p:cNvPr>
          <p:cNvSpPr txBox="1"/>
          <p:nvPr/>
        </p:nvSpPr>
        <p:spPr>
          <a:xfrm>
            <a:off x="974372" y="2150420"/>
            <a:ext cx="76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 DPF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4EE5FC-E986-6F29-4432-0F428497B360}"/>
              </a:ext>
            </a:extLst>
          </p:cNvPr>
          <p:cNvSpPr txBox="1"/>
          <p:nvPr/>
        </p:nvSpPr>
        <p:spPr>
          <a:xfrm>
            <a:off x="2885742" y="2159850"/>
            <a:ext cx="76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 DPF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DCFBD5-A0BC-3B14-AA59-D2BD7F96D471}"/>
              </a:ext>
            </a:extLst>
          </p:cNvPr>
          <p:cNvSpPr txBox="1"/>
          <p:nvPr/>
        </p:nvSpPr>
        <p:spPr>
          <a:xfrm>
            <a:off x="537370" y="1785021"/>
            <a:ext cx="171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BEFRUKTNING</a:t>
            </a:r>
          </a:p>
        </p:txBody>
      </p:sp>
    </p:spTree>
    <p:extLst>
      <p:ext uri="{BB962C8B-B14F-4D97-AF65-F5344CB8AC3E}">
        <p14:creationId xmlns:p14="http://schemas.microsoft.com/office/powerpoint/2010/main" val="2554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ED60-F11A-B957-1BAF-D8F68B28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3" cy="639109"/>
          </a:xfrm>
        </p:spPr>
        <p:txBody>
          <a:bodyPr/>
          <a:lstStyle/>
          <a:p>
            <a:r>
              <a:rPr lang="en-GB" dirty="0" err="1"/>
              <a:t>Giftighetstesting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maritime </a:t>
            </a:r>
            <a:r>
              <a:rPr lang="en-GB" dirty="0" err="1"/>
              <a:t>energibærere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1AC98-52E6-D68D-3CD0-7186CCABBA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891" y="2410148"/>
            <a:ext cx="2282527" cy="163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70AA9-55DD-2376-0A70-EE0688AC27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5900" y="2410149"/>
            <a:ext cx="2282528" cy="163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F8009-016E-41C6-9C4F-1B94B27985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9270" y="2410969"/>
            <a:ext cx="2282526" cy="163046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67E9DCC-CBF4-5E10-5C76-1C3432A18943}"/>
              </a:ext>
            </a:extLst>
          </p:cNvPr>
          <p:cNvSpPr txBox="1">
            <a:spLocks/>
          </p:cNvSpPr>
          <p:nvPr/>
        </p:nvSpPr>
        <p:spPr>
          <a:xfrm>
            <a:off x="501542" y="1701965"/>
            <a:ext cx="1891666" cy="412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 Light" panose="020F0302020204030204" pitchFamily="34" charset="0"/>
              <a:buChar char="‒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143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MGO1000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265F0E2C-719E-5196-2E21-657942F51612}"/>
              </a:ext>
            </a:extLst>
          </p:cNvPr>
          <p:cNvSpPr txBox="1">
            <a:spLocks/>
          </p:cNvSpPr>
          <p:nvPr/>
        </p:nvSpPr>
        <p:spPr>
          <a:xfrm>
            <a:off x="2512030" y="1701965"/>
            <a:ext cx="1889759" cy="412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 Light" panose="020F0302020204030204" pitchFamily="34" charset="0"/>
              <a:buChar char="‒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143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MGO500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677685C-9B73-A52F-3EB2-676282852F3B}"/>
              </a:ext>
            </a:extLst>
          </p:cNvPr>
          <p:cNvSpPr txBox="1">
            <a:spLocks/>
          </p:cNvSpPr>
          <p:nvPr/>
        </p:nvSpPr>
        <p:spPr>
          <a:xfrm>
            <a:off x="4178147" y="1699076"/>
            <a:ext cx="1889759" cy="412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 Light" panose="020F0302020204030204" pitchFamily="34" charset="0"/>
              <a:buChar char="‒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143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IF180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E0B1BE2-42CD-3036-81D8-0C2BE58EC7C0}"/>
              </a:ext>
            </a:extLst>
          </p:cNvPr>
          <p:cNvSpPr txBox="1">
            <a:spLocks/>
          </p:cNvSpPr>
          <p:nvPr/>
        </p:nvSpPr>
        <p:spPr>
          <a:xfrm>
            <a:off x="8409859" y="1295939"/>
            <a:ext cx="1889759" cy="412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 Light" panose="020F0302020204030204" pitchFamily="34" charset="0"/>
              <a:buChar char="‒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143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AMMONIAKK</a:t>
            </a:r>
          </a:p>
        </p:txBody>
      </p:sp>
      <p:graphicFrame>
        <p:nvGraphicFramePr>
          <p:cNvPr id="55" name="Content Placeholder 3">
            <a:extLst>
              <a:ext uri="{FF2B5EF4-FFF2-40B4-BE49-F238E27FC236}">
                <a16:creationId xmlns:a16="http://schemas.microsoft.com/office/drawing/2014/main" id="{0CAF621E-6556-E4DD-81E9-EB2E22950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525655"/>
              </p:ext>
            </p:extLst>
          </p:nvPr>
        </p:nvGraphicFramePr>
        <p:xfrm>
          <a:off x="284342" y="4539433"/>
          <a:ext cx="6236774" cy="19351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2584">
                  <a:extLst>
                    <a:ext uri="{9D8B030D-6E8A-4147-A177-3AD203B41FA5}">
                      <a16:colId xmlns:a16="http://schemas.microsoft.com/office/drawing/2014/main" val="2299129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65059045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4215382517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4078681413"/>
                    </a:ext>
                  </a:extLst>
                </a:gridCol>
              </a:tblGrid>
              <a:tr h="251434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Fuel type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Rotterdam diesel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Marine gas oil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IFO 180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3962717065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Sulphur content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0,09 %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0,05 %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&lt;1%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2567769475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Kilde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Shell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Esso Slagen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 err="1">
                          <a:effectLst/>
                        </a:rPr>
                        <a:t>Kystverket</a:t>
                      </a:r>
                      <a:r>
                        <a:rPr lang="en-GB" sz="1300" dirty="0">
                          <a:effectLst/>
                        </a:rPr>
                        <a:t> (Shell 2014)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3207867811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Density (g/ml)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0,885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0,852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0,961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2954367146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Flash point (°C)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62,5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82,5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88,5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3244342303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Pour point (°C)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&lt;-36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&lt;-36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18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1238535784"/>
                  </a:ext>
                </a:extLst>
              </a:tr>
              <a:tr h="253092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Asphaltenes (</a:t>
                      </a:r>
                      <a:r>
                        <a:rPr lang="en-GB" sz="1300" dirty="0" err="1">
                          <a:effectLst/>
                        </a:rPr>
                        <a:t>vekt</a:t>
                      </a:r>
                      <a:r>
                        <a:rPr lang="en-GB" sz="1300" dirty="0">
                          <a:effectLst/>
                        </a:rPr>
                        <a:t>%)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0,02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0,02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5-6%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617801661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Wax (vekt%)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3,1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>
                          <a:effectLst/>
                        </a:rPr>
                        <a:t>0,81</a:t>
                      </a:r>
                      <a:endParaRPr lang="nb-NO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4800"/>
                        </a:spcAft>
                        <a:tabLst>
                          <a:tab pos="180340" algn="l"/>
                        </a:tabLst>
                      </a:pPr>
                      <a:r>
                        <a:rPr lang="en-GB" sz="1300" dirty="0">
                          <a:effectLst/>
                        </a:rPr>
                        <a:t>4-5%</a:t>
                      </a:r>
                      <a:endParaRPr lang="nb-NO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4487" marR="84487" marT="0" marB="0"/>
                </a:tc>
                <a:extLst>
                  <a:ext uri="{0D108BD9-81ED-4DB2-BD59-A6C34878D82A}">
                    <a16:rowId xmlns:a16="http://schemas.microsoft.com/office/drawing/2014/main" val="426206867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93066E89-EA04-2896-0DE1-C18412702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59813"/>
              </p:ext>
            </p:extLst>
          </p:nvPr>
        </p:nvGraphicFramePr>
        <p:xfrm>
          <a:off x="7516726" y="4184746"/>
          <a:ext cx="4390932" cy="228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530">
                  <a:extLst>
                    <a:ext uri="{9D8B030D-6E8A-4147-A177-3AD203B41FA5}">
                      <a16:colId xmlns:a16="http://schemas.microsoft.com/office/drawing/2014/main" val="4155257499"/>
                    </a:ext>
                  </a:extLst>
                </a:gridCol>
                <a:gridCol w="926004">
                  <a:extLst>
                    <a:ext uri="{9D8B030D-6E8A-4147-A177-3AD203B41FA5}">
                      <a16:colId xmlns:a16="http://schemas.microsoft.com/office/drawing/2014/main" val="3105131440"/>
                    </a:ext>
                  </a:extLst>
                </a:gridCol>
                <a:gridCol w="1218228">
                  <a:extLst>
                    <a:ext uri="{9D8B030D-6E8A-4147-A177-3AD203B41FA5}">
                      <a16:colId xmlns:a16="http://schemas.microsoft.com/office/drawing/2014/main" val="2379567441"/>
                    </a:ext>
                  </a:extLst>
                </a:gridCol>
                <a:gridCol w="1108170">
                  <a:extLst>
                    <a:ext uri="{9D8B030D-6E8A-4147-A177-3AD203B41FA5}">
                      <a16:colId xmlns:a16="http://schemas.microsoft.com/office/drawing/2014/main" val="2982329620"/>
                    </a:ext>
                  </a:extLst>
                </a:gridCol>
              </a:tblGrid>
              <a:tr h="421694">
                <a:tc>
                  <a:txBody>
                    <a:bodyPr/>
                    <a:lstStyle/>
                    <a:p>
                      <a:pPr algn="ctr" fontAlgn="b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nb-N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ammonia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1" u="none" strike="noStrike" dirty="0">
                          <a:effectLst/>
                        </a:rPr>
                        <a:t>Beregnet </a:t>
                      </a:r>
                      <a:r>
                        <a:rPr lang="nb-NO" sz="1200" b="1" u="none" strike="noStrike" dirty="0" err="1">
                          <a:effectLst/>
                        </a:rPr>
                        <a:t>Uionisert</a:t>
                      </a:r>
                      <a:r>
                        <a:rPr lang="nb-NO" sz="1200" b="1" u="none" strike="noStrike" dirty="0">
                          <a:effectLst/>
                        </a:rPr>
                        <a:t> </a:t>
                      </a:r>
                      <a:r>
                        <a:rPr lang="nb-NO" sz="1200" b="1" u="none" strike="noStrike" dirty="0" err="1">
                          <a:effectLst/>
                        </a:rPr>
                        <a:t>Ammonia</a:t>
                      </a:r>
                      <a:r>
                        <a:rPr lang="nb-NO" sz="1200" b="1" u="none" strike="noStrike" dirty="0">
                          <a:effectLst/>
                        </a:rPr>
                        <a:t>, 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1" u="none" strike="noStrike" dirty="0">
                          <a:effectLst/>
                        </a:rPr>
                        <a:t>Beregnet Ionisert </a:t>
                      </a:r>
                      <a:r>
                        <a:rPr lang="nb-NO" sz="1200" b="1" u="none" strike="noStrike" dirty="0" err="1">
                          <a:effectLst/>
                        </a:rPr>
                        <a:t>Ammonia</a:t>
                      </a:r>
                      <a:r>
                        <a:rPr lang="nb-NO" sz="1200" b="1" u="none" strike="noStrike" dirty="0">
                          <a:effectLst/>
                        </a:rPr>
                        <a:t> 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7118845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Behandling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TA-N, mg/L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mg/L NH3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mg/L NH4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597087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C1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1.642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222.4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0482636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112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1.105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110.9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5124511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C3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56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0.679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55.3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863410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28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0.380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27.6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536790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C5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0.204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13.8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742659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C6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7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0.104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6.9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953092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C7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0.052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3.4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3986337"/>
                  </a:ext>
                </a:extLst>
              </a:tr>
              <a:tr h="1685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C8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2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0.024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effectLst/>
                        </a:rPr>
                        <a:t>1.7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4575969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4B32FEAC-7231-7A09-740A-7CD5A9A8A119}"/>
              </a:ext>
            </a:extLst>
          </p:cNvPr>
          <p:cNvSpPr txBox="1"/>
          <p:nvPr/>
        </p:nvSpPr>
        <p:spPr>
          <a:xfrm>
            <a:off x="7393837" y="2460441"/>
            <a:ext cx="4636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Løst ammoniumklorid i sjøvann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8 konsentrasjoner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Målt total </a:t>
            </a:r>
            <a:r>
              <a:rPr lang="nb-NO" dirty="0" err="1"/>
              <a:t>ammonia</a:t>
            </a:r>
            <a:r>
              <a:rPr lang="nb-NO" dirty="0"/>
              <a:t> (TAN=NH</a:t>
            </a:r>
            <a:r>
              <a:rPr lang="nb-NO" baseline="-25000" dirty="0"/>
              <a:t>3</a:t>
            </a:r>
            <a:r>
              <a:rPr lang="nb-NO" dirty="0"/>
              <a:t> + NH</a:t>
            </a:r>
            <a:r>
              <a:rPr lang="nb-NO" baseline="-25000" dirty="0"/>
              <a:t>4</a:t>
            </a:r>
            <a:r>
              <a:rPr lang="nb-NO" baseline="30000" dirty="0"/>
              <a:t>+</a:t>
            </a:r>
            <a:r>
              <a:rPr lang="nb-NO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Beregnet konsentrasjon av (NH</a:t>
            </a:r>
            <a:r>
              <a:rPr lang="nb-NO" baseline="-25000" dirty="0"/>
              <a:t>3</a:t>
            </a:r>
            <a:r>
              <a:rPr lang="nb-NO" dirty="0"/>
              <a:t>) ut fra TAN-målinger, temperatur, salinitet og 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5AA0C25-1EE0-9F4C-AC90-D0734AA1DFC3}"/>
                  </a:ext>
                </a:extLst>
              </p:cNvPr>
              <p:cNvSpPr txBox="1"/>
              <p:nvPr/>
            </p:nvSpPr>
            <p:spPr>
              <a:xfrm>
                <a:off x="7776133" y="1771515"/>
                <a:ext cx="3649509" cy="378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nb-NO" i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b-NO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b-NO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b-NO" i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b-NO" i="0">
                          <a:latin typeface="Cambria Math" panose="02040503050406030204" pitchFamily="18" charset="0"/>
                        </a:rPr>
                        <m:t>0 ⇋</m:t>
                      </m:r>
                      <m:sSubSup>
                        <m:sSubSupPr>
                          <m:ctrlPr>
                            <a:rPr lang="nb-NO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b-NO" i="0">
                              <a:latin typeface="Cambria Math" panose="02040503050406030204" pitchFamily="18" charset="0"/>
                            </a:rPr>
                            <m:t>NH</m:t>
                          </m:r>
                        </m:e>
                        <m:sub>
                          <m:r>
                            <a:rPr lang="nb-NO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nb-NO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nb-NO" i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nb-NO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b-NO" i="0"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nb-NO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5AA0C25-1EE0-9F4C-AC90-D0734AA1D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133" y="1771515"/>
                <a:ext cx="3649509" cy="3785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0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4" grpId="0"/>
      <p:bldP spid="57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12D6-ED2D-CA4B-F428-D462E064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Akutt giftighet – </a:t>
            </a:r>
            <a:r>
              <a:rPr lang="nb-NO" dirty="0" err="1"/>
              <a:t>petrogene</a:t>
            </a:r>
            <a:r>
              <a:rPr lang="nb-NO" dirty="0"/>
              <a:t> drivstoff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51DC0-4FE1-A940-B5CE-54BC7D9B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89" y="2259017"/>
            <a:ext cx="9179895" cy="3889119"/>
          </a:xfrm>
        </p:spPr>
        <p:txBody>
          <a:bodyPr>
            <a:noAutofit/>
          </a:bodyPr>
          <a:lstStyle/>
          <a:p>
            <a:r>
              <a:rPr lang="nb-NO" sz="2800" dirty="0"/>
              <a:t>Testet WAF (1:1000) av tre marine drivstoff i fortynningsserier (100, 50, 25, 12, 6 og 3%)</a:t>
            </a:r>
          </a:p>
          <a:p>
            <a:r>
              <a:rPr lang="nb-NO" sz="2800" dirty="0"/>
              <a:t>Over 80 % overlevelse og klekkesuksess i alle behandlinger</a:t>
            </a:r>
          </a:p>
          <a:p>
            <a:r>
              <a:rPr lang="nb-NO" sz="2800" dirty="0"/>
              <a:t>Ikke mulig å etablere grenseverdier for overlevelse (LC</a:t>
            </a:r>
            <a:r>
              <a:rPr lang="nb-NO" sz="2800" baseline="-25000" dirty="0"/>
              <a:t>50</a:t>
            </a:r>
            <a:r>
              <a:rPr lang="nb-NO" sz="2800" dirty="0"/>
              <a:t>) for noen av de </a:t>
            </a:r>
            <a:r>
              <a:rPr lang="nb-NO" sz="2800" dirty="0" err="1"/>
              <a:t>petrogene</a:t>
            </a:r>
            <a:r>
              <a:rPr lang="nb-NO" sz="2800" dirty="0"/>
              <a:t> drivstoffene</a:t>
            </a:r>
          </a:p>
          <a:p>
            <a:r>
              <a:rPr lang="nb-NO" sz="2800" dirty="0"/>
              <a:t>For lav løselighet til å fremprovosere akutt dødelighet ila fire dagers eksponering</a:t>
            </a:r>
          </a:p>
          <a:p>
            <a:r>
              <a:rPr lang="nb-NO" sz="2800" dirty="0"/>
              <a:t>Tidlig klekking (stressklekking) observert</a:t>
            </a:r>
          </a:p>
        </p:txBody>
      </p:sp>
      <p:pic>
        <p:nvPicPr>
          <p:cNvPr id="6" name="Picture 5" descr="A tray of glass jars&#10;&#10;Description automatically generated">
            <a:extLst>
              <a:ext uri="{FF2B5EF4-FFF2-40B4-BE49-F238E27FC236}">
                <a16:creationId xmlns:a16="http://schemas.microsoft.com/office/drawing/2014/main" id="{BD8BDC85-B41E-8740-0FAD-656EAB446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6493" y="296445"/>
            <a:ext cx="2371555" cy="1778666"/>
          </a:xfrm>
          <a:prstGeom prst="rect">
            <a:avLst/>
          </a:prstGeom>
        </p:spPr>
      </p:pic>
      <p:pic>
        <p:nvPicPr>
          <p:cNvPr id="7" name="Picture 6" descr="A glass jar with a label on it&#10;&#10;Description automatically generated">
            <a:extLst>
              <a:ext uri="{FF2B5EF4-FFF2-40B4-BE49-F238E27FC236}">
                <a16:creationId xmlns:a16="http://schemas.microsoft.com/office/drawing/2014/main" id="{DD1B5593-84AC-A939-56A3-D1810711E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6492" y="2411335"/>
            <a:ext cx="2371555" cy="1778666"/>
          </a:xfrm>
          <a:prstGeom prst="rect">
            <a:avLst/>
          </a:prstGeom>
        </p:spPr>
      </p:pic>
      <p:pic>
        <p:nvPicPr>
          <p:cNvPr id="8" name="Picture 7" descr="A glass jar with liquid in it&#10;&#10;Description automatically generated">
            <a:extLst>
              <a:ext uri="{FF2B5EF4-FFF2-40B4-BE49-F238E27FC236}">
                <a16:creationId xmlns:a16="http://schemas.microsoft.com/office/drawing/2014/main" id="{40EB0E2F-22DD-5AF7-1833-E9442FC10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6889" y="4782890"/>
            <a:ext cx="2371555" cy="17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35D7-46B8-27B1-AFB8-19CE0038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Forsinket giftighet – </a:t>
            </a:r>
            <a:r>
              <a:rPr lang="nb-NO" dirty="0" err="1"/>
              <a:t>petrogene</a:t>
            </a:r>
            <a:r>
              <a:rPr lang="nb-NO" dirty="0"/>
              <a:t> drivstoff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902C9-1B53-65C6-AA0C-09F729C289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159" y="1966836"/>
            <a:ext cx="4992906" cy="872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</a:rPr>
              <a:t>Larver eksponert for </a:t>
            </a:r>
            <a:r>
              <a:rPr lang="nb-NO" b="1" dirty="0" err="1">
                <a:solidFill>
                  <a:srgbClr val="FF0000"/>
                </a:solidFill>
              </a:rPr>
              <a:t>petrogene</a:t>
            </a:r>
            <a:r>
              <a:rPr lang="nb-NO" b="1" dirty="0">
                <a:solidFill>
                  <a:srgbClr val="FF0000"/>
                </a:solidFill>
              </a:rPr>
              <a:t> drivstoff hadde alvorlige deformiteter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450131D-9E96-4794-9281-E0C2D6DE8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486" y="1666047"/>
            <a:ext cx="5337810" cy="49658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885C66-F420-0D7B-B07C-101E9202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0" y="2983831"/>
            <a:ext cx="5870296" cy="35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2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89D3B-E8C1-51B9-9FED-F197A7C9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Forsinket giftighet – </a:t>
            </a:r>
            <a:r>
              <a:rPr lang="nb-NO" dirty="0" err="1"/>
              <a:t>petrogene</a:t>
            </a:r>
            <a:r>
              <a:rPr lang="nb-NO" dirty="0"/>
              <a:t> drivstoff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43EE560-FF09-4955-A99E-33FF4B53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5" y="3429000"/>
            <a:ext cx="6886389" cy="233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59260-1F65-4DFF-A88E-E462E8254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01" y="1431133"/>
            <a:ext cx="3476738" cy="26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D79F3-42CE-4058-83F5-B96956377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02" y="4220049"/>
            <a:ext cx="3458215" cy="244415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E071DE-14B1-B16D-C369-BC144366F51F}"/>
              </a:ext>
            </a:extLst>
          </p:cNvPr>
          <p:cNvSpPr txBox="1">
            <a:spLocks/>
          </p:cNvSpPr>
          <p:nvPr/>
        </p:nvSpPr>
        <p:spPr>
          <a:xfrm>
            <a:off x="793920" y="2322095"/>
            <a:ext cx="6148301" cy="784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 Light" panose="020F0302020204030204" pitchFamily="34" charset="0"/>
              <a:buChar char="‒"/>
              <a:defRPr sz="20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143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28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>
                <a:solidFill>
                  <a:srgbClr val="FF0000"/>
                </a:solidFill>
              </a:rPr>
              <a:t>Larver eksponert for </a:t>
            </a:r>
            <a:r>
              <a:rPr lang="nb-NO" b="1" dirty="0" err="1">
                <a:solidFill>
                  <a:srgbClr val="FF0000"/>
                </a:solidFill>
              </a:rPr>
              <a:t>petrogene</a:t>
            </a:r>
            <a:r>
              <a:rPr lang="nb-NO" b="1" dirty="0">
                <a:solidFill>
                  <a:srgbClr val="FF0000"/>
                </a:solidFill>
              </a:rPr>
              <a:t> drivstoff hadde alvorlige hjerteskader</a:t>
            </a:r>
          </a:p>
        </p:txBody>
      </p:sp>
    </p:spTree>
    <p:extLst>
      <p:ext uri="{BB962C8B-B14F-4D97-AF65-F5344CB8AC3E}">
        <p14:creationId xmlns:p14="http://schemas.microsoft.com/office/powerpoint/2010/main" val="154804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7120C09-64BA-905A-10FA-EEDBC8C8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644" y="379964"/>
            <a:ext cx="9407975" cy="1051168"/>
          </a:xfrm>
        </p:spPr>
        <p:txBody>
          <a:bodyPr anchor="b">
            <a:normAutofit/>
          </a:bodyPr>
          <a:lstStyle/>
          <a:p>
            <a:r>
              <a:rPr lang="en-US" dirty="0"/>
              <a:t>PNEC for </a:t>
            </a:r>
            <a:r>
              <a:rPr lang="en-US" dirty="0" err="1"/>
              <a:t>petrogene</a:t>
            </a:r>
            <a:r>
              <a:rPr lang="en-US" dirty="0"/>
              <a:t> </a:t>
            </a:r>
            <a:r>
              <a:rPr lang="en-US" dirty="0" err="1"/>
              <a:t>drivstoff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852C0-BD77-AE64-620E-BFAC02D67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9" y="2835930"/>
            <a:ext cx="6167842" cy="2852627"/>
          </a:xfrm>
          <a:prstGeom prst="rect">
            <a:avLst/>
          </a:prstGeom>
          <a:noFill/>
        </p:spPr>
      </p:pic>
      <p:pic>
        <p:nvPicPr>
          <p:cNvPr id="7" name="Picture 6" descr="A lizard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2C90D650-719E-119B-3C6E-451F16B2F7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9" b="89803" l="1974" r="94572">
                        <a14:foregroundMark x1="23602" y1="47149" x2="1974" y2="46491"/>
                        <a14:foregroundMark x1="1974" y1="46491" x2="17516" y2="52083"/>
                        <a14:foregroundMark x1="17516" y1="52083" x2="26234" y2="52193"/>
                        <a14:foregroundMark x1="89063" y1="43311" x2="92928" y2="48026"/>
                        <a14:foregroundMark x1="92928" y1="48026" x2="95230" y2="54605"/>
                        <a14:foregroundMark x1="95230" y1="54605" x2="91776" y2="59868"/>
                        <a14:foregroundMark x1="91776" y1="59868" x2="85938" y2="58553"/>
                        <a14:foregroundMark x1="94572" y1="52522" x2="94490" y2="5745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36" b="32994"/>
          <a:stretch/>
        </p:blipFill>
        <p:spPr>
          <a:xfrm>
            <a:off x="7776303" y="4762226"/>
            <a:ext cx="3839343" cy="926331"/>
          </a:xfrm>
          <a:prstGeom prst="rect">
            <a:avLst/>
          </a:prstGeom>
        </p:spPr>
      </p:pic>
      <p:pic>
        <p:nvPicPr>
          <p:cNvPr id="8" name="Picture 7" descr="A picture containing indoor, different, porcelain&#10;&#10;Description automatically generated">
            <a:extLst>
              <a:ext uri="{FF2B5EF4-FFF2-40B4-BE49-F238E27FC236}">
                <a16:creationId xmlns:a16="http://schemas.microsoft.com/office/drawing/2014/main" id="{63323CCF-EA24-D994-202F-6B6468CA7B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10" b="73684" l="10033" r="45477">
                        <a14:foregroundMark x1="33059" y1="71601" x2="38240" y2="68092"/>
                        <a14:foregroundMark x1="38240" y1="68092" x2="42188" y2="63158"/>
                        <a14:foregroundMark x1="42188" y1="63158" x2="45559" y2="50548"/>
                        <a14:foregroundMark x1="45559" y1="50548" x2="45641" y2="43969"/>
                        <a14:foregroundMark x1="45641" y1="43969" x2="43668" y2="37281"/>
                        <a14:foregroundMark x1="43668" y1="37281" x2="40296" y2="32456"/>
                        <a14:foregroundMark x1="40296" y1="32456" x2="39063" y2="33553"/>
                        <a14:foregroundMark x1="24013" y1="72149" x2="18257" y2="69408"/>
                        <a14:foregroundMark x1="18257" y1="69408" x2="12911" y2="61842"/>
                        <a14:foregroundMark x1="12911" y1="61842" x2="10938" y2="45943"/>
                        <a14:foregroundMark x1="10938" y1="45943" x2="11595" y2="40461"/>
                        <a14:foregroundMark x1="11595" y1="40461" x2="13240" y2="35855"/>
                        <a14:foregroundMark x1="13240" y1="35855" x2="18832" y2="28509"/>
                        <a14:foregroundMark x1="18832" y1="28509" x2="22122" y2="26316"/>
                        <a14:foregroundMark x1="22122" y1="26316" x2="31168" y2="25219"/>
                        <a14:foregroundMark x1="31168" y1="25219" x2="39145" y2="29276"/>
                        <a14:foregroundMark x1="39145" y1="29276" x2="41694" y2="32895"/>
                        <a14:foregroundMark x1="41694" y1="32895" x2="41859" y2="33443"/>
                        <a14:foregroundMark x1="22780" y1="73465" x2="32072" y2="73684"/>
                        <a14:foregroundMark x1="32072" y1="73684" x2="36431" y2="71382"/>
                        <a14:foregroundMark x1="37171" y1="44298" x2="29688" y2="49781"/>
                        <a14:foregroundMark x1="29688" y1="49781" x2="26151" y2="59649"/>
                        <a14:foregroundMark x1="26151" y1="59649" x2="34293" y2="58224"/>
                        <a14:foregroundMark x1="34293" y1="58224" x2="35691" y2="50768"/>
                        <a14:foregroundMark x1="35691" y1="50768" x2="34951" y2="46053"/>
                        <a14:foregroundMark x1="34951" y1="46053" x2="34704" y2="46053"/>
                        <a14:foregroundMark x1="27714" y1="40570" x2="22944" y2="46272"/>
                        <a14:foregroundMark x1="22944" y1="46272" x2="30510" y2="40351"/>
                        <a14:foregroundMark x1="30510" y1="40351" x2="27138" y2="40570"/>
                        <a14:foregroundMark x1="19572" y1="43311" x2="30510" y2="58114"/>
                        <a14:foregroundMark x1="30510" y1="58114" x2="31250" y2="65022"/>
                        <a14:foregroundMark x1="31250" y1="65022" x2="27796" y2="69956"/>
                        <a14:foregroundMark x1="27796" y1="69956" x2="20641" y2="67434"/>
                        <a14:foregroundMark x1="20641" y1="67434" x2="15461" y2="57785"/>
                        <a14:foregroundMark x1="15461" y1="57785" x2="14638" y2="48684"/>
                        <a14:foregroundMark x1="14638" y1="48684" x2="18421" y2="43531"/>
                        <a14:foregroundMark x1="18421" y1="43531" x2="22122" y2="43202"/>
                        <a14:foregroundMark x1="22122" y1="43202" x2="22862" y2="43202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" t="20962" r="51084" b="23305"/>
          <a:stretch/>
        </p:blipFill>
        <p:spPr>
          <a:xfrm>
            <a:off x="8109284" y="3248527"/>
            <a:ext cx="1586691" cy="1536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FCFB8-CC54-FDD6-5599-9D2110C6AA48}"/>
              </a:ext>
            </a:extLst>
          </p:cNvPr>
          <p:cNvSpPr txBox="1"/>
          <p:nvPr/>
        </p:nvSpPr>
        <p:spPr>
          <a:xfrm>
            <a:off x="2859797" y="6277981"/>
            <a:ext cx="616784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b-NO" sz="2000" b="1" dirty="0" err="1"/>
              <a:t>Predicted</a:t>
            </a:r>
            <a:r>
              <a:rPr lang="nb-NO" sz="2000" b="1" dirty="0"/>
              <a:t> No </a:t>
            </a:r>
            <a:r>
              <a:rPr lang="nb-NO" sz="2000" b="1" dirty="0" err="1"/>
              <a:t>Effect</a:t>
            </a:r>
            <a:r>
              <a:rPr lang="nb-NO" sz="2000" b="1" dirty="0"/>
              <a:t> </a:t>
            </a:r>
            <a:r>
              <a:rPr lang="nb-NO" sz="2000" b="1" dirty="0" err="1"/>
              <a:t>Concentrations</a:t>
            </a:r>
            <a:r>
              <a:rPr lang="nb-NO" sz="2000" b="1" dirty="0"/>
              <a:t> (PNEC): 0.1 µg PAH/L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901D5-BCBD-8ACE-87EA-044AFDC7E113}"/>
              </a:ext>
            </a:extLst>
          </p:cNvPr>
          <p:cNvSpPr txBox="1"/>
          <p:nvPr/>
        </p:nvSpPr>
        <p:spPr>
          <a:xfrm>
            <a:off x="613728" y="1923303"/>
            <a:ext cx="10659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Larvedeformiteter og hjerteskader er gode indikatorer for langtidseffekter på vekst, utvikling og overlevelse</a:t>
            </a:r>
          </a:p>
        </p:txBody>
      </p:sp>
    </p:spTree>
    <p:extLst>
      <p:ext uri="{BB962C8B-B14F-4D97-AF65-F5344CB8AC3E}">
        <p14:creationId xmlns:p14="http://schemas.microsoft.com/office/powerpoint/2010/main" val="2117788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9039310114505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903931011450568"/>
</p:tagLst>
</file>

<file path=ppt/theme/theme1.xml><?xml version="1.0" encoding="utf-8"?>
<a:theme xmlns:a="http://schemas.openxmlformats.org/drawingml/2006/main" name="Uten bunnlinje">
  <a:themeElements>
    <a:clrScheme name="SINTEF Ny">
      <a:dk1>
        <a:sysClr val="windowText" lastClr="000000"/>
      </a:dk1>
      <a:lt1>
        <a:sysClr val="window" lastClr="FFFFFF"/>
      </a:lt1>
      <a:dk2>
        <a:srgbClr val="003C65"/>
      </a:dk2>
      <a:lt2>
        <a:srgbClr val="EBEBE6"/>
      </a:lt2>
      <a:accent1>
        <a:srgbClr val="14B978"/>
      </a:accent1>
      <a:accent2>
        <a:srgbClr val="CDFAE1"/>
      </a:accent2>
      <a:accent3>
        <a:srgbClr val="004628"/>
      </a:accent3>
      <a:accent4>
        <a:srgbClr val="C89B14"/>
      </a:accent4>
      <a:accent5>
        <a:srgbClr val="BE3C37"/>
      </a:accent5>
      <a:accent6>
        <a:srgbClr val="780050"/>
      </a:accent6>
      <a:hlink>
        <a:srgbClr val="0563C1"/>
      </a:hlink>
      <a:folHlink>
        <a:srgbClr val="954F72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b="1" dirty="0" err="1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ntef mal.potx" id="{4D5DFB5A-7851-4743-9FEE-6575BAE5260D}" vid="{82A59459-72E6-4469-9D3C-91119E22DD93}"/>
    </a:ext>
  </a:extLst>
</a:theme>
</file>

<file path=ppt/theme/theme2.xml><?xml version="1.0" encoding="utf-8"?>
<a:theme xmlns:a="http://schemas.openxmlformats.org/drawingml/2006/main" name="Uten bunnline (Blå)">
  <a:themeElements>
    <a:clrScheme name="SINTEF Ny">
      <a:dk1>
        <a:sysClr val="windowText" lastClr="000000"/>
      </a:dk1>
      <a:lt1>
        <a:sysClr val="window" lastClr="FFFFFF"/>
      </a:lt1>
      <a:dk2>
        <a:srgbClr val="003C65"/>
      </a:dk2>
      <a:lt2>
        <a:srgbClr val="EBEBE6"/>
      </a:lt2>
      <a:accent1>
        <a:srgbClr val="14B978"/>
      </a:accent1>
      <a:accent2>
        <a:srgbClr val="CDFAE1"/>
      </a:accent2>
      <a:accent3>
        <a:srgbClr val="004628"/>
      </a:accent3>
      <a:accent4>
        <a:srgbClr val="C89B14"/>
      </a:accent4>
      <a:accent5>
        <a:srgbClr val="BE3C37"/>
      </a:accent5>
      <a:accent6>
        <a:srgbClr val="780050"/>
      </a:accent6>
      <a:hlink>
        <a:srgbClr val="0563C1"/>
      </a:hlink>
      <a:folHlink>
        <a:srgbClr val="954F72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b="1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ntef mal.potx" id="{4D5DFB5A-7851-4743-9FEE-6575BAE5260D}" vid="{82A59459-72E6-4469-9D3C-91119E22DD93}"/>
    </a:ext>
  </a:extLst>
</a:theme>
</file>

<file path=ppt/theme/theme3.xml><?xml version="1.0" encoding="utf-8"?>
<a:theme xmlns:a="http://schemas.openxmlformats.org/drawingml/2006/main" name="Kapitteldeler">
  <a:themeElements>
    <a:clrScheme name="SINTEF Ny">
      <a:dk1>
        <a:sysClr val="windowText" lastClr="000000"/>
      </a:dk1>
      <a:lt1>
        <a:sysClr val="window" lastClr="FFFFFF"/>
      </a:lt1>
      <a:dk2>
        <a:srgbClr val="003C65"/>
      </a:dk2>
      <a:lt2>
        <a:srgbClr val="EBEBE6"/>
      </a:lt2>
      <a:accent1>
        <a:srgbClr val="14B978"/>
      </a:accent1>
      <a:accent2>
        <a:srgbClr val="CDFAE1"/>
      </a:accent2>
      <a:accent3>
        <a:srgbClr val="004628"/>
      </a:accent3>
      <a:accent4>
        <a:srgbClr val="C89B14"/>
      </a:accent4>
      <a:accent5>
        <a:srgbClr val="BE3C37"/>
      </a:accent5>
      <a:accent6>
        <a:srgbClr val="780050"/>
      </a:accent6>
      <a:hlink>
        <a:srgbClr val="0563C1"/>
      </a:hlink>
      <a:folHlink>
        <a:srgbClr val="954F72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b="1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ntef mal.potx" id="{4D5DFB5A-7851-4743-9FEE-6575BAE5260D}" vid="{CD4B1333-B23E-4CA5-A2CB-431C5232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2FC97A4EB864EBF6B6ADD443A67CC" ma:contentTypeVersion="14" ma:contentTypeDescription="Opprett et nytt dokument." ma:contentTypeScope="" ma:versionID="a59811bd92298090e6a76c55d4651efa">
  <xsd:schema xmlns:xsd="http://www.w3.org/2001/XMLSchema" xmlns:xs="http://www.w3.org/2001/XMLSchema" xmlns:p="http://schemas.microsoft.com/office/2006/metadata/properties" xmlns:ns2="3b00a67f-9791-437e-b702-303a706ea042" xmlns:ns3="7dc3d6ed-56f1-49b6-b310-0ff680cfe62a" targetNamespace="http://schemas.microsoft.com/office/2006/metadata/properties" ma:root="true" ma:fieldsID="4c3e1f195df9422cebd772257e8ef87d" ns2:_="" ns3:_="">
    <xsd:import namespace="3b00a67f-9791-437e-b702-303a706ea042"/>
    <xsd:import namespace="7dc3d6ed-56f1-49b6-b310-0ff680cf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378a55df-a9cd-4882-8adc-9ae50d8055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3d6ed-56f1-49b6-b310-0ff680cfe62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9d73458-8fb0-4777-9551-357d96ad6676}" ma:internalName="TaxCatchAll" ma:showField="CatchAllData" ma:web="7dc3d6ed-56f1-49b6-b310-0ff680cfe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FormConfiguration><![CDATA[{"formFields":[],"formDataEntries":[]}]]></TemplafyFormConfiguration>
</file>

<file path=customXml/item3.xml><?xml version="1.0" encoding="utf-8"?>
<TemplafyTemplateConfiguration><![CDATA[{"elementsMetadata":[],"transformationConfigurations":[],"templateName":"SINTEF-Blank presentation_ny","templateDescription":"","enableDocumentContentUpdater":false,"version":"2.0"}]]></TemplafyTemplateConfiguratio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00a67f-9791-437e-b702-303a706ea042">
      <Terms xmlns="http://schemas.microsoft.com/office/infopath/2007/PartnerControls"/>
    </lcf76f155ced4ddcb4097134ff3c332f>
    <TaxCatchAll xmlns="7dc3d6ed-56f1-49b6-b310-0ff680cfe62a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SlideTemplateConfiguration><![CDATA[{"slideVersion":1,"isValidatorEnabled":false,"isLocked":false,"elementsMetadata":[],"slideId":"985970817235681280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985970817235681282","enableDocumentContentUpdater":false,"version":"2.0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FBA790FB-3B41-4151-9EE2-2964B9877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7dc3d6ed-56f1-49b6-b310-0ff680cfe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3A1B71-5DC4-4710-B00E-6E92F3789DBC}">
  <ds:schemaRefs/>
</ds:datastoreItem>
</file>

<file path=customXml/itemProps3.xml><?xml version="1.0" encoding="utf-8"?>
<ds:datastoreItem xmlns:ds="http://schemas.openxmlformats.org/officeDocument/2006/customXml" ds:itemID="{ED157753-ACFF-4675-9E4E-9936A4DA2CD6}">
  <ds:schemaRefs/>
</ds:datastoreItem>
</file>

<file path=customXml/itemProps4.xml><?xml version="1.0" encoding="utf-8"?>
<ds:datastoreItem xmlns:ds="http://schemas.openxmlformats.org/officeDocument/2006/customXml" ds:itemID="{0645A9D7-53BF-4F8A-B6A3-75E888763AAB}">
  <ds:schemaRefs>
    <ds:schemaRef ds:uri="http://purl.org/dc/terms/"/>
    <ds:schemaRef ds:uri="3b00a67f-9791-437e-b702-303a706ea042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7dc3d6ed-56f1-49b6-b310-0ff680cfe62a"/>
  </ds:schemaRefs>
</ds:datastoreItem>
</file>

<file path=customXml/itemProps5.xml><?xml version="1.0" encoding="utf-8"?>
<ds:datastoreItem xmlns:ds="http://schemas.openxmlformats.org/officeDocument/2006/customXml" ds:itemID="{E60B2701-B32A-4280-B309-FD22EBA2E952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3F01EEE5-C6AD-40DD-94B6-A347AE6DACB9}">
  <ds:schemaRefs/>
</ds:datastoreItem>
</file>

<file path=customXml/itemProps7.xml><?xml version="1.0" encoding="utf-8"?>
<ds:datastoreItem xmlns:ds="http://schemas.openxmlformats.org/officeDocument/2006/customXml" ds:itemID="{E99FEFDB-E63C-4C2D-817A-D356FA1F8012}">
  <ds:schemaRefs/>
</ds:datastoreItem>
</file>

<file path=customXml/itemProps8.xml><?xml version="1.0" encoding="utf-8"?>
<ds:datastoreItem xmlns:ds="http://schemas.openxmlformats.org/officeDocument/2006/customXml" ds:itemID="{A1882F07-8BE6-46CD-A9FD-DEFC7EA4307E}">
  <ds:schemaRefs/>
</ds:datastoreItem>
</file>

<file path=customXml/itemProps9.xml><?xml version="1.0" encoding="utf-8"?>
<ds:datastoreItem xmlns:ds="http://schemas.openxmlformats.org/officeDocument/2006/customXml" ds:itemID="{45A45076-0683-40BF-926B-18D6E0B298D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Sintef mal</Template>
  <TotalTime>10968</TotalTime>
  <Words>1449</Words>
  <Application>Microsoft Office PowerPoint</Application>
  <PresentationFormat>Widescreen</PresentationFormat>
  <Paragraphs>279</Paragraphs>
  <Slides>21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Uten bunnlinje</vt:lpstr>
      <vt:lpstr>Uten bunnline (Blå)</vt:lpstr>
      <vt:lpstr>Kapitteldeler</vt:lpstr>
      <vt:lpstr>Effekter av ammoniakkutslipp på pelagisk marint miljø </vt:lpstr>
      <vt:lpstr>Introduksjon</vt:lpstr>
      <vt:lpstr>Hvorfor tidlige livsstadier hos fisk?</vt:lpstr>
      <vt:lpstr>Giftighetstest for torsk utviklet hos SINTEF</vt:lpstr>
      <vt:lpstr>Giftighetstesting av maritime energibærere</vt:lpstr>
      <vt:lpstr>Akutt giftighet – petrogene drivstoff</vt:lpstr>
      <vt:lpstr>Forsinket giftighet – petrogene drivstoff</vt:lpstr>
      <vt:lpstr>Forsinket giftighet – petrogene drivstoff</vt:lpstr>
      <vt:lpstr>PNEC for petrogene drivstoff</vt:lpstr>
      <vt:lpstr>Ammoniakk – akutt og forsinket giftighet</vt:lpstr>
      <vt:lpstr>Species Sensitivity Distribution og PNEC for ammoniakk</vt:lpstr>
      <vt:lpstr>Hva betyr dette i forbindelse med uhellsutslipp?</vt:lpstr>
      <vt:lpstr>Utslippsscenario - modellering</vt:lpstr>
      <vt:lpstr>Spredning ved akutt utslipp</vt:lpstr>
      <vt:lpstr>Skjebne og risiko for skader på gyteprodukter</vt:lpstr>
      <vt:lpstr>Vannvolum hvor PEC/PNEC &gt; 1</vt:lpstr>
      <vt:lpstr>Konklusjoner</vt:lpstr>
      <vt:lpstr>Forbedringer - kunnskapshull</vt:lpstr>
      <vt:lpstr>TUSEN TAKK FOR OPPMERKSOMHETEN!</vt:lpstr>
      <vt:lpstr>INSERT-SYSTEMET MULIGGJØR IN SITU STUDIER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Trude Eikebrokk</dc:creator>
  <cp:lastModifiedBy>Bjørn Henrik Hansen</cp:lastModifiedBy>
  <cp:revision>70</cp:revision>
  <dcterms:created xsi:type="dcterms:W3CDTF">2024-08-26T13:11:02Z</dcterms:created>
  <dcterms:modified xsi:type="dcterms:W3CDTF">2024-09-02T10:52:43Z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  <property fmtid="{D5CDD505-2E9C-101B-9397-08002B2CF9AE}" pid="3" name="MediaServiceImageTags">
    <vt:lpwstr/>
  </property>
  <property fmtid="{D5CDD505-2E9C-101B-9397-08002B2CF9AE}" pid="4" name="TemplafyTimeStamp">
    <vt:lpwstr>2024-08-21T11:55:10</vt:lpwstr>
  </property>
  <property fmtid="{D5CDD505-2E9C-101B-9397-08002B2CF9AE}" pid="5" name="TemplafyTenantId">
    <vt:lpwstr>sintef</vt:lpwstr>
  </property>
  <property fmtid="{D5CDD505-2E9C-101B-9397-08002B2CF9AE}" pid="6" name="TemplafyTemplateId">
    <vt:lpwstr>985970809475432682</vt:lpwstr>
  </property>
  <property fmtid="{D5CDD505-2E9C-101B-9397-08002B2CF9AE}" pid="7" name="TemplafyUserProfileId">
    <vt:lpwstr>638222358520213089</vt:lpwstr>
  </property>
  <property fmtid="{D5CDD505-2E9C-101B-9397-08002B2CF9AE}" pid="8" name="TemplafyLanguageCode">
    <vt:lpwstr>en-US</vt:lpwstr>
  </property>
  <property fmtid="{D5CDD505-2E9C-101B-9397-08002B2CF9AE}" pid="9" name="TemplafyFromBlank">
    <vt:bool>true</vt:bool>
  </property>
</Properties>
</file>