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5"/>
    <p:sldMasterId id="2147483675" r:id="rId6"/>
    <p:sldMasterId id="2147483702" r:id="rId7"/>
    <p:sldMasterId id="2147483725" r:id="rId8"/>
  </p:sldMasterIdLst>
  <p:notesMasterIdLst>
    <p:notesMasterId r:id="rId19"/>
  </p:notesMasterIdLst>
  <p:handoutMasterIdLst>
    <p:handoutMasterId r:id="rId20"/>
  </p:handoutMasterIdLst>
  <p:sldIdLst>
    <p:sldId id="256" r:id="rId9"/>
    <p:sldId id="2147483479" r:id="rId10"/>
    <p:sldId id="2139118562" r:id="rId11"/>
    <p:sldId id="2147483487" r:id="rId12"/>
    <p:sldId id="327" r:id="rId13"/>
    <p:sldId id="437" r:id="rId14"/>
    <p:sldId id="2139118564" r:id="rId15"/>
    <p:sldId id="2139118568" r:id="rId16"/>
    <p:sldId id="2147483483" r:id="rId17"/>
    <p:sldId id="275" r:id="rId18"/>
  </p:sldIdLst>
  <p:sldSz cx="12192000" cy="6858000"/>
  <p:notesSz cx="6858000" cy="9144000"/>
  <p:embeddedFontLst>
    <p:embeddedFont>
      <p:font typeface="Equinor" panose="020B0604020202020204" charset="0"/>
      <p:regular r:id="rId21"/>
      <p:bold r:id="rId22"/>
      <p:italic r:id="rId23"/>
      <p:boldItalic r:id="rId24"/>
    </p:embeddedFont>
    <p:embeddedFont>
      <p:font typeface="Equinor Light" panose="020B0604020202020204" charset="0"/>
      <p:regular r:id="rId25"/>
      <p:bold r:id="rId26"/>
      <p:italic r:id="rId27"/>
      <p:boldItalic r:id="rId28"/>
    </p:embeddedFont>
    <p:embeddedFont>
      <p:font typeface="Equinor Medium" panose="020B0604020202020204" charset="0"/>
      <p:regular r:id="rId29"/>
      <p:bold r:id="rId30"/>
      <p:italic r:id="rId31"/>
      <p:boldItalic r:id="rId32"/>
    </p:embeddedFont>
    <p:embeddedFont>
      <p:font typeface="Verdana" panose="020B060403050404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D51107-8AA9-CA9F-A858-DF0D8FB07184}" name="Ørjan Birkeland" initials="ØB" userId="S::OEB@equinor.com::44b2d49e-8352-47d6-b1e3-38680b56d70b" providerId="AD"/>
  <p188:author id="{C4EC92F4-BD7E-6A03-191F-D3F011F152DA}" name="Cathrine Floen Fullwood" initials="CF" userId="S::CFU@equinor.com::3824b31d-4d68-408e-b941-4fdacbf1566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B9"/>
    <a:srgbClr val="C3E4CE"/>
    <a:srgbClr val="86A7AC"/>
    <a:srgbClr val="E9947C"/>
    <a:srgbClr val="DF6D61"/>
    <a:srgbClr val="FEE0C8"/>
    <a:srgbClr val="85B8A5"/>
    <a:srgbClr val="ABD6BB"/>
    <a:srgbClr val="F9D1AF"/>
    <a:srgbClr val="F5C3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4A45E8-7DFA-4B65-9D95-59F2B7E87A15}" v="137" dt="2024-08-29T12:25:36.173"/>
    <p1510:client id="{FE8F56E6-3EF1-4A15-AD32-F83577432A6F}" v="22" dt="2024-08-30T08:42:51.4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141" autoAdjust="0"/>
  </p:normalViewPr>
  <p:slideViewPr>
    <p:cSldViewPr snapToGrid="0">
      <p:cViewPr varScale="1">
        <p:scale>
          <a:sx n="88" d="100"/>
          <a:sy n="88" d="100"/>
        </p:scale>
        <p:origin x="1356" y="7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6.fntdata"/><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font" Target="fonts/font14.fntdata"/><Relationship Id="rId42" Type="http://schemas.microsoft.com/office/2018/10/relationships/authors" Target="authors.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handoutMaster" Target="handoutMasters/handoutMaster1.xml"/><Relationship Id="rId29" Type="http://schemas.openxmlformats.org/officeDocument/2006/relationships/font" Target="fonts/font9.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2.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EC84AE-7282-4695-8716-C7A09A106E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A54720E-115C-42D4-A6F4-FA2F6CC0A06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EA88EB-8FDD-45EC-96FC-94A1AF99DAFF}" type="datetimeFigureOut">
              <a:rPr lang="en-GB" smtClean="0"/>
              <a:t>30/08/2024</a:t>
            </a:fld>
            <a:endParaRPr lang="en-GB"/>
          </a:p>
        </p:txBody>
      </p:sp>
      <p:sp>
        <p:nvSpPr>
          <p:cNvPr id="4" name="Footer Placeholder 3">
            <a:extLst>
              <a:ext uri="{FF2B5EF4-FFF2-40B4-BE49-F238E27FC236}">
                <a16:creationId xmlns:a16="http://schemas.microsoft.com/office/drawing/2014/main" id="{4CECD3B8-7ADF-49DE-84B0-42BA73A8C7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1A57CE3-8B90-4654-A56B-20F3524C0E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76F21D-FBDA-415F-AD90-9EF411C40755}" type="slidenum">
              <a:rPr lang="en-GB" smtClean="0"/>
              <a:t>‹#›</a:t>
            </a:fld>
            <a:endParaRPr lang="en-GB"/>
          </a:p>
        </p:txBody>
      </p:sp>
    </p:spTree>
    <p:extLst>
      <p:ext uri="{BB962C8B-B14F-4D97-AF65-F5344CB8AC3E}">
        <p14:creationId xmlns:p14="http://schemas.microsoft.com/office/powerpoint/2010/main" val="3242756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5AAD9-D119-47C5-9471-94F136996FDC}" type="datetimeFigureOut">
              <a:rPr lang="en-GB" smtClean="0"/>
              <a:t>30/08/2024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46255-B0A8-41CF-A15B-EB86725FC229}" type="slidenum">
              <a:rPr lang="en-GB" smtClean="0"/>
              <a:t>‹#›</a:t>
            </a:fld>
            <a:endParaRPr lang="en-GB"/>
          </a:p>
        </p:txBody>
      </p:sp>
    </p:spTree>
    <p:extLst>
      <p:ext uri="{BB962C8B-B14F-4D97-AF65-F5344CB8AC3E}">
        <p14:creationId xmlns:p14="http://schemas.microsoft.com/office/powerpoint/2010/main" val="90029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C46255-B0A8-41CF-A15B-EB86725FC2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44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2250A-7E9D-7B32-8C3B-2507945A4E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D68733-9019-EC18-CC02-777D5C4929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BDF112-4867-2187-E956-551ABDE44305}"/>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40AFBF6E-4F9E-C8B7-5078-4507AF7BCE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C46255-B0A8-41CF-A15B-EB86725FC2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066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73C46255-B0A8-41CF-A15B-EB86725FC229}" type="slidenum">
              <a:rPr lang="en-GB" smtClean="0"/>
              <a:t>6</a:t>
            </a:fld>
            <a:endParaRPr lang="en-GB"/>
          </a:p>
        </p:txBody>
      </p:sp>
    </p:spTree>
    <p:extLst>
      <p:ext uri="{BB962C8B-B14F-4D97-AF65-F5344CB8AC3E}">
        <p14:creationId xmlns:p14="http://schemas.microsoft.com/office/powerpoint/2010/main" val="1631379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73C46255-B0A8-41CF-A15B-EB86725FC229}" type="slidenum">
              <a:rPr lang="en-GB" smtClean="0"/>
              <a:t>9</a:t>
            </a:fld>
            <a:endParaRPr lang="en-GB"/>
          </a:p>
        </p:txBody>
      </p:sp>
    </p:spTree>
    <p:extLst>
      <p:ext uri="{BB962C8B-B14F-4D97-AF65-F5344CB8AC3E}">
        <p14:creationId xmlns:p14="http://schemas.microsoft.com/office/powerpoint/2010/main" val="3057348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white">
    <p:bg>
      <p:bgPr>
        <a:solidFill>
          <a:schemeClr val="bg1"/>
        </a:solidFill>
        <a:effectLst/>
      </p:bgPr>
    </p:bg>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EF19BCF-CBE8-CA02-9912-7342056D612E}"/>
              </a:ext>
            </a:extLst>
          </p:cNvPr>
          <p:cNvPicPr>
            <a:picLocks noChangeAspect="1"/>
          </p:cNvPicPr>
          <p:nvPr userDrawn="1"/>
        </p:nvPicPr>
        <p:blipFill>
          <a:blip r:embed="rId2"/>
          <a:stretch>
            <a:fillRect/>
          </a:stretch>
        </p:blipFill>
        <p:spPr>
          <a:xfrm>
            <a:off x="0" y="2174"/>
            <a:ext cx="12193026" cy="6855826"/>
          </a:xfrm>
          <a:prstGeom prst="rect">
            <a:avLst/>
          </a:prstGeom>
        </p:spPr>
      </p:pic>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4800" y="1410151"/>
            <a:ext cx="5400000" cy="3600336"/>
          </a:xfrm>
          <a:noFill/>
        </p:spPr>
        <p:txBody>
          <a:bodyPr tIns="0" bIns="72000" anchor="b"/>
          <a:lstStyle>
            <a:lvl1pPr algn="l">
              <a:lnSpc>
                <a:spcPct val="100000"/>
              </a:lnSpc>
              <a:defRPr sz="3200">
                <a:solidFill>
                  <a:srgbClr val="FF1243"/>
                </a:solidFill>
                <a:latin typeface="+mn-lt"/>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11186EE5-AECD-4CEC-A023-9347A1BFD171}"/>
              </a:ext>
            </a:extLst>
          </p:cNvPr>
          <p:cNvSpPr>
            <a:spLocks noGrp="1"/>
          </p:cNvSpPr>
          <p:nvPr userDrawn="1">
            <p:ph type="subTitle" idx="1"/>
          </p:nvPr>
        </p:nvSpPr>
        <p:spPr>
          <a:xfrm>
            <a:off x="694800" y="5124091"/>
            <a:ext cx="5401200" cy="644883"/>
          </a:xfrm>
        </p:spPr>
        <p:txBody>
          <a:bodyPr/>
          <a:lstStyle>
            <a:lvl1pPr marL="0" indent="0" algn="l">
              <a:spcBef>
                <a:spcPts val="0"/>
              </a:spcBef>
              <a:spcAft>
                <a:spcPts val="0"/>
              </a:spcAft>
              <a:buNone/>
              <a:defRPr sz="1600" spc="0" baseline="0">
                <a:solidFill>
                  <a:srgbClr val="2437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endParaRPr lang="en-GB" noProof="0" dirty="0"/>
          </a:p>
        </p:txBody>
      </p:sp>
      <p:pic>
        <p:nvPicPr>
          <p:cNvPr id="43" name="Graphic 42">
            <a:extLst>
              <a:ext uri="{FF2B5EF4-FFF2-40B4-BE49-F238E27FC236}">
                <a16:creationId xmlns:a16="http://schemas.microsoft.com/office/drawing/2014/main" id="{CE96131C-B81B-4A9C-A64B-413F047F156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36000" y="468000"/>
            <a:ext cx="1260000" cy="1033732"/>
          </a:xfrm>
          <a:prstGeom prst="rect">
            <a:avLst/>
          </a:prstGeom>
        </p:spPr>
      </p:pic>
      <p:graphicFrame>
        <p:nvGraphicFramePr>
          <p:cNvPr id="5" name="Table 4">
            <a:extLst>
              <a:ext uri="{FF2B5EF4-FFF2-40B4-BE49-F238E27FC236}">
                <a16:creationId xmlns:a16="http://schemas.microsoft.com/office/drawing/2014/main" id="{C09896F2-0368-EE4A-5399-826098860953}"/>
              </a:ext>
            </a:extLst>
          </p:cNvPr>
          <p:cNvGraphicFramePr>
            <a:graphicFrameLocks noGrp="1"/>
          </p:cNvGraphicFramePr>
          <p:nvPr userDrawn="1">
            <p:extLst>
              <p:ext uri="{D42A27DB-BD31-4B8C-83A1-F6EECF244321}">
                <p14:modId xmlns:p14="http://schemas.microsoft.com/office/powerpoint/2010/main" val="343239249"/>
              </p:ext>
            </p:extLst>
          </p:nvPr>
        </p:nvGraphicFramePr>
        <p:xfrm>
          <a:off x="12396000" y="562018"/>
          <a:ext cx="720000" cy="3406732"/>
        </p:xfrm>
        <a:graphic>
          <a:graphicData uri="http://schemas.openxmlformats.org/drawingml/2006/table">
            <a:tbl>
              <a:tblPr firstRow="1" bandRow="1">
                <a:tableStyleId>{5C22544A-7EE6-4342-B048-85BDC9FD1C3A}</a:tableStyleId>
              </a:tblPr>
              <a:tblGrid>
                <a:gridCol w="180000">
                  <a:extLst>
                    <a:ext uri="{9D8B030D-6E8A-4147-A177-3AD203B41FA5}">
                      <a16:colId xmlns:a16="http://schemas.microsoft.com/office/drawing/2014/main" val="861224841"/>
                    </a:ext>
                  </a:extLst>
                </a:gridCol>
                <a:gridCol w="180000">
                  <a:extLst>
                    <a:ext uri="{9D8B030D-6E8A-4147-A177-3AD203B41FA5}">
                      <a16:colId xmlns:a16="http://schemas.microsoft.com/office/drawing/2014/main" val="1646885003"/>
                    </a:ext>
                  </a:extLst>
                </a:gridCol>
                <a:gridCol w="180000">
                  <a:extLst>
                    <a:ext uri="{9D8B030D-6E8A-4147-A177-3AD203B41FA5}">
                      <a16:colId xmlns:a16="http://schemas.microsoft.com/office/drawing/2014/main" val="518641644"/>
                    </a:ext>
                  </a:extLst>
                </a:gridCol>
                <a:gridCol w="180000">
                  <a:extLst>
                    <a:ext uri="{9D8B030D-6E8A-4147-A177-3AD203B41FA5}">
                      <a16:colId xmlns:a16="http://schemas.microsoft.com/office/drawing/2014/main" val="2238716180"/>
                    </a:ext>
                  </a:extLst>
                </a:gridCol>
              </a:tblGrid>
              <a:tr h="180662">
                <a:tc gridSpan="4">
                  <a:txBody>
                    <a:bodyPr/>
                    <a:lstStyle/>
                    <a:p>
                      <a:r>
                        <a:rPr lang="nb-NO" sz="600" b="0"/>
                        <a:t>Use Eyedropper tool to pick one of these colours</a:t>
                      </a:r>
                    </a:p>
                  </a:txBody>
                  <a:tcPr marL="0" marR="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866353459"/>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2667466"/>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640121"/>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F4FF"/>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005057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BF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FC6"/>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3403457"/>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A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3E4CE"/>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D1AF"/>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568549"/>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8C3D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9D4BA"/>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C3A3"/>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763500"/>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194B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B7A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A890"/>
                    </a:solid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05624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96F9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2A89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937C"/>
                    </a:solidFill>
                  </a:tcPr>
                </a:tc>
                <a:tc>
                  <a:txBody>
                    <a:bodyPr/>
                    <a:lstStyle/>
                    <a:p>
                      <a:pPr algn="ctr"/>
                      <a:r>
                        <a:rPr lang="nb-NO" sz="600">
                          <a:solidFill>
                            <a:schemeClr val="bg1"/>
                          </a:solidFill>
                        </a:rPr>
                        <a:t>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58527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4D7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8C8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6D62"/>
                    </a:solidFill>
                  </a:tcPr>
                </a:tc>
                <a:tc>
                  <a:txBody>
                    <a:bodyPr/>
                    <a:lstStyle/>
                    <a:p>
                      <a:pPr algn="ctr"/>
                      <a:r>
                        <a:rPr lang="nb-NO" sz="600">
                          <a:solidFill>
                            <a:schemeClr val="bg1"/>
                          </a:solidFill>
                        </a:rPr>
                        <a:t>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76424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3F5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7B7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5424C"/>
                    </a:solidFill>
                  </a:tcPr>
                </a:tc>
                <a:tc>
                  <a:txBody>
                    <a:bodyPr/>
                    <a:lstStyle/>
                    <a:p>
                      <a:pPr algn="ctr"/>
                      <a:r>
                        <a:rPr lang="nb-NO" sz="600">
                          <a:solidFill>
                            <a:schemeClr val="bg1"/>
                          </a:solidFill>
                        </a:rPr>
                        <a:t>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4201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7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C0023"/>
                    </a:solidFill>
                  </a:tcPr>
                </a:tc>
                <a:tc>
                  <a:txBody>
                    <a:bodyPr/>
                    <a:lstStyle/>
                    <a:p>
                      <a:pPr algn="ctr"/>
                      <a:r>
                        <a:rPr lang="nb-NO" sz="600">
                          <a:solidFill>
                            <a:schemeClr val="bg1"/>
                          </a:solidFill>
                        </a:rPr>
                        <a:t>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0154419"/>
                  </a:ext>
                </a:extLst>
              </a:tr>
              <a:tr h="180412">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nb-NO" sz="600">
                        <a:solidFill>
                          <a:schemeClr val="bg1"/>
                        </a:solidFill>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732092"/>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EDE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B7"/>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126013"/>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3D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199"/>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3025785"/>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4D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E88C"/>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023671"/>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C6C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C79"/>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5089277"/>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5A7A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5550108"/>
                  </a:ext>
                </a:extLst>
              </a:tr>
            </a:tbl>
          </a:graphicData>
        </a:graphic>
      </p:graphicFrame>
    </p:spTree>
    <p:extLst>
      <p:ext uri="{BB962C8B-B14F-4D97-AF65-F5344CB8AC3E}">
        <p14:creationId xmlns:p14="http://schemas.microsoft.com/office/powerpoint/2010/main" val="412646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slide-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1056000" y="4508501"/>
            <a:ext cx="8640000" cy="539750"/>
          </a:xfrm>
          <a:noFill/>
        </p:spPr>
        <p:txBody>
          <a:bodyPr tIns="0" bIns="72000" anchor="t"/>
          <a:lstStyle>
            <a:lvl1pPr algn="l">
              <a:lnSpc>
                <a:spcPct val="100000"/>
              </a:lnSpc>
              <a:defRPr sz="3200">
                <a:solidFill>
                  <a:schemeClr val="accent1"/>
                </a:solidFill>
                <a:latin typeface="+mn-lt"/>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11186EE5-AECD-4CEC-A023-9347A1BFD171}"/>
              </a:ext>
            </a:extLst>
          </p:cNvPr>
          <p:cNvSpPr>
            <a:spLocks noGrp="1"/>
          </p:cNvSpPr>
          <p:nvPr userDrawn="1">
            <p:ph type="subTitle" idx="1"/>
          </p:nvPr>
        </p:nvSpPr>
        <p:spPr>
          <a:xfrm>
            <a:off x="1054774" y="5229225"/>
            <a:ext cx="8639999" cy="719138"/>
          </a:xfrm>
        </p:spPr>
        <p:txBody>
          <a:bodyPr/>
          <a:lstStyle>
            <a:lvl1pPr marL="0" indent="0" algn="l">
              <a:spcBef>
                <a:spcPts val="0"/>
              </a:spcBef>
              <a:spcAft>
                <a:spcPts val="0"/>
              </a:spcAft>
              <a:buNone/>
              <a:defRPr sz="1600" spc="0" baseline="0">
                <a:solidFill>
                  <a:srgbClr val="2437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aphicFrame>
        <p:nvGraphicFramePr>
          <p:cNvPr id="5" name="Table 4">
            <a:extLst>
              <a:ext uri="{FF2B5EF4-FFF2-40B4-BE49-F238E27FC236}">
                <a16:creationId xmlns:a16="http://schemas.microsoft.com/office/drawing/2014/main" id="{C09896F2-0368-EE4A-5399-826098860953}"/>
              </a:ext>
            </a:extLst>
          </p:cNvPr>
          <p:cNvGraphicFramePr>
            <a:graphicFrameLocks noGrp="1"/>
          </p:cNvGraphicFramePr>
          <p:nvPr userDrawn="1">
            <p:extLst>
              <p:ext uri="{D42A27DB-BD31-4B8C-83A1-F6EECF244321}">
                <p14:modId xmlns:p14="http://schemas.microsoft.com/office/powerpoint/2010/main" val="343239249"/>
              </p:ext>
            </p:extLst>
          </p:nvPr>
        </p:nvGraphicFramePr>
        <p:xfrm>
          <a:off x="12396000" y="562018"/>
          <a:ext cx="720000" cy="3406732"/>
        </p:xfrm>
        <a:graphic>
          <a:graphicData uri="http://schemas.openxmlformats.org/drawingml/2006/table">
            <a:tbl>
              <a:tblPr firstRow="1" bandRow="1">
                <a:tableStyleId>{5C22544A-7EE6-4342-B048-85BDC9FD1C3A}</a:tableStyleId>
              </a:tblPr>
              <a:tblGrid>
                <a:gridCol w="180000">
                  <a:extLst>
                    <a:ext uri="{9D8B030D-6E8A-4147-A177-3AD203B41FA5}">
                      <a16:colId xmlns:a16="http://schemas.microsoft.com/office/drawing/2014/main" val="861224841"/>
                    </a:ext>
                  </a:extLst>
                </a:gridCol>
                <a:gridCol w="180000">
                  <a:extLst>
                    <a:ext uri="{9D8B030D-6E8A-4147-A177-3AD203B41FA5}">
                      <a16:colId xmlns:a16="http://schemas.microsoft.com/office/drawing/2014/main" val="1646885003"/>
                    </a:ext>
                  </a:extLst>
                </a:gridCol>
                <a:gridCol w="180000">
                  <a:extLst>
                    <a:ext uri="{9D8B030D-6E8A-4147-A177-3AD203B41FA5}">
                      <a16:colId xmlns:a16="http://schemas.microsoft.com/office/drawing/2014/main" val="518641644"/>
                    </a:ext>
                  </a:extLst>
                </a:gridCol>
                <a:gridCol w="180000">
                  <a:extLst>
                    <a:ext uri="{9D8B030D-6E8A-4147-A177-3AD203B41FA5}">
                      <a16:colId xmlns:a16="http://schemas.microsoft.com/office/drawing/2014/main" val="2238716180"/>
                    </a:ext>
                  </a:extLst>
                </a:gridCol>
              </a:tblGrid>
              <a:tr h="180662">
                <a:tc gridSpan="4">
                  <a:txBody>
                    <a:bodyPr/>
                    <a:lstStyle/>
                    <a:p>
                      <a:r>
                        <a:rPr lang="nb-NO" sz="600" b="0"/>
                        <a:t>Use Eyedropper tool to pick one of these colours</a:t>
                      </a:r>
                    </a:p>
                  </a:txBody>
                  <a:tcPr marL="0" marR="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866353459"/>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2667466"/>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640121"/>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F4FF"/>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005057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BF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FC6"/>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3403457"/>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A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3E4CE"/>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D1AF"/>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568549"/>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8C3D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9D4BA"/>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C3A3"/>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763500"/>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194B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B7A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A890"/>
                    </a:solid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05624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96F9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2A89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937C"/>
                    </a:solidFill>
                  </a:tcPr>
                </a:tc>
                <a:tc>
                  <a:txBody>
                    <a:bodyPr/>
                    <a:lstStyle/>
                    <a:p>
                      <a:pPr algn="ctr"/>
                      <a:r>
                        <a:rPr lang="nb-NO" sz="600">
                          <a:solidFill>
                            <a:schemeClr val="bg1"/>
                          </a:solidFill>
                        </a:rPr>
                        <a:t>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58527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4D7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8C8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6D62"/>
                    </a:solidFill>
                  </a:tcPr>
                </a:tc>
                <a:tc>
                  <a:txBody>
                    <a:bodyPr/>
                    <a:lstStyle/>
                    <a:p>
                      <a:pPr algn="ctr"/>
                      <a:r>
                        <a:rPr lang="nb-NO" sz="600">
                          <a:solidFill>
                            <a:schemeClr val="bg1"/>
                          </a:solidFill>
                        </a:rPr>
                        <a:t>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76424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3F5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7B7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5424C"/>
                    </a:solidFill>
                  </a:tcPr>
                </a:tc>
                <a:tc>
                  <a:txBody>
                    <a:bodyPr/>
                    <a:lstStyle/>
                    <a:p>
                      <a:pPr algn="ctr"/>
                      <a:r>
                        <a:rPr lang="nb-NO" sz="600">
                          <a:solidFill>
                            <a:schemeClr val="bg1"/>
                          </a:solidFill>
                        </a:rPr>
                        <a:t>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4201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7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C0023"/>
                    </a:solidFill>
                  </a:tcPr>
                </a:tc>
                <a:tc>
                  <a:txBody>
                    <a:bodyPr/>
                    <a:lstStyle/>
                    <a:p>
                      <a:pPr algn="ctr"/>
                      <a:r>
                        <a:rPr lang="nb-NO" sz="600">
                          <a:solidFill>
                            <a:schemeClr val="bg1"/>
                          </a:solidFill>
                        </a:rPr>
                        <a:t>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0154419"/>
                  </a:ext>
                </a:extLst>
              </a:tr>
              <a:tr h="180412">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nb-NO" sz="600">
                        <a:solidFill>
                          <a:schemeClr val="bg1"/>
                        </a:solidFill>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732092"/>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EDE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B7"/>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126013"/>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3D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199"/>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3025785"/>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4D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E88C"/>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023671"/>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C6C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C79"/>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5089277"/>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5A7A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5550108"/>
                  </a:ext>
                </a:extLst>
              </a:tr>
            </a:tbl>
          </a:graphicData>
        </a:graphic>
      </p:graphicFrame>
      <p:sp>
        <p:nvSpPr>
          <p:cNvPr id="6" name="Picture Placeholder 5">
            <a:extLst>
              <a:ext uri="{FF2B5EF4-FFF2-40B4-BE49-F238E27FC236}">
                <a16:creationId xmlns:a16="http://schemas.microsoft.com/office/drawing/2014/main" id="{FE4F4F81-E42F-5F3C-8E68-BF8D9F3E73DD}"/>
              </a:ext>
            </a:extLst>
          </p:cNvPr>
          <p:cNvSpPr>
            <a:spLocks noGrp="1"/>
          </p:cNvSpPr>
          <p:nvPr>
            <p:ph type="pic" sz="quarter" idx="10"/>
          </p:nvPr>
        </p:nvSpPr>
        <p:spPr>
          <a:xfrm>
            <a:off x="0" y="0"/>
            <a:ext cx="12192000" cy="4149000"/>
          </a:xfrm>
          <a:solidFill>
            <a:schemeClr val="bg1">
              <a:lumMod val="85000"/>
            </a:schemeClr>
          </a:solidFill>
        </p:spPr>
        <p:txBody>
          <a:bodyPr/>
          <a:lstStyle/>
          <a:p>
            <a:r>
              <a:rPr lang="en-US"/>
              <a:t>Click icon to add picture</a:t>
            </a:r>
            <a:endParaRPr lang="en-GB"/>
          </a:p>
        </p:txBody>
      </p:sp>
      <p:pic>
        <p:nvPicPr>
          <p:cNvPr id="43" name="Graphic 42">
            <a:extLst>
              <a:ext uri="{FF2B5EF4-FFF2-40B4-BE49-F238E27FC236}">
                <a16:creationId xmlns:a16="http://schemas.microsoft.com/office/drawing/2014/main" id="{CE96131C-B81B-4A9C-A64B-413F047F1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000" y="468000"/>
            <a:ext cx="1260000" cy="1033732"/>
          </a:xfrm>
          <a:prstGeom prst="rect">
            <a:avLst/>
          </a:prstGeom>
        </p:spPr>
      </p:pic>
    </p:spTree>
    <p:extLst>
      <p:ext uri="{BB962C8B-B14F-4D97-AF65-F5344CB8AC3E}">
        <p14:creationId xmlns:p14="http://schemas.microsoft.com/office/powerpoint/2010/main" val="562083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Title slide-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1089025"/>
            <a:ext cx="3781113" cy="1266424"/>
          </a:xfrm>
          <a:noFill/>
        </p:spPr>
        <p:txBody>
          <a:bodyPr tIns="0" bIns="72000" anchor="t"/>
          <a:lstStyle>
            <a:lvl1pPr algn="l">
              <a:lnSpc>
                <a:spcPct val="100000"/>
              </a:lnSpc>
              <a:defRPr sz="3200">
                <a:solidFill>
                  <a:schemeClr val="accent1"/>
                </a:solidFill>
                <a:latin typeface="+mn-lt"/>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11186EE5-AECD-4CEC-A023-9347A1BFD171}"/>
              </a:ext>
            </a:extLst>
          </p:cNvPr>
          <p:cNvSpPr>
            <a:spLocks noGrp="1"/>
          </p:cNvSpPr>
          <p:nvPr userDrawn="1">
            <p:ph type="subTitle" idx="1"/>
          </p:nvPr>
        </p:nvSpPr>
        <p:spPr>
          <a:xfrm>
            <a:off x="694099" y="2355449"/>
            <a:ext cx="8639999" cy="719138"/>
          </a:xfrm>
        </p:spPr>
        <p:txBody>
          <a:bodyPr/>
          <a:lstStyle>
            <a:lvl1pPr marL="0" indent="0" algn="l">
              <a:spcBef>
                <a:spcPts val="0"/>
              </a:spcBef>
              <a:spcAft>
                <a:spcPts val="0"/>
              </a:spcAft>
              <a:buNone/>
              <a:defRPr sz="1600" spc="0" baseline="0">
                <a:solidFill>
                  <a:srgbClr val="2437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aphicFrame>
        <p:nvGraphicFramePr>
          <p:cNvPr id="5" name="Table 4">
            <a:extLst>
              <a:ext uri="{FF2B5EF4-FFF2-40B4-BE49-F238E27FC236}">
                <a16:creationId xmlns:a16="http://schemas.microsoft.com/office/drawing/2014/main" id="{C09896F2-0368-EE4A-5399-826098860953}"/>
              </a:ext>
            </a:extLst>
          </p:cNvPr>
          <p:cNvGraphicFramePr>
            <a:graphicFrameLocks noGrp="1"/>
          </p:cNvGraphicFramePr>
          <p:nvPr userDrawn="1">
            <p:extLst>
              <p:ext uri="{D42A27DB-BD31-4B8C-83A1-F6EECF244321}">
                <p14:modId xmlns:p14="http://schemas.microsoft.com/office/powerpoint/2010/main" val="343239249"/>
              </p:ext>
            </p:extLst>
          </p:nvPr>
        </p:nvGraphicFramePr>
        <p:xfrm>
          <a:off x="12396000" y="562018"/>
          <a:ext cx="720000" cy="3406732"/>
        </p:xfrm>
        <a:graphic>
          <a:graphicData uri="http://schemas.openxmlformats.org/drawingml/2006/table">
            <a:tbl>
              <a:tblPr firstRow="1" bandRow="1">
                <a:tableStyleId>{5C22544A-7EE6-4342-B048-85BDC9FD1C3A}</a:tableStyleId>
              </a:tblPr>
              <a:tblGrid>
                <a:gridCol w="180000">
                  <a:extLst>
                    <a:ext uri="{9D8B030D-6E8A-4147-A177-3AD203B41FA5}">
                      <a16:colId xmlns:a16="http://schemas.microsoft.com/office/drawing/2014/main" val="861224841"/>
                    </a:ext>
                  </a:extLst>
                </a:gridCol>
                <a:gridCol w="180000">
                  <a:extLst>
                    <a:ext uri="{9D8B030D-6E8A-4147-A177-3AD203B41FA5}">
                      <a16:colId xmlns:a16="http://schemas.microsoft.com/office/drawing/2014/main" val="1646885003"/>
                    </a:ext>
                  </a:extLst>
                </a:gridCol>
                <a:gridCol w="180000">
                  <a:extLst>
                    <a:ext uri="{9D8B030D-6E8A-4147-A177-3AD203B41FA5}">
                      <a16:colId xmlns:a16="http://schemas.microsoft.com/office/drawing/2014/main" val="518641644"/>
                    </a:ext>
                  </a:extLst>
                </a:gridCol>
                <a:gridCol w="180000">
                  <a:extLst>
                    <a:ext uri="{9D8B030D-6E8A-4147-A177-3AD203B41FA5}">
                      <a16:colId xmlns:a16="http://schemas.microsoft.com/office/drawing/2014/main" val="2238716180"/>
                    </a:ext>
                  </a:extLst>
                </a:gridCol>
              </a:tblGrid>
              <a:tr h="180662">
                <a:tc gridSpan="4">
                  <a:txBody>
                    <a:bodyPr/>
                    <a:lstStyle/>
                    <a:p>
                      <a:r>
                        <a:rPr lang="nb-NO" sz="600" b="0"/>
                        <a:t>Use Eyedropper tool to pick one of these colours</a:t>
                      </a:r>
                    </a:p>
                  </a:txBody>
                  <a:tcPr marL="0" marR="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866353459"/>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2667466"/>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640121"/>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F4FF"/>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005057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BF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FC6"/>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3403457"/>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A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3E4CE"/>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D1AF"/>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568549"/>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8C3D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9D4BA"/>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C3A3"/>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763500"/>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194B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B7A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A890"/>
                    </a:solid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05624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96F9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2A89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937C"/>
                    </a:solidFill>
                  </a:tcPr>
                </a:tc>
                <a:tc>
                  <a:txBody>
                    <a:bodyPr/>
                    <a:lstStyle/>
                    <a:p>
                      <a:pPr algn="ctr"/>
                      <a:r>
                        <a:rPr lang="nb-NO" sz="600">
                          <a:solidFill>
                            <a:schemeClr val="bg1"/>
                          </a:solidFill>
                        </a:rPr>
                        <a:t>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58527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4D7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8C8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6D62"/>
                    </a:solidFill>
                  </a:tcPr>
                </a:tc>
                <a:tc>
                  <a:txBody>
                    <a:bodyPr/>
                    <a:lstStyle/>
                    <a:p>
                      <a:pPr algn="ctr"/>
                      <a:r>
                        <a:rPr lang="nb-NO" sz="600">
                          <a:solidFill>
                            <a:schemeClr val="bg1"/>
                          </a:solidFill>
                        </a:rPr>
                        <a:t>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76424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3F5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7B7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5424C"/>
                    </a:solidFill>
                  </a:tcPr>
                </a:tc>
                <a:tc>
                  <a:txBody>
                    <a:bodyPr/>
                    <a:lstStyle/>
                    <a:p>
                      <a:pPr algn="ctr"/>
                      <a:r>
                        <a:rPr lang="nb-NO" sz="600">
                          <a:solidFill>
                            <a:schemeClr val="bg1"/>
                          </a:solidFill>
                        </a:rPr>
                        <a:t>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4201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7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C0023"/>
                    </a:solidFill>
                  </a:tcPr>
                </a:tc>
                <a:tc>
                  <a:txBody>
                    <a:bodyPr/>
                    <a:lstStyle/>
                    <a:p>
                      <a:pPr algn="ctr"/>
                      <a:r>
                        <a:rPr lang="nb-NO" sz="600">
                          <a:solidFill>
                            <a:schemeClr val="bg1"/>
                          </a:solidFill>
                        </a:rPr>
                        <a:t>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0154419"/>
                  </a:ext>
                </a:extLst>
              </a:tr>
              <a:tr h="180412">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nb-NO" sz="600">
                        <a:solidFill>
                          <a:schemeClr val="bg1"/>
                        </a:solidFill>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732092"/>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EDE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B7"/>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126013"/>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3D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199"/>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3025785"/>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4D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E88C"/>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023671"/>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C6C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C79"/>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5089277"/>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5A7A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5550108"/>
                  </a:ext>
                </a:extLst>
              </a:tr>
            </a:tbl>
          </a:graphicData>
        </a:graphic>
      </p:graphicFrame>
      <p:sp>
        <p:nvSpPr>
          <p:cNvPr id="6" name="Picture Placeholder 5">
            <a:extLst>
              <a:ext uri="{FF2B5EF4-FFF2-40B4-BE49-F238E27FC236}">
                <a16:creationId xmlns:a16="http://schemas.microsoft.com/office/drawing/2014/main" id="{FE4F4F81-E42F-5F3C-8E68-BF8D9F3E73DD}"/>
              </a:ext>
            </a:extLst>
          </p:cNvPr>
          <p:cNvSpPr>
            <a:spLocks noGrp="1"/>
          </p:cNvSpPr>
          <p:nvPr>
            <p:ph type="pic" sz="quarter" idx="10"/>
          </p:nvPr>
        </p:nvSpPr>
        <p:spPr>
          <a:xfrm>
            <a:off x="694099" y="3249612"/>
            <a:ext cx="10801902" cy="3608387"/>
          </a:xfrm>
          <a:solidFill>
            <a:schemeClr val="bg1">
              <a:lumMod val="85000"/>
            </a:schemeClr>
          </a:solidFill>
        </p:spPr>
        <p:txBody>
          <a:bodyPr/>
          <a:lstStyle/>
          <a:p>
            <a:r>
              <a:rPr lang="en-US"/>
              <a:t>Click icon to add picture</a:t>
            </a:r>
            <a:endParaRPr lang="en-GB"/>
          </a:p>
        </p:txBody>
      </p:sp>
      <p:pic>
        <p:nvPicPr>
          <p:cNvPr id="43" name="Graphic 42">
            <a:extLst>
              <a:ext uri="{FF2B5EF4-FFF2-40B4-BE49-F238E27FC236}">
                <a16:creationId xmlns:a16="http://schemas.microsoft.com/office/drawing/2014/main" id="{CE96131C-B81B-4A9C-A64B-413F047F1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000" y="468000"/>
            <a:ext cx="1260000" cy="1033732"/>
          </a:xfrm>
          <a:prstGeom prst="rect">
            <a:avLst/>
          </a:prstGeom>
        </p:spPr>
      </p:pic>
    </p:spTree>
    <p:extLst>
      <p:ext uri="{BB962C8B-B14F-4D97-AF65-F5344CB8AC3E}">
        <p14:creationId xmlns:p14="http://schemas.microsoft.com/office/powerpoint/2010/main" val="780939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4056-C69C-4FBC-AE58-E44496D28FA2}"/>
              </a:ext>
            </a:extLst>
          </p:cNvPr>
          <p:cNvSpPr>
            <a:spLocks noGrp="1"/>
          </p:cNvSpPr>
          <p:nvPr>
            <p:ph type="title"/>
          </p:nvPr>
        </p:nvSpPr>
        <p:spPr>
          <a:xfrm>
            <a:off x="695324" y="909638"/>
            <a:ext cx="10802026" cy="539359"/>
          </a:xfrm>
        </p:spPr>
        <p:txBody>
          <a:bodyPr anchor="t"/>
          <a:lstStyle>
            <a:lvl1pPr>
              <a:defRPr>
                <a:solidFill>
                  <a:srgbClr val="243746"/>
                </a:solidFill>
              </a:defRPr>
            </a:lvl1pPr>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id="{69FFE683-C623-4C3E-8A1E-D0CBFFA36A69}"/>
              </a:ext>
            </a:extLst>
          </p:cNvPr>
          <p:cNvSpPr>
            <a:spLocks noGrp="1"/>
          </p:cNvSpPr>
          <p:nvPr>
            <p:ph idx="1"/>
          </p:nvPr>
        </p:nvSpPr>
        <p:spPr>
          <a:xfrm>
            <a:off x="698359" y="1809000"/>
            <a:ext cx="10800000" cy="4320338"/>
          </a:xfrm>
        </p:spPr>
        <p:txBody>
          <a:bodyPr/>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Slide Number Placeholder 19">
            <a:extLst>
              <a:ext uri="{FF2B5EF4-FFF2-40B4-BE49-F238E27FC236}">
                <a16:creationId xmlns:a16="http://schemas.microsoft.com/office/drawing/2014/main" id="{50A219CA-56C7-4FC0-AF3C-443253982630}"/>
              </a:ext>
            </a:extLst>
          </p:cNvPr>
          <p:cNvSpPr>
            <a:spLocks noGrp="1" noRot="1" noMove="1" noResize="1" noEditPoints="1" noAdjustHandles="1" noChangeArrowheads="1" noChangeShapeType="1"/>
          </p:cNvSpPr>
          <p:nvPr>
            <p:ph type="sldNum" sz="quarter" idx="12"/>
          </p:nvPr>
        </p:nvSpPr>
        <p:spPr>
          <a:xfrm>
            <a:off x="695324" y="6559200"/>
            <a:ext cx="245260" cy="217625"/>
          </a:xfrm>
          <a:prstGeom prst="rect">
            <a:avLst/>
          </a:prstGeom>
        </p:spPr>
        <p:txBody>
          <a:bodyPr anchor="t"/>
          <a:lstStyle/>
          <a:p>
            <a:fld id="{5D1E5300-FC0F-4317-A193-EF6CE9E6F7B5}" type="slidenum">
              <a:rPr lang="en-GB" smtClean="0"/>
              <a:pPr/>
              <a:t>‹#›</a:t>
            </a:fld>
            <a:r>
              <a:rPr lang="en-GB"/>
              <a:t>  |  </a:t>
            </a:r>
            <a:endParaRPr lang="en-GB" noProof="0"/>
          </a:p>
        </p:txBody>
      </p:sp>
      <p:cxnSp>
        <p:nvCxnSpPr>
          <p:cNvPr id="4" name="Footer line">
            <a:extLst>
              <a:ext uri="{FF2B5EF4-FFF2-40B4-BE49-F238E27FC236}">
                <a16:creationId xmlns:a16="http://schemas.microsoft.com/office/drawing/2014/main" id="{75FC345E-DEFA-21C8-C25F-335A754DDC2B}"/>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96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a:xfrm>
            <a:off x="695323" y="910026"/>
            <a:ext cx="10800000" cy="539362"/>
          </a:xfrm>
        </p:spPr>
        <p:txBody>
          <a:bodyPr tIns="72000" anchor="t"/>
          <a:lstStyle>
            <a:lvl1pPr>
              <a:defRPr>
                <a:solidFill>
                  <a:srgbClr val="243746"/>
                </a:solidFill>
              </a:defRPr>
            </a:lvl1pPr>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hasCustomPrompt="1"/>
          </p:nvPr>
        </p:nvSpPr>
        <p:spPr>
          <a:xfrm>
            <a:off x="695326" y="1809750"/>
            <a:ext cx="5040000" cy="4320000"/>
          </a:xfrm>
        </p:spPr>
        <p:txBody>
          <a:bodyPr rIns="0"/>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hasCustomPrompt="1"/>
          </p:nvPr>
        </p:nvSpPr>
        <p:spPr>
          <a:xfrm>
            <a:off x="6454800" y="1809750"/>
            <a:ext cx="5040000" cy="4320000"/>
          </a:xfrm>
        </p:spPr>
        <p:txBody>
          <a:bodyPr lIns="0"/>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Slide Number Placeholder 19">
            <a:extLst>
              <a:ext uri="{FF2B5EF4-FFF2-40B4-BE49-F238E27FC236}">
                <a16:creationId xmlns:a16="http://schemas.microsoft.com/office/drawing/2014/main" id="{58A78EE1-E17C-46F7-8814-5155A1C7169D}"/>
              </a:ext>
            </a:extLst>
          </p:cNvPr>
          <p:cNvSpPr>
            <a:spLocks noGrp="1" noRot="1" noMove="1" noResize="1" noEditPoints="1" noAdjustHandles="1" noChangeArrowheads="1" noChangeShapeType="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5" name="Footer line">
            <a:extLst>
              <a:ext uri="{FF2B5EF4-FFF2-40B4-BE49-F238E27FC236}">
                <a16:creationId xmlns:a16="http://schemas.microsoft.com/office/drawing/2014/main" id="{B88EF2B1-5D15-AC57-C3A7-7CE4A3E13ED2}"/>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542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tIns="72000" anchor="t"/>
          <a:lstStyle>
            <a:lvl1pPr>
              <a:defRPr>
                <a:solidFill>
                  <a:srgbClr val="243746"/>
                </a:solidFill>
              </a:defRPr>
            </a:lvl1pPr>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hasCustomPrompt="1"/>
          </p:nvPr>
        </p:nvSpPr>
        <p:spPr>
          <a:xfrm>
            <a:off x="695325" y="1809000"/>
            <a:ext cx="3240000" cy="4320000"/>
          </a:xfrm>
        </p:spPr>
        <p:txBody>
          <a:bodyPr rIns="0"/>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hasCustomPrompt="1"/>
          </p:nvPr>
        </p:nvSpPr>
        <p:spPr>
          <a:xfrm>
            <a:off x="8254800" y="1809000"/>
            <a:ext cx="3240000" cy="4320000"/>
          </a:xfrm>
        </p:spPr>
        <p:txBody>
          <a:bodyPr lIns="0" rIns="0"/>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 name="Content Placeholder 9">
            <a:extLst>
              <a:ext uri="{FF2B5EF4-FFF2-40B4-BE49-F238E27FC236}">
                <a16:creationId xmlns:a16="http://schemas.microsoft.com/office/drawing/2014/main" id="{6AB9CE00-B409-4DCF-A8B0-07E48E598F5B}"/>
              </a:ext>
            </a:extLst>
          </p:cNvPr>
          <p:cNvSpPr>
            <a:spLocks noGrp="1"/>
          </p:cNvSpPr>
          <p:nvPr>
            <p:ph sz="quarter" idx="13" hasCustomPrompt="1"/>
          </p:nvPr>
        </p:nvSpPr>
        <p:spPr>
          <a:xfrm>
            <a:off x="4476000" y="1809000"/>
            <a:ext cx="3240000" cy="4320000"/>
          </a:xfrm>
        </p:spPr>
        <p:txBody>
          <a:bodyPr lIns="0" rIns="0"/>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1" name="Slide Number Placeholder 19">
            <a:extLst>
              <a:ext uri="{FF2B5EF4-FFF2-40B4-BE49-F238E27FC236}">
                <a16:creationId xmlns:a16="http://schemas.microsoft.com/office/drawing/2014/main" id="{3EAACCE9-428D-4665-9135-ACC3F08D070F}"/>
              </a:ext>
            </a:extLst>
          </p:cNvPr>
          <p:cNvSpPr>
            <a:spLocks noGrp="1" noRot="1" noMove="1" noResize="1" noEditPoints="1" noAdjustHandles="1" noChangeArrowheads="1" noChangeShapeType="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5" name="Footer line">
            <a:extLst>
              <a:ext uri="{FF2B5EF4-FFF2-40B4-BE49-F238E27FC236}">
                <a16:creationId xmlns:a16="http://schemas.microsoft.com/office/drawing/2014/main" id="{7A018867-D415-47C1-72C3-ECD430F9B5FA}"/>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410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Column-subtitl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17FA0E-AA13-4C42-8188-620374EFB3E0}"/>
              </a:ext>
            </a:extLst>
          </p:cNvPr>
          <p:cNvSpPr>
            <a:spLocks noGrp="1"/>
          </p:cNvSpPr>
          <p:nvPr>
            <p:ph type="title"/>
          </p:nvPr>
        </p:nvSpPr>
        <p:spPr/>
        <p:txBody>
          <a:bodyPr tIns="72000"/>
          <a:lstStyle>
            <a:lvl1pPr>
              <a:defRPr>
                <a:solidFill>
                  <a:srgbClr val="243746"/>
                </a:solidFill>
              </a:defRPr>
            </a:lvl1pPr>
          </a:lstStyle>
          <a:p>
            <a:r>
              <a:rPr lang="en-US" noProof="0"/>
              <a:t>Click to edit Master title style</a:t>
            </a:r>
            <a:endParaRPr lang="en-GB" noProof="0"/>
          </a:p>
        </p:txBody>
      </p:sp>
      <p:sp>
        <p:nvSpPr>
          <p:cNvPr id="3" name="Plassholder for lysbildenummer 2">
            <a:extLst>
              <a:ext uri="{FF2B5EF4-FFF2-40B4-BE49-F238E27FC236}">
                <a16:creationId xmlns:a16="http://schemas.microsoft.com/office/drawing/2014/main" id="{543011A7-1579-467E-9777-CBD2ED66A949}"/>
              </a:ext>
            </a:extLst>
          </p:cNvPr>
          <p:cNvSpPr>
            <a:spLocks noGrp="1"/>
          </p:cNvSpPr>
          <p:nvPr>
            <p:ph type="sldNum" sz="quarter" idx="10"/>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14" name="Plassholder for tekst 8">
            <a:extLst>
              <a:ext uri="{FF2B5EF4-FFF2-40B4-BE49-F238E27FC236}">
                <a16:creationId xmlns:a16="http://schemas.microsoft.com/office/drawing/2014/main" id="{8E74CE31-3457-4C54-9AC4-603EA7DF5777}"/>
              </a:ext>
            </a:extLst>
          </p:cNvPr>
          <p:cNvSpPr>
            <a:spLocks noGrp="1"/>
          </p:cNvSpPr>
          <p:nvPr>
            <p:ph type="body" sz="quarter" idx="17" hasCustomPrompt="1"/>
          </p:nvPr>
        </p:nvSpPr>
        <p:spPr>
          <a:xfrm>
            <a:off x="695324" y="2349724"/>
            <a:ext cx="3240000" cy="3780000"/>
          </a:xfrm>
        </p:spPr>
        <p:txBody>
          <a:bodyPr lIns="0" tIns="0" rIns="0"/>
          <a:lstStyle>
            <a:lvl1pPr>
              <a:defRPr sz="1400">
                <a:solidFill>
                  <a:srgbClr val="243746"/>
                </a:solidFill>
              </a:defRPr>
            </a:lvl1pPr>
            <a:lvl2pPr>
              <a:defRPr sz="1400">
                <a:solidFill>
                  <a:srgbClr val="243746"/>
                </a:solidFill>
              </a:defRPr>
            </a:lvl2pPr>
            <a:lvl3pPr>
              <a:defRPr sz="1400">
                <a:solidFill>
                  <a:srgbClr val="243746"/>
                </a:solidFill>
              </a:defRPr>
            </a:lvl3pPr>
            <a:lvl4pPr>
              <a:defRPr sz="1400">
                <a:solidFill>
                  <a:srgbClr val="243746"/>
                </a:solidFill>
              </a:defRPr>
            </a:lvl4pPr>
            <a:lvl5pPr>
              <a:defRPr sz="1400">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6" name="Plassholder for tekst 8">
            <a:extLst>
              <a:ext uri="{FF2B5EF4-FFF2-40B4-BE49-F238E27FC236}">
                <a16:creationId xmlns:a16="http://schemas.microsoft.com/office/drawing/2014/main" id="{007297FB-DFA9-41BB-AD98-EF67B10AFA8D}"/>
              </a:ext>
            </a:extLst>
          </p:cNvPr>
          <p:cNvSpPr>
            <a:spLocks noGrp="1"/>
          </p:cNvSpPr>
          <p:nvPr>
            <p:ph type="body" sz="quarter" idx="18" hasCustomPrompt="1"/>
          </p:nvPr>
        </p:nvSpPr>
        <p:spPr>
          <a:xfrm>
            <a:off x="4476000" y="2349725"/>
            <a:ext cx="3240000" cy="3780000"/>
          </a:xfrm>
        </p:spPr>
        <p:txBody>
          <a:bodyPr lIns="0" tIns="0" rIns="0"/>
          <a:lstStyle>
            <a:lvl1pPr>
              <a:defRPr sz="1400">
                <a:solidFill>
                  <a:srgbClr val="243746"/>
                </a:solidFill>
              </a:defRPr>
            </a:lvl1pPr>
            <a:lvl2pPr>
              <a:defRPr sz="1400">
                <a:solidFill>
                  <a:srgbClr val="243746"/>
                </a:solidFill>
              </a:defRPr>
            </a:lvl2pPr>
            <a:lvl3pPr>
              <a:defRPr sz="1400">
                <a:solidFill>
                  <a:srgbClr val="243746"/>
                </a:solidFill>
              </a:defRPr>
            </a:lvl3pPr>
            <a:lvl4pPr>
              <a:defRPr sz="1400">
                <a:solidFill>
                  <a:srgbClr val="243746"/>
                </a:solidFill>
              </a:defRPr>
            </a:lvl4pPr>
            <a:lvl5pPr>
              <a:defRPr sz="1400">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8" name="Plassholder for tekst 8">
            <a:extLst>
              <a:ext uri="{FF2B5EF4-FFF2-40B4-BE49-F238E27FC236}">
                <a16:creationId xmlns:a16="http://schemas.microsoft.com/office/drawing/2014/main" id="{3886D0C4-44B7-49C8-9434-C6C25F9E0286}"/>
              </a:ext>
            </a:extLst>
          </p:cNvPr>
          <p:cNvSpPr>
            <a:spLocks noGrp="1"/>
          </p:cNvSpPr>
          <p:nvPr>
            <p:ph type="body" sz="quarter" idx="19" hasCustomPrompt="1"/>
          </p:nvPr>
        </p:nvSpPr>
        <p:spPr>
          <a:xfrm>
            <a:off x="8254800" y="2349725"/>
            <a:ext cx="3240000" cy="3780000"/>
          </a:xfrm>
        </p:spPr>
        <p:txBody>
          <a:bodyPr lIns="0" tIns="0" rIns="0"/>
          <a:lstStyle>
            <a:lvl1pPr>
              <a:defRPr sz="1400">
                <a:solidFill>
                  <a:srgbClr val="243746"/>
                </a:solidFill>
              </a:defRPr>
            </a:lvl1pPr>
            <a:lvl2pPr>
              <a:defRPr sz="1400">
                <a:solidFill>
                  <a:srgbClr val="243746"/>
                </a:solidFill>
              </a:defRPr>
            </a:lvl2pPr>
            <a:lvl3pPr>
              <a:defRPr sz="1400">
                <a:solidFill>
                  <a:srgbClr val="243746"/>
                </a:solidFill>
              </a:defRPr>
            </a:lvl3pPr>
            <a:lvl4pPr>
              <a:defRPr sz="1400">
                <a:solidFill>
                  <a:srgbClr val="243746"/>
                </a:solidFill>
              </a:defRPr>
            </a:lvl4pPr>
            <a:lvl5pPr>
              <a:defRPr sz="1400">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0" name="Plassholder for tekst 18">
            <a:extLst>
              <a:ext uri="{FF2B5EF4-FFF2-40B4-BE49-F238E27FC236}">
                <a16:creationId xmlns:a16="http://schemas.microsoft.com/office/drawing/2014/main" id="{DBFAF301-F8FD-4231-A63B-9F6E3A9ED215}"/>
              </a:ext>
            </a:extLst>
          </p:cNvPr>
          <p:cNvSpPr>
            <a:spLocks noGrp="1"/>
          </p:cNvSpPr>
          <p:nvPr>
            <p:ph type="body" sz="quarter" idx="20" hasCustomPrompt="1"/>
          </p:nvPr>
        </p:nvSpPr>
        <p:spPr>
          <a:xfrm>
            <a:off x="695325" y="1628775"/>
            <a:ext cx="3240000" cy="540000"/>
          </a:xfrm>
        </p:spPr>
        <p:txBody>
          <a:bodyPr lIns="0" tIns="0" rIns="0" anchor="ctr"/>
          <a:lstStyle>
            <a:lvl1pPr marL="0" indent="0">
              <a:buNone/>
              <a:defRPr sz="1600">
                <a:solidFill>
                  <a:srgbClr val="243746"/>
                </a:solidFill>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1" name="Plassholder for tekst 18">
            <a:extLst>
              <a:ext uri="{FF2B5EF4-FFF2-40B4-BE49-F238E27FC236}">
                <a16:creationId xmlns:a16="http://schemas.microsoft.com/office/drawing/2014/main" id="{1D294CE1-173D-46A6-8782-22CC552D7500}"/>
              </a:ext>
            </a:extLst>
          </p:cNvPr>
          <p:cNvSpPr>
            <a:spLocks noGrp="1"/>
          </p:cNvSpPr>
          <p:nvPr>
            <p:ph type="body" sz="quarter" idx="21" hasCustomPrompt="1"/>
          </p:nvPr>
        </p:nvSpPr>
        <p:spPr>
          <a:xfrm>
            <a:off x="4476000" y="1628775"/>
            <a:ext cx="3240000" cy="540000"/>
          </a:xfrm>
        </p:spPr>
        <p:txBody>
          <a:bodyPr lIns="0" tIns="0" rIns="0" anchor="ctr"/>
          <a:lstStyle>
            <a:lvl1pPr marL="0" indent="0">
              <a:buNone/>
              <a:defRPr sz="1600">
                <a:solidFill>
                  <a:srgbClr val="243746"/>
                </a:solidFill>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2" name="Plassholder for tekst 18">
            <a:extLst>
              <a:ext uri="{FF2B5EF4-FFF2-40B4-BE49-F238E27FC236}">
                <a16:creationId xmlns:a16="http://schemas.microsoft.com/office/drawing/2014/main" id="{C0C9451C-6A50-40CA-A503-0AE05FF0FDA5}"/>
              </a:ext>
            </a:extLst>
          </p:cNvPr>
          <p:cNvSpPr>
            <a:spLocks noGrp="1"/>
          </p:cNvSpPr>
          <p:nvPr>
            <p:ph type="body" sz="quarter" idx="22" hasCustomPrompt="1"/>
          </p:nvPr>
        </p:nvSpPr>
        <p:spPr>
          <a:xfrm>
            <a:off x="8254800" y="1628775"/>
            <a:ext cx="3240000" cy="540000"/>
          </a:xfrm>
        </p:spPr>
        <p:txBody>
          <a:bodyPr lIns="0" tIns="0" rIns="0" anchor="ctr"/>
          <a:lstStyle>
            <a:lvl1pPr marL="0" indent="0">
              <a:buNone/>
              <a:defRPr sz="1600">
                <a:solidFill>
                  <a:srgbClr val="243746"/>
                </a:solidFill>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cxnSp>
        <p:nvCxnSpPr>
          <p:cNvPr id="4" name="Footer line">
            <a:extLst>
              <a:ext uri="{FF2B5EF4-FFF2-40B4-BE49-F238E27FC236}">
                <a16:creationId xmlns:a16="http://schemas.microsoft.com/office/drawing/2014/main" id="{973D9FA1-A940-457E-C9C4-51118A88793F}"/>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6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subtitl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17FA0E-AA13-4C42-8188-620374EFB3E0}"/>
              </a:ext>
            </a:extLst>
          </p:cNvPr>
          <p:cNvSpPr>
            <a:spLocks noGrp="1"/>
          </p:cNvSpPr>
          <p:nvPr>
            <p:ph type="title"/>
          </p:nvPr>
        </p:nvSpPr>
        <p:spPr/>
        <p:txBody>
          <a:bodyPr tIns="72000"/>
          <a:lstStyle>
            <a:lvl1pPr>
              <a:defRPr>
                <a:solidFill>
                  <a:srgbClr val="243746"/>
                </a:solidFill>
              </a:defRPr>
            </a:lvl1pPr>
          </a:lstStyle>
          <a:p>
            <a:r>
              <a:rPr lang="en-US" noProof="0"/>
              <a:t>Click to edit Master title style</a:t>
            </a:r>
            <a:endParaRPr lang="en-GB" noProof="0"/>
          </a:p>
        </p:txBody>
      </p:sp>
      <p:sp>
        <p:nvSpPr>
          <p:cNvPr id="3" name="Plassholder for lysbildenummer 2">
            <a:extLst>
              <a:ext uri="{FF2B5EF4-FFF2-40B4-BE49-F238E27FC236}">
                <a16:creationId xmlns:a16="http://schemas.microsoft.com/office/drawing/2014/main" id="{543011A7-1579-467E-9777-CBD2ED66A949}"/>
              </a:ext>
            </a:extLst>
          </p:cNvPr>
          <p:cNvSpPr>
            <a:spLocks noGrp="1"/>
          </p:cNvSpPr>
          <p:nvPr>
            <p:ph type="sldNum" sz="quarter" idx="10"/>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14" name="Plassholder for tekst 8">
            <a:extLst>
              <a:ext uri="{FF2B5EF4-FFF2-40B4-BE49-F238E27FC236}">
                <a16:creationId xmlns:a16="http://schemas.microsoft.com/office/drawing/2014/main" id="{8E74CE31-3457-4C54-9AC4-603EA7DF5777}"/>
              </a:ext>
            </a:extLst>
          </p:cNvPr>
          <p:cNvSpPr>
            <a:spLocks noGrp="1"/>
          </p:cNvSpPr>
          <p:nvPr>
            <p:ph type="body" sz="quarter" idx="17" hasCustomPrompt="1"/>
          </p:nvPr>
        </p:nvSpPr>
        <p:spPr>
          <a:xfrm>
            <a:off x="695325" y="2349000"/>
            <a:ext cx="2340000" cy="3780001"/>
          </a:xfrm>
        </p:spPr>
        <p:txBody>
          <a:bodyPr lIns="0" tIns="36000" rIns="0"/>
          <a:lstStyle>
            <a:lvl1pPr>
              <a:defRPr sz="1200">
                <a:solidFill>
                  <a:srgbClr val="243746"/>
                </a:solidFill>
              </a:defRPr>
            </a:lvl1pPr>
            <a:lvl2pPr>
              <a:defRPr sz="1200">
                <a:solidFill>
                  <a:srgbClr val="243746"/>
                </a:solidFill>
              </a:defRPr>
            </a:lvl2pPr>
            <a:lvl3pPr>
              <a:defRPr sz="1200">
                <a:solidFill>
                  <a:srgbClr val="243746"/>
                </a:solidFill>
              </a:defRPr>
            </a:lvl3pPr>
            <a:lvl4pPr>
              <a:defRPr sz="1200">
                <a:solidFill>
                  <a:srgbClr val="243746"/>
                </a:solidFill>
              </a:defRPr>
            </a:lvl4pPr>
            <a:lvl5pPr>
              <a:defRPr sz="1200">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6" name="Plassholder for tekst 8">
            <a:extLst>
              <a:ext uri="{FF2B5EF4-FFF2-40B4-BE49-F238E27FC236}">
                <a16:creationId xmlns:a16="http://schemas.microsoft.com/office/drawing/2014/main" id="{007297FB-DFA9-41BB-AD98-EF67B10AFA8D}"/>
              </a:ext>
            </a:extLst>
          </p:cNvPr>
          <p:cNvSpPr>
            <a:spLocks noGrp="1"/>
          </p:cNvSpPr>
          <p:nvPr>
            <p:ph type="body" sz="quarter" idx="18" hasCustomPrompt="1"/>
          </p:nvPr>
        </p:nvSpPr>
        <p:spPr>
          <a:xfrm>
            <a:off x="3393814" y="2349000"/>
            <a:ext cx="2520000" cy="3779998"/>
          </a:xfrm>
        </p:spPr>
        <p:txBody>
          <a:bodyPr lIns="0" tIns="36000" rIns="0"/>
          <a:lstStyle>
            <a:lvl1pPr>
              <a:defRPr sz="1200">
                <a:solidFill>
                  <a:srgbClr val="243746"/>
                </a:solidFill>
              </a:defRPr>
            </a:lvl1pPr>
            <a:lvl2pPr>
              <a:defRPr sz="1200">
                <a:solidFill>
                  <a:srgbClr val="243746"/>
                </a:solidFill>
              </a:defRPr>
            </a:lvl2pPr>
            <a:lvl3pPr>
              <a:defRPr sz="1200">
                <a:solidFill>
                  <a:srgbClr val="243746"/>
                </a:solidFill>
              </a:defRPr>
            </a:lvl3pPr>
            <a:lvl4pPr>
              <a:defRPr sz="1200">
                <a:solidFill>
                  <a:srgbClr val="243746"/>
                </a:solidFill>
              </a:defRPr>
            </a:lvl4pPr>
            <a:lvl5pPr>
              <a:defRPr sz="1200">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8" name="Plassholder for tekst 8">
            <a:extLst>
              <a:ext uri="{FF2B5EF4-FFF2-40B4-BE49-F238E27FC236}">
                <a16:creationId xmlns:a16="http://schemas.microsoft.com/office/drawing/2014/main" id="{3886D0C4-44B7-49C8-9434-C6C25F9E0286}"/>
              </a:ext>
            </a:extLst>
          </p:cNvPr>
          <p:cNvSpPr>
            <a:spLocks noGrp="1"/>
          </p:cNvSpPr>
          <p:nvPr>
            <p:ph type="body" sz="quarter" idx="19" hasCustomPrompt="1"/>
          </p:nvPr>
        </p:nvSpPr>
        <p:spPr>
          <a:xfrm>
            <a:off x="9154800" y="2349000"/>
            <a:ext cx="2340000" cy="3779998"/>
          </a:xfrm>
        </p:spPr>
        <p:txBody>
          <a:bodyPr lIns="0" tIns="36000" rIns="0"/>
          <a:lstStyle>
            <a:lvl1pPr>
              <a:defRPr sz="1200">
                <a:solidFill>
                  <a:srgbClr val="243746"/>
                </a:solidFill>
              </a:defRPr>
            </a:lvl1pPr>
            <a:lvl2pPr>
              <a:defRPr sz="1200">
                <a:solidFill>
                  <a:srgbClr val="243746"/>
                </a:solidFill>
              </a:defRPr>
            </a:lvl2pPr>
            <a:lvl3pPr>
              <a:defRPr sz="1200">
                <a:solidFill>
                  <a:srgbClr val="243746"/>
                </a:solidFill>
              </a:defRPr>
            </a:lvl3pPr>
            <a:lvl4pPr>
              <a:defRPr sz="1200">
                <a:solidFill>
                  <a:srgbClr val="243746"/>
                </a:solidFill>
              </a:defRPr>
            </a:lvl4pPr>
            <a:lvl5pPr>
              <a:defRPr sz="1200">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1" name="Plassholder for tekst 8">
            <a:extLst>
              <a:ext uri="{FF2B5EF4-FFF2-40B4-BE49-F238E27FC236}">
                <a16:creationId xmlns:a16="http://schemas.microsoft.com/office/drawing/2014/main" id="{F41B8369-23C3-4F16-BCF6-293D6FF66C20}"/>
              </a:ext>
            </a:extLst>
          </p:cNvPr>
          <p:cNvSpPr>
            <a:spLocks noGrp="1"/>
          </p:cNvSpPr>
          <p:nvPr>
            <p:ph type="body" sz="quarter" idx="23" hasCustomPrompt="1"/>
          </p:nvPr>
        </p:nvSpPr>
        <p:spPr>
          <a:xfrm>
            <a:off x="6274800" y="2349000"/>
            <a:ext cx="2520000" cy="3779998"/>
          </a:xfrm>
        </p:spPr>
        <p:txBody>
          <a:bodyPr lIns="0" tIns="36000" rIns="0"/>
          <a:lstStyle>
            <a:lvl1pPr>
              <a:defRPr sz="1200">
                <a:solidFill>
                  <a:srgbClr val="243746"/>
                </a:solidFill>
              </a:defRPr>
            </a:lvl1pPr>
            <a:lvl2pPr>
              <a:defRPr sz="1200">
                <a:solidFill>
                  <a:srgbClr val="243746"/>
                </a:solidFill>
              </a:defRPr>
            </a:lvl2pPr>
            <a:lvl3pPr>
              <a:defRPr sz="1200">
                <a:solidFill>
                  <a:srgbClr val="243746"/>
                </a:solidFill>
              </a:defRPr>
            </a:lvl3pPr>
            <a:lvl4pPr>
              <a:defRPr sz="1200">
                <a:solidFill>
                  <a:srgbClr val="243746"/>
                </a:solidFill>
              </a:defRPr>
            </a:lvl4pPr>
            <a:lvl5pPr>
              <a:defRPr sz="1200">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0" name="Plassholder for tekst 18">
            <a:extLst>
              <a:ext uri="{FF2B5EF4-FFF2-40B4-BE49-F238E27FC236}">
                <a16:creationId xmlns:a16="http://schemas.microsoft.com/office/drawing/2014/main" id="{DBFAF301-F8FD-4231-A63B-9F6E3A9ED215}"/>
              </a:ext>
            </a:extLst>
          </p:cNvPr>
          <p:cNvSpPr>
            <a:spLocks noGrp="1"/>
          </p:cNvSpPr>
          <p:nvPr>
            <p:ph type="body" sz="quarter" idx="20" hasCustomPrompt="1"/>
          </p:nvPr>
        </p:nvSpPr>
        <p:spPr>
          <a:xfrm>
            <a:off x="695325" y="1629000"/>
            <a:ext cx="2340000" cy="540000"/>
          </a:xfrm>
        </p:spPr>
        <p:txBody>
          <a:bodyPr lIns="0" tIns="0" rIns="0" anchor="ctr"/>
          <a:lstStyle>
            <a:lvl1pPr marL="0" indent="0">
              <a:buNone/>
              <a:defRPr sz="1400">
                <a:solidFill>
                  <a:srgbClr val="243746"/>
                </a:solidFill>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1" name="Plassholder for tekst 18">
            <a:extLst>
              <a:ext uri="{FF2B5EF4-FFF2-40B4-BE49-F238E27FC236}">
                <a16:creationId xmlns:a16="http://schemas.microsoft.com/office/drawing/2014/main" id="{1D294CE1-173D-46A6-8782-22CC552D7500}"/>
              </a:ext>
            </a:extLst>
          </p:cNvPr>
          <p:cNvSpPr>
            <a:spLocks noGrp="1"/>
          </p:cNvSpPr>
          <p:nvPr>
            <p:ph type="body" sz="quarter" idx="21" hasCustomPrompt="1"/>
          </p:nvPr>
        </p:nvSpPr>
        <p:spPr>
          <a:xfrm>
            <a:off x="3393814" y="1629000"/>
            <a:ext cx="2520000" cy="540000"/>
          </a:xfrm>
        </p:spPr>
        <p:txBody>
          <a:bodyPr lIns="0" tIns="0" rIns="0" anchor="ctr"/>
          <a:lstStyle>
            <a:lvl1pPr marL="0" indent="0">
              <a:buNone/>
              <a:defRPr sz="1400">
                <a:solidFill>
                  <a:srgbClr val="243746"/>
                </a:solidFill>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2" name="Plassholder for tekst 18">
            <a:extLst>
              <a:ext uri="{FF2B5EF4-FFF2-40B4-BE49-F238E27FC236}">
                <a16:creationId xmlns:a16="http://schemas.microsoft.com/office/drawing/2014/main" id="{C0C9451C-6A50-40CA-A503-0AE05FF0FDA5}"/>
              </a:ext>
            </a:extLst>
          </p:cNvPr>
          <p:cNvSpPr>
            <a:spLocks noGrp="1"/>
          </p:cNvSpPr>
          <p:nvPr>
            <p:ph type="body" sz="quarter" idx="22" hasCustomPrompt="1"/>
          </p:nvPr>
        </p:nvSpPr>
        <p:spPr>
          <a:xfrm>
            <a:off x="9154800" y="1629000"/>
            <a:ext cx="2340000" cy="540000"/>
          </a:xfrm>
        </p:spPr>
        <p:txBody>
          <a:bodyPr lIns="0" tIns="0" rIns="0" anchor="ctr"/>
          <a:lstStyle>
            <a:lvl1pPr marL="0" indent="0">
              <a:buNone/>
              <a:defRPr sz="1400">
                <a:solidFill>
                  <a:srgbClr val="243746"/>
                </a:solidFill>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2" name="Plassholder for tekst 18">
            <a:extLst>
              <a:ext uri="{FF2B5EF4-FFF2-40B4-BE49-F238E27FC236}">
                <a16:creationId xmlns:a16="http://schemas.microsoft.com/office/drawing/2014/main" id="{DBA1DC41-ABAE-4F03-A70D-362A4D4B5903}"/>
              </a:ext>
            </a:extLst>
          </p:cNvPr>
          <p:cNvSpPr>
            <a:spLocks noGrp="1"/>
          </p:cNvSpPr>
          <p:nvPr>
            <p:ph type="body" sz="quarter" idx="24" hasCustomPrompt="1"/>
          </p:nvPr>
        </p:nvSpPr>
        <p:spPr>
          <a:xfrm>
            <a:off x="6274800" y="1629000"/>
            <a:ext cx="2520000" cy="540000"/>
          </a:xfrm>
        </p:spPr>
        <p:txBody>
          <a:bodyPr lIns="0" tIns="0" rIns="0" anchor="ctr"/>
          <a:lstStyle>
            <a:lvl1pPr marL="0" indent="0">
              <a:buNone/>
              <a:defRPr sz="1400">
                <a:solidFill>
                  <a:srgbClr val="243746"/>
                </a:solidFill>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cxnSp>
        <p:nvCxnSpPr>
          <p:cNvPr id="4" name="Footer line">
            <a:extLst>
              <a:ext uri="{FF2B5EF4-FFF2-40B4-BE49-F238E27FC236}">
                <a16:creationId xmlns:a16="http://schemas.microsoft.com/office/drawing/2014/main" id="{817174BB-E7A2-C453-3CBA-9BEC411756BE}"/>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049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Column-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A82A-D40B-4E23-84E3-79644D3CDD8E}"/>
              </a:ext>
            </a:extLst>
          </p:cNvPr>
          <p:cNvSpPr>
            <a:spLocks noGrp="1"/>
          </p:cNvSpPr>
          <p:nvPr>
            <p:ph type="title"/>
          </p:nvPr>
        </p:nvSpPr>
        <p:spPr/>
        <p:txBody>
          <a:bodyPr tIns="72000" anchor="t"/>
          <a:lstStyle>
            <a:lvl1pPr>
              <a:defRPr>
                <a:solidFill>
                  <a:srgbClr val="243746"/>
                </a:solidFill>
              </a:defRPr>
            </a:lvl1pPr>
          </a:lstStyle>
          <a:p>
            <a:r>
              <a:rPr lang="en-US" noProof="0"/>
              <a:t>Click to edit Master title style</a:t>
            </a:r>
            <a:endParaRPr lang="en-GB" noProof="0"/>
          </a:p>
        </p:txBody>
      </p:sp>
      <p:sp>
        <p:nvSpPr>
          <p:cNvPr id="7" name="Picture Placeholder 6">
            <a:extLst>
              <a:ext uri="{FF2B5EF4-FFF2-40B4-BE49-F238E27FC236}">
                <a16:creationId xmlns:a16="http://schemas.microsoft.com/office/drawing/2014/main" id="{E7251969-427C-48D2-85E3-C93C8311D358}"/>
              </a:ext>
            </a:extLst>
          </p:cNvPr>
          <p:cNvSpPr>
            <a:spLocks noGrp="1"/>
          </p:cNvSpPr>
          <p:nvPr>
            <p:ph type="pic" sz="quarter" idx="13"/>
          </p:nvPr>
        </p:nvSpPr>
        <p:spPr>
          <a:xfrm>
            <a:off x="696000" y="1810800"/>
            <a:ext cx="3240000" cy="1800000"/>
          </a:xfrm>
        </p:spPr>
        <p:txBody>
          <a:bodyPr/>
          <a:lstStyle>
            <a:lvl1pPr>
              <a:defRPr>
                <a:solidFill>
                  <a:srgbClr val="243746"/>
                </a:solidFill>
              </a:defRPr>
            </a:lvl1pPr>
          </a:lstStyle>
          <a:p>
            <a:r>
              <a:rPr lang="en-US" noProof="0"/>
              <a:t>Click icon to add picture</a:t>
            </a:r>
            <a:endParaRPr lang="en-GB" noProof="0"/>
          </a:p>
        </p:txBody>
      </p:sp>
      <p:sp>
        <p:nvSpPr>
          <p:cNvPr id="9" name="Picture Placeholder 8">
            <a:extLst>
              <a:ext uri="{FF2B5EF4-FFF2-40B4-BE49-F238E27FC236}">
                <a16:creationId xmlns:a16="http://schemas.microsoft.com/office/drawing/2014/main" id="{BE46F400-E293-4169-9EF5-5E49E5FB89E6}"/>
              </a:ext>
            </a:extLst>
          </p:cNvPr>
          <p:cNvSpPr>
            <a:spLocks noGrp="1"/>
          </p:cNvSpPr>
          <p:nvPr>
            <p:ph type="pic" sz="quarter" idx="14"/>
          </p:nvPr>
        </p:nvSpPr>
        <p:spPr>
          <a:xfrm>
            <a:off x="4476000" y="1810800"/>
            <a:ext cx="3240000" cy="1800000"/>
          </a:xfrm>
        </p:spPr>
        <p:txBody>
          <a:bodyPr/>
          <a:lstStyle>
            <a:lvl1pPr>
              <a:defRPr>
                <a:solidFill>
                  <a:srgbClr val="243746"/>
                </a:solidFill>
              </a:defRPr>
            </a:lvl1pPr>
          </a:lstStyle>
          <a:p>
            <a:r>
              <a:rPr lang="en-US" noProof="0"/>
              <a:t>Click icon to add picture</a:t>
            </a:r>
            <a:endParaRPr lang="en-GB" noProof="0"/>
          </a:p>
        </p:txBody>
      </p:sp>
      <p:sp>
        <p:nvSpPr>
          <p:cNvPr id="11" name="Picture Placeholder 10">
            <a:extLst>
              <a:ext uri="{FF2B5EF4-FFF2-40B4-BE49-F238E27FC236}">
                <a16:creationId xmlns:a16="http://schemas.microsoft.com/office/drawing/2014/main" id="{FBC3ECC8-C305-4C0C-875D-732D6B6ADDCD}"/>
              </a:ext>
            </a:extLst>
          </p:cNvPr>
          <p:cNvSpPr>
            <a:spLocks noGrp="1"/>
          </p:cNvSpPr>
          <p:nvPr>
            <p:ph type="pic" sz="quarter" idx="15"/>
          </p:nvPr>
        </p:nvSpPr>
        <p:spPr>
          <a:xfrm>
            <a:off x="8256000" y="1810800"/>
            <a:ext cx="3240000" cy="1800000"/>
          </a:xfrm>
        </p:spPr>
        <p:txBody>
          <a:bodyPr/>
          <a:lstStyle>
            <a:lvl1pPr>
              <a:defRPr>
                <a:solidFill>
                  <a:srgbClr val="243746"/>
                </a:solidFill>
              </a:defRPr>
            </a:lvl1pPr>
          </a:lstStyle>
          <a:p>
            <a:r>
              <a:rPr lang="en-US" noProof="0"/>
              <a:t>Click icon to add picture</a:t>
            </a:r>
            <a:endParaRPr lang="en-GB" noProof="0"/>
          </a:p>
        </p:txBody>
      </p:sp>
      <p:sp>
        <p:nvSpPr>
          <p:cNvPr id="13" name="Text Placeholder 12">
            <a:extLst>
              <a:ext uri="{FF2B5EF4-FFF2-40B4-BE49-F238E27FC236}">
                <a16:creationId xmlns:a16="http://schemas.microsoft.com/office/drawing/2014/main" id="{0C247620-8094-4788-8C24-2157F205A77C}"/>
              </a:ext>
            </a:extLst>
          </p:cNvPr>
          <p:cNvSpPr>
            <a:spLocks noGrp="1"/>
          </p:cNvSpPr>
          <p:nvPr>
            <p:ph type="body" sz="quarter" idx="16" hasCustomPrompt="1"/>
          </p:nvPr>
        </p:nvSpPr>
        <p:spPr>
          <a:xfrm>
            <a:off x="694800" y="3790800"/>
            <a:ext cx="3240000" cy="540000"/>
          </a:xfrm>
          <a:solidFill>
            <a:srgbClr val="243746"/>
          </a:solidFill>
        </p:spPr>
        <p:txBody>
          <a:bodyPr lIns="180000" tIns="72000" rIns="118800" bIns="72000" anchor="ctr"/>
          <a:lstStyle>
            <a:lvl1pPr marL="0" indent="0" algn="l">
              <a:buNone/>
              <a:defRPr sz="16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5" name="Text Placeholder 14">
            <a:extLst>
              <a:ext uri="{FF2B5EF4-FFF2-40B4-BE49-F238E27FC236}">
                <a16:creationId xmlns:a16="http://schemas.microsoft.com/office/drawing/2014/main" id="{E0030F90-F52A-4AC2-B0ED-92D9015CF87A}"/>
              </a:ext>
            </a:extLst>
          </p:cNvPr>
          <p:cNvSpPr>
            <a:spLocks noGrp="1"/>
          </p:cNvSpPr>
          <p:nvPr>
            <p:ph type="body" sz="quarter" idx="17" hasCustomPrompt="1"/>
          </p:nvPr>
        </p:nvSpPr>
        <p:spPr>
          <a:xfrm>
            <a:off x="694800" y="4330800"/>
            <a:ext cx="3240000" cy="1800000"/>
          </a:xfrm>
          <a:solidFill>
            <a:srgbClr val="DFF5FF"/>
          </a:solidFill>
        </p:spPr>
        <p:txBody>
          <a:bodyPr lIns="180000" tIns="180000" rIns="180000" bIns="180000">
            <a:noAutofit/>
          </a:bodyPr>
          <a:lstStyle>
            <a:lvl1pPr marL="0" indent="0">
              <a:buFontTx/>
              <a:buNone/>
              <a:defRPr sz="14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6" name="Text Placeholder 12">
            <a:extLst>
              <a:ext uri="{FF2B5EF4-FFF2-40B4-BE49-F238E27FC236}">
                <a16:creationId xmlns:a16="http://schemas.microsoft.com/office/drawing/2014/main" id="{B8B28E43-FC3A-4E3C-B7A4-BFAC3F6291F2}"/>
              </a:ext>
            </a:extLst>
          </p:cNvPr>
          <p:cNvSpPr>
            <a:spLocks noGrp="1"/>
          </p:cNvSpPr>
          <p:nvPr>
            <p:ph type="body" sz="quarter" idx="18" hasCustomPrompt="1"/>
          </p:nvPr>
        </p:nvSpPr>
        <p:spPr>
          <a:xfrm>
            <a:off x="4476000" y="3790800"/>
            <a:ext cx="3240000" cy="540000"/>
          </a:xfrm>
          <a:solidFill>
            <a:srgbClr val="243746"/>
          </a:solidFill>
          <a:ln>
            <a:noFill/>
          </a:ln>
        </p:spPr>
        <p:txBody>
          <a:bodyPr lIns="180000" tIns="72000" rIns="180000" bIns="72000" anchor="ctr"/>
          <a:lstStyle>
            <a:lvl1pPr marL="0" indent="0" algn="l">
              <a:buNone/>
              <a:defRPr sz="16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7" name="Text Placeholder 14">
            <a:extLst>
              <a:ext uri="{FF2B5EF4-FFF2-40B4-BE49-F238E27FC236}">
                <a16:creationId xmlns:a16="http://schemas.microsoft.com/office/drawing/2014/main" id="{D1324929-B8EB-44EC-8FF5-2C28A9CF9EAA}"/>
              </a:ext>
            </a:extLst>
          </p:cNvPr>
          <p:cNvSpPr>
            <a:spLocks noGrp="1"/>
          </p:cNvSpPr>
          <p:nvPr>
            <p:ph type="body" sz="quarter" idx="19" hasCustomPrompt="1"/>
          </p:nvPr>
        </p:nvSpPr>
        <p:spPr>
          <a:xfrm>
            <a:off x="4476000" y="4330800"/>
            <a:ext cx="3240000" cy="1800000"/>
          </a:xfrm>
          <a:solidFill>
            <a:srgbClr val="DFF5FF"/>
          </a:solidFill>
        </p:spPr>
        <p:txBody>
          <a:bodyPr lIns="180000" tIns="180000" rIns="180000" bIns="180000">
            <a:noAutofit/>
          </a:bodyPr>
          <a:lstStyle>
            <a:lvl1pPr marL="0" indent="0">
              <a:buFontTx/>
              <a:buNone/>
              <a:defRPr sz="14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8" name="Text Placeholder 12">
            <a:extLst>
              <a:ext uri="{FF2B5EF4-FFF2-40B4-BE49-F238E27FC236}">
                <a16:creationId xmlns:a16="http://schemas.microsoft.com/office/drawing/2014/main" id="{65952D41-90C0-4970-97E4-DCC2E9111D0B}"/>
              </a:ext>
            </a:extLst>
          </p:cNvPr>
          <p:cNvSpPr>
            <a:spLocks noGrp="1"/>
          </p:cNvSpPr>
          <p:nvPr>
            <p:ph type="body" sz="quarter" idx="20" hasCustomPrompt="1"/>
          </p:nvPr>
        </p:nvSpPr>
        <p:spPr>
          <a:xfrm>
            <a:off x="8256000" y="3790800"/>
            <a:ext cx="3240000" cy="540000"/>
          </a:xfrm>
          <a:solidFill>
            <a:srgbClr val="243746"/>
          </a:solidFill>
        </p:spPr>
        <p:txBody>
          <a:bodyPr lIns="180000" tIns="72000" rIns="180000" bIns="72000" anchor="ctr"/>
          <a:lstStyle>
            <a:lvl1pPr marL="0" indent="0" algn="l">
              <a:buNone/>
              <a:defRPr sz="16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9" name="Text Placeholder 14">
            <a:extLst>
              <a:ext uri="{FF2B5EF4-FFF2-40B4-BE49-F238E27FC236}">
                <a16:creationId xmlns:a16="http://schemas.microsoft.com/office/drawing/2014/main" id="{AE74CFD7-A4E4-43FE-9998-D7E8ADED458B}"/>
              </a:ext>
            </a:extLst>
          </p:cNvPr>
          <p:cNvSpPr>
            <a:spLocks noGrp="1"/>
          </p:cNvSpPr>
          <p:nvPr>
            <p:ph type="body" sz="quarter" idx="21" hasCustomPrompt="1"/>
          </p:nvPr>
        </p:nvSpPr>
        <p:spPr>
          <a:xfrm>
            <a:off x="8256000" y="4330800"/>
            <a:ext cx="3240000" cy="1800000"/>
          </a:xfrm>
          <a:solidFill>
            <a:srgbClr val="DFF5FF"/>
          </a:solidFill>
        </p:spPr>
        <p:txBody>
          <a:bodyPr lIns="180000" tIns="180000" rIns="180000" bIns="180000">
            <a:noAutofit/>
          </a:bodyPr>
          <a:lstStyle>
            <a:lvl1pPr marL="0" indent="0">
              <a:buFontTx/>
              <a:buNone/>
              <a:defRPr sz="14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22" name="Slide Number Placeholder 19">
            <a:extLst>
              <a:ext uri="{FF2B5EF4-FFF2-40B4-BE49-F238E27FC236}">
                <a16:creationId xmlns:a16="http://schemas.microsoft.com/office/drawing/2014/main" id="{F1F39B4C-364B-4AFC-B899-8DD61C19D9CE}"/>
              </a:ext>
            </a:extLst>
          </p:cNvPr>
          <p:cNvSpPr>
            <a:spLocks noGrp="1" noRot="1" noMove="1" noResize="1" noEditPoints="1" noAdjustHandles="1" noChangeArrowheads="1" noChangeShapeType="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3" name="Footer line">
            <a:extLst>
              <a:ext uri="{FF2B5EF4-FFF2-40B4-BE49-F238E27FC236}">
                <a16:creationId xmlns:a16="http://schemas.microsoft.com/office/drawing/2014/main" id="{6D95B2CA-66BD-9F70-AD85-54BC5D632277}"/>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023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Column-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A82A-D40B-4E23-84E3-79644D3CDD8E}"/>
              </a:ext>
            </a:extLst>
          </p:cNvPr>
          <p:cNvSpPr>
            <a:spLocks noGrp="1"/>
          </p:cNvSpPr>
          <p:nvPr>
            <p:ph type="title"/>
          </p:nvPr>
        </p:nvSpPr>
        <p:spPr/>
        <p:txBody>
          <a:bodyPr tIns="72000" anchor="t"/>
          <a:lstStyle>
            <a:lvl1pPr>
              <a:defRPr>
                <a:solidFill>
                  <a:srgbClr val="243746"/>
                </a:solidFill>
              </a:defRPr>
            </a:lvl1pPr>
          </a:lstStyle>
          <a:p>
            <a:r>
              <a:rPr lang="en-US" noProof="0"/>
              <a:t>Click to edit Master title style</a:t>
            </a:r>
            <a:endParaRPr lang="en-GB" noProof="0"/>
          </a:p>
        </p:txBody>
      </p:sp>
      <p:sp>
        <p:nvSpPr>
          <p:cNvPr id="7" name="Picture Placeholder 6">
            <a:extLst>
              <a:ext uri="{FF2B5EF4-FFF2-40B4-BE49-F238E27FC236}">
                <a16:creationId xmlns:a16="http://schemas.microsoft.com/office/drawing/2014/main" id="{E7251969-427C-48D2-85E3-C93C8311D358}"/>
              </a:ext>
            </a:extLst>
          </p:cNvPr>
          <p:cNvSpPr>
            <a:spLocks noGrp="1"/>
          </p:cNvSpPr>
          <p:nvPr>
            <p:ph type="pic" sz="quarter" idx="13"/>
          </p:nvPr>
        </p:nvSpPr>
        <p:spPr>
          <a:xfrm>
            <a:off x="704751" y="1810505"/>
            <a:ext cx="2340000" cy="1619245"/>
          </a:xfrm>
        </p:spPr>
        <p:txBody>
          <a:bodyPr/>
          <a:lstStyle>
            <a:lvl1pPr>
              <a:defRPr>
                <a:solidFill>
                  <a:srgbClr val="243746"/>
                </a:solidFill>
              </a:defRPr>
            </a:lvl1pPr>
          </a:lstStyle>
          <a:p>
            <a:r>
              <a:rPr lang="en-US" noProof="0"/>
              <a:t>Click icon to add picture</a:t>
            </a:r>
            <a:endParaRPr lang="en-GB" noProof="0"/>
          </a:p>
        </p:txBody>
      </p:sp>
      <p:sp>
        <p:nvSpPr>
          <p:cNvPr id="9" name="Picture Placeholder 8">
            <a:extLst>
              <a:ext uri="{FF2B5EF4-FFF2-40B4-BE49-F238E27FC236}">
                <a16:creationId xmlns:a16="http://schemas.microsoft.com/office/drawing/2014/main" id="{BE46F400-E293-4169-9EF5-5E49E5FB89E6}"/>
              </a:ext>
            </a:extLst>
          </p:cNvPr>
          <p:cNvSpPr>
            <a:spLocks noGrp="1"/>
          </p:cNvSpPr>
          <p:nvPr>
            <p:ph type="pic" sz="quarter" idx="14"/>
          </p:nvPr>
        </p:nvSpPr>
        <p:spPr>
          <a:xfrm>
            <a:off x="3399658" y="1809750"/>
            <a:ext cx="2520000" cy="1620000"/>
          </a:xfrm>
        </p:spPr>
        <p:txBody>
          <a:bodyPr/>
          <a:lstStyle>
            <a:lvl1pPr>
              <a:defRPr>
                <a:solidFill>
                  <a:srgbClr val="243746"/>
                </a:solidFill>
              </a:defRPr>
            </a:lvl1pPr>
          </a:lstStyle>
          <a:p>
            <a:r>
              <a:rPr lang="en-US" noProof="0"/>
              <a:t>Click icon to add picture</a:t>
            </a:r>
            <a:endParaRPr lang="en-GB" noProof="0"/>
          </a:p>
        </p:txBody>
      </p:sp>
      <p:sp>
        <p:nvSpPr>
          <p:cNvPr id="11" name="Picture Placeholder 10">
            <a:extLst>
              <a:ext uri="{FF2B5EF4-FFF2-40B4-BE49-F238E27FC236}">
                <a16:creationId xmlns:a16="http://schemas.microsoft.com/office/drawing/2014/main" id="{FBC3ECC8-C305-4C0C-875D-732D6B6ADDCD}"/>
              </a:ext>
            </a:extLst>
          </p:cNvPr>
          <p:cNvSpPr>
            <a:spLocks noGrp="1"/>
          </p:cNvSpPr>
          <p:nvPr>
            <p:ph type="pic" sz="quarter" idx="15"/>
          </p:nvPr>
        </p:nvSpPr>
        <p:spPr>
          <a:xfrm>
            <a:off x="6274565" y="1809750"/>
            <a:ext cx="2520000" cy="1620000"/>
          </a:xfrm>
        </p:spPr>
        <p:txBody>
          <a:bodyPr/>
          <a:lstStyle>
            <a:lvl1pPr>
              <a:defRPr>
                <a:solidFill>
                  <a:srgbClr val="243746"/>
                </a:solidFill>
              </a:defRPr>
            </a:lvl1pPr>
          </a:lstStyle>
          <a:p>
            <a:r>
              <a:rPr lang="en-US" noProof="0"/>
              <a:t>Click icon to add picture</a:t>
            </a:r>
            <a:endParaRPr lang="en-GB" noProof="0"/>
          </a:p>
        </p:txBody>
      </p:sp>
      <p:sp>
        <p:nvSpPr>
          <p:cNvPr id="13" name="Text Placeholder 12">
            <a:extLst>
              <a:ext uri="{FF2B5EF4-FFF2-40B4-BE49-F238E27FC236}">
                <a16:creationId xmlns:a16="http://schemas.microsoft.com/office/drawing/2014/main" id="{0C247620-8094-4788-8C24-2157F205A77C}"/>
              </a:ext>
            </a:extLst>
          </p:cNvPr>
          <p:cNvSpPr>
            <a:spLocks noGrp="1"/>
          </p:cNvSpPr>
          <p:nvPr>
            <p:ph type="body" sz="quarter" idx="16" hasCustomPrompt="1"/>
          </p:nvPr>
        </p:nvSpPr>
        <p:spPr>
          <a:xfrm>
            <a:off x="702528" y="3609000"/>
            <a:ext cx="2340000" cy="540000"/>
          </a:xfrm>
          <a:solidFill>
            <a:srgbClr val="243746"/>
          </a:solidFill>
        </p:spPr>
        <p:txBody>
          <a:bodyPr lIns="180000" tIns="72000" rIns="180000" bIns="72000" anchor="ctr"/>
          <a:lstStyle>
            <a:lvl1pPr marL="0" indent="0" algn="l">
              <a:buNone/>
              <a:defRPr sz="14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5" name="Text Placeholder 14">
            <a:extLst>
              <a:ext uri="{FF2B5EF4-FFF2-40B4-BE49-F238E27FC236}">
                <a16:creationId xmlns:a16="http://schemas.microsoft.com/office/drawing/2014/main" id="{E0030F90-F52A-4AC2-B0ED-92D9015CF87A}"/>
              </a:ext>
            </a:extLst>
          </p:cNvPr>
          <p:cNvSpPr>
            <a:spLocks noGrp="1"/>
          </p:cNvSpPr>
          <p:nvPr>
            <p:ph type="body" sz="quarter" idx="17" hasCustomPrompt="1"/>
          </p:nvPr>
        </p:nvSpPr>
        <p:spPr>
          <a:xfrm>
            <a:off x="702528" y="4149725"/>
            <a:ext cx="2340000" cy="1980000"/>
          </a:xfrm>
          <a:solidFill>
            <a:srgbClr val="DFF5FF"/>
          </a:solidFill>
        </p:spPr>
        <p:txBody>
          <a:bodyPr lIns="180000" tIns="180000" rIns="180000" bIns="180000">
            <a:noAutofit/>
          </a:bodyPr>
          <a:lstStyle>
            <a:lvl1pPr marL="0" indent="0" algn="l">
              <a:buFontTx/>
              <a:buNone/>
              <a:defRPr sz="12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6" name="Text Placeholder 12">
            <a:extLst>
              <a:ext uri="{FF2B5EF4-FFF2-40B4-BE49-F238E27FC236}">
                <a16:creationId xmlns:a16="http://schemas.microsoft.com/office/drawing/2014/main" id="{B8B28E43-FC3A-4E3C-B7A4-BFAC3F6291F2}"/>
              </a:ext>
            </a:extLst>
          </p:cNvPr>
          <p:cNvSpPr>
            <a:spLocks noGrp="1"/>
          </p:cNvSpPr>
          <p:nvPr>
            <p:ph type="body" sz="quarter" idx="18" hasCustomPrompt="1"/>
          </p:nvPr>
        </p:nvSpPr>
        <p:spPr>
          <a:xfrm>
            <a:off x="3398176" y="3609000"/>
            <a:ext cx="2520000" cy="540000"/>
          </a:xfrm>
          <a:solidFill>
            <a:srgbClr val="243746"/>
          </a:solidFill>
        </p:spPr>
        <p:txBody>
          <a:bodyPr lIns="180000" tIns="72000" rIns="180000" bIns="72000" anchor="ctr"/>
          <a:lstStyle>
            <a:lvl1pPr marL="0" indent="0" algn="l">
              <a:buNone/>
              <a:defRPr sz="14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7" name="Text Placeholder 14">
            <a:extLst>
              <a:ext uri="{FF2B5EF4-FFF2-40B4-BE49-F238E27FC236}">
                <a16:creationId xmlns:a16="http://schemas.microsoft.com/office/drawing/2014/main" id="{D1324929-B8EB-44EC-8FF5-2C28A9CF9EAA}"/>
              </a:ext>
            </a:extLst>
          </p:cNvPr>
          <p:cNvSpPr>
            <a:spLocks noGrp="1"/>
          </p:cNvSpPr>
          <p:nvPr>
            <p:ph type="body" sz="quarter" idx="19" hasCustomPrompt="1"/>
          </p:nvPr>
        </p:nvSpPr>
        <p:spPr>
          <a:xfrm>
            <a:off x="3398176" y="4149338"/>
            <a:ext cx="2520000" cy="1980000"/>
          </a:xfrm>
          <a:solidFill>
            <a:srgbClr val="DFF5FF"/>
          </a:solidFill>
        </p:spPr>
        <p:txBody>
          <a:bodyPr lIns="180000" tIns="180000" rIns="180000" bIns="180000">
            <a:noAutofit/>
          </a:bodyPr>
          <a:lstStyle>
            <a:lvl1pPr marL="0" indent="0" algn="l">
              <a:buFontTx/>
              <a:buNone/>
              <a:defRPr sz="12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8" name="Text Placeholder 12">
            <a:extLst>
              <a:ext uri="{FF2B5EF4-FFF2-40B4-BE49-F238E27FC236}">
                <a16:creationId xmlns:a16="http://schemas.microsoft.com/office/drawing/2014/main" id="{65952D41-90C0-4970-97E4-DCC2E9111D0B}"/>
              </a:ext>
            </a:extLst>
          </p:cNvPr>
          <p:cNvSpPr>
            <a:spLocks noGrp="1"/>
          </p:cNvSpPr>
          <p:nvPr>
            <p:ph type="body" sz="quarter" idx="20" hasCustomPrompt="1"/>
          </p:nvPr>
        </p:nvSpPr>
        <p:spPr>
          <a:xfrm>
            <a:off x="6273824" y="3609000"/>
            <a:ext cx="2520000" cy="540000"/>
          </a:xfrm>
          <a:solidFill>
            <a:srgbClr val="243746"/>
          </a:solidFill>
        </p:spPr>
        <p:txBody>
          <a:bodyPr lIns="180000" tIns="72000" rIns="180000" bIns="72000" anchor="ctr"/>
          <a:lstStyle>
            <a:lvl1pPr marL="0" indent="0" algn="l">
              <a:buNone/>
              <a:defRPr sz="14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9" name="Text Placeholder 14">
            <a:extLst>
              <a:ext uri="{FF2B5EF4-FFF2-40B4-BE49-F238E27FC236}">
                <a16:creationId xmlns:a16="http://schemas.microsoft.com/office/drawing/2014/main" id="{AE74CFD7-A4E4-43FE-9998-D7E8ADED458B}"/>
              </a:ext>
            </a:extLst>
          </p:cNvPr>
          <p:cNvSpPr>
            <a:spLocks noGrp="1"/>
          </p:cNvSpPr>
          <p:nvPr>
            <p:ph type="body" sz="quarter" idx="21" hasCustomPrompt="1"/>
          </p:nvPr>
        </p:nvSpPr>
        <p:spPr>
          <a:xfrm>
            <a:off x="6273824" y="4149338"/>
            <a:ext cx="2520000" cy="1980000"/>
          </a:xfrm>
          <a:solidFill>
            <a:srgbClr val="DFF5FF"/>
          </a:solidFill>
        </p:spPr>
        <p:txBody>
          <a:bodyPr lIns="180000" tIns="180000" rIns="180000" bIns="180000">
            <a:noAutofit/>
          </a:bodyPr>
          <a:lstStyle>
            <a:lvl1pPr marL="0" indent="0" algn="l">
              <a:buFontTx/>
              <a:buNone/>
              <a:defRPr sz="12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22" name="Slide Number Placeholder 19">
            <a:extLst>
              <a:ext uri="{FF2B5EF4-FFF2-40B4-BE49-F238E27FC236}">
                <a16:creationId xmlns:a16="http://schemas.microsoft.com/office/drawing/2014/main" id="{F1F39B4C-364B-4AFC-B899-8DD61C19D9CE}"/>
              </a:ext>
            </a:extLst>
          </p:cNvPr>
          <p:cNvSpPr>
            <a:spLocks noGrp="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14" name="Picture Placeholder 10">
            <a:extLst>
              <a:ext uri="{FF2B5EF4-FFF2-40B4-BE49-F238E27FC236}">
                <a16:creationId xmlns:a16="http://schemas.microsoft.com/office/drawing/2014/main" id="{DD9B2730-1633-40E2-8BC2-F1C840471316}"/>
              </a:ext>
            </a:extLst>
          </p:cNvPr>
          <p:cNvSpPr>
            <a:spLocks noGrp="1"/>
          </p:cNvSpPr>
          <p:nvPr>
            <p:ph type="pic" sz="quarter" idx="22"/>
          </p:nvPr>
        </p:nvSpPr>
        <p:spPr>
          <a:xfrm>
            <a:off x="9149472" y="1809750"/>
            <a:ext cx="2340000" cy="1620000"/>
          </a:xfrm>
        </p:spPr>
        <p:txBody>
          <a:bodyPr/>
          <a:lstStyle>
            <a:lvl1pPr>
              <a:defRPr>
                <a:solidFill>
                  <a:srgbClr val="243746"/>
                </a:solidFill>
              </a:defRPr>
            </a:lvl1pPr>
          </a:lstStyle>
          <a:p>
            <a:r>
              <a:rPr lang="en-US" noProof="0"/>
              <a:t>Click icon to add picture</a:t>
            </a:r>
            <a:endParaRPr lang="en-GB" noProof="0"/>
          </a:p>
        </p:txBody>
      </p:sp>
      <p:sp>
        <p:nvSpPr>
          <p:cNvPr id="20" name="Text Placeholder 12">
            <a:extLst>
              <a:ext uri="{FF2B5EF4-FFF2-40B4-BE49-F238E27FC236}">
                <a16:creationId xmlns:a16="http://schemas.microsoft.com/office/drawing/2014/main" id="{3116D8BC-B55B-42AC-B449-0078EDE9394A}"/>
              </a:ext>
            </a:extLst>
          </p:cNvPr>
          <p:cNvSpPr>
            <a:spLocks noGrp="1"/>
          </p:cNvSpPr>
          <p:nvPr>
            <p:ph type="body" sz="quarter" idx="23" hasCustomPrompt="1"/>
          </p:nvPr>
        </p:nvSpPr>
        <p:spPr>
          <a:xfrm>
            <a:off x="9149472" y="3609000"/>
            <a:ext cx="2340000" cy="540000"/>
          </a:xfrm>
          <a:solidFill>
            <a:srgbClr val="243746"/>
          </a:solidFill>
        </p:spPr>
        <p:txBody>
          <a:bodyPr lIns="180000" tIns="72000" rIns="180000" bIns="72000" anchor="ctr"/>
          <a:lstStyle>
            <a:lvl1pPr marL="0" indent="0" algn="l">
              <a:buNone/>
              <a:defRPr sz="14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1" name="Text Placeholder 14">
            <a:extLst>
              <a:ext uri="{FF2B5EF4-FFF2-40B4-BE49-F238E27FC236}">
                <a16:creationId xmlns:a16="http://schemas.microsoft.com/office/drawing/2014/main" id="{5222868D-42E6-4FED-B90F-0A7F1DC09DD9}"/>
              </a:ext>
            </a:extLst>
          </p:cNvPr>
          <p:cNvSpPr>
            <a:spLocks noGrp="1"/>
          </p:cNvSpPr>
          <p:nvPr>
            <p:ph type="body" sz="quarter" idx="24" hasCustomPrompt="1"/>
          </p:nvPr>
        </p:nvSpPr>
        <p:spPr>
          <a:xfrm>
            <a:off x="9149472" y="4149725"/>
            <a:ext cx="2340000" cy="1979613"/>
          </a:xfrm>
          <a:solidFill>
            <a:srgbClr val="DFF5FF"/>
          </a:solidFill>
        </p:spPr>
        <p:txBody>
          <a:bodyPr lIns="180000" tIns="180000" rIns="180000" bIns="180000">
            <a:noAutofit/>
          </a:bodyPr>
          <a:lstStyle>
            <a:lvl1pPr marL="0" indent="0" algn="l">
              <a:buFontTx/>
              <a:buNone/>
              <a:defRPr sz="12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cxnSp>
        <p:nvCxnSpPr>
          <p:cNvPr id="3" name="Footer line">
            <a:extLst>
              <a:ext uri="{FF2B5EF4-FFF2-40B4-BE49-F238E27FC236}">
                <a16:creationId xmlns:a16="http://schemas.microsoft.com/office/drawing/2014/main" id="{57C6EC40-2D1B-FFDC-422F-E34EF1BB107E}"/>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9729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ored left colum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978536-1525-4E05-977D-0FC7BD75B96F}"/>
              </a:ext>
            </a:extLst>
          </p:cNvPr>
          <p:cNvSpPr/>
          <p:nvPr userDrawn="1"/>
        </p:nvSpPr>
        <p:spPr>
          <a:xfrm>
            <a:off x="0" y="0"/>
            <a:ext cx="3935413" cy="6858000"/>
          </a:xfrm>
          <a:prstGeom prst="rect">
            <a:avLst/>
          </a:prstGeom>
          <a:solidFill>
            <a:srgbClr val="DF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hasCustomPrompt="1"/>
          </p:nvPr>
        </p:nvSpPr>
        <p:spPr>
          <a:xfrm>
            <a:off x="695324" y="2349500"/>
            <a:ext cx="2700338" cy="3770498"/>
          </a:xfrm>
        </p:spPr>
        <p:txBody>
          <a:bodyPr rIns="216000"/>
          <a:lstStyle>
            <a:lvl1pPr marL="0" indent="0">
              <a:buNone/>
              <a:defRPr>
                <a:solidFill>
                  <a:srgbClr val="243746"/>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910801"/>
            <a:ext cx="2700338" cy="1078338"/>
          </a:xfrm>
        </p:spPr>
        <p:txBody>
          <a:bodyPr tIns="72000" rIns="0" bIns="180000" anchor="t"/>
          <a:lstStyle>
            <a:lvl1pPr>
              <a:defRPr>
                <a:solidFill>
                  <a:srgbClr val="243746"/>
                </a:solidFill>
              </a:defRPr>
            </a:lvl1pPr>
          </a:lstStyle>
          <a:p>
            <a:r>
              <a:rPr lang="en-US" noProof="0"/>
              <a:t>Click to edit Master title style</a:t>
            </a:r>
            <a:endParaRPr lang="en-GB" noProof="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4476750" y="1089000"/>
            <a:ext cx="7019924" cy="5031001"/>
          </a:xfrm>
          <a:prstGeom prst="rect">
            <a:avLst/>
          </a:prstGeom>
        </p:spPr>
        <p:txBody>
          <a:bodyPr lIns="180000" tIns="0" rIns="0" bIns="0"/>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Footer line">
            <a:extLst>
              <a:ext uri="{FF2B5EF4-FFF2-40B4-BE49-F238E27FC236}">
                <a16:creationId xmlns:a16="http://schemas.microsoft.com/office/drawing/2014/main" id="{336C300C-39A7-4D64-4573-232584A70C53}"/>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392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729113"/>
            <a:ext cx="5400000" cy="3600000"/>
          </a:xfrm>
          <a:noFill/>
        </p:spPr>
        <p:txBody>
          <a:bodyPr tIns="0" bIns="72000" anchor="b"/>
          <a:lstStyle>
            <a:lvl1pPr algn="l">
              <a:lnSpc>
                <a:spcPct val="100000"/>
              </a:lnSpc>
              <a:defRPr sz="3200">
                <a:solidFill>
                  <a:srgbClr val="FF1243"/>
                </a:solidFill>
                <a:latin typeface="+mn-lt"/>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D8E30F04-5BFA-4CD7-919B-F181C8844131}"/>
              </a:ext>
            </a:extLst>
          </p:cNvPr>
          <p:cNvSpPr>
            <a:spLocks noGrp="1"/>
          </p:cNvSpPr>
          <p:nvPr>
            <p:ph type="subTitle" idx="1"/>
          </p:nvPr>
        </p:nvSpPr>
        <p:spPr>
          <a:xfrm>
            <a:off x="694800" y="4508499"/>
            <a:ext cx="5401200" cy="1260475"/>
          </a:xfrm>
        </p:spPr>
        <p:txBody>
          <a:bodyPr/>
          <a:lstStyle>
            <a:lvl1pPr marL="0" indent="0" algn="l">
              <a:spcBef>
                <a:spcPts val="0"/>
              </a:spcBef>
              <a:spcAft>
                <a:spcPts val="0"/>
              </a:spcAft>
              <a:buNone/>
              <a:defRPr sz="1600" spc="0" baseline="0">
                <a:solidFill>
                  <a:srgbClr val="2437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3" name="Graphic 2">
            <a:extLst>
              <a:ext uri="{FF2B5EF4-FFF2-40B4-BE49-F238E27FC236}">
                <a16:creationId xmlns:a16="http://schemas.microsoft.com/office/drawing/2014/main" id="{CEF1D22E-DF9C-3DB5-9CFE-D4EE4F864F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000" y="468000"/>
            <a:ext cx="1260000" cy="1033732"/>
          </a:xfrm>
          <a:prstGeom prst="rect">
            <a:avLst/>
          </a:prstGeom>
        </p:spPr>
      </p:pic>
      <p:graphicFrame>
        <p:nvGraphicFramePr>
          <p:cNvPr id="4" name="Table 3">
            <a:extLst>
              <a:ext uri="{FF2B5EF4-FFF2-40B4-BE49-F238E27FC236}">
                <a16:creationId xmlns:a16="http://schemas.microsoft.com/office/drawing/2014/main" id="{68800882-A49F-60C4-D136-0B02D7652C32}"/>
              </a:ext>
            </a:extLst>
          </p:cNvPr>
          <p:cNvGraphicFramePr>
            <a:graphicFrameLocks noGrp="1"/>
          </p:cNvGraphicFramePr>
          <p:nvPr userDrawn="1">
            <p:extLst>
              <p:ext uri="{D42A27DB-BD31-4B8C-83A1-F6EECF244321}">
                <p14:modId xmlns:p14="http://schemas.microsoft.com/office/powerpoint/2010/main" val="343239249"/>
              </p:ext>
            </p:extLst>
          </p:nvPr>
        </p:nvGraphicFramePr>
        <p:xfrm>
          <a:off x="12396000" y="562018"/>
          <a:ext cx="720000" cy="3406732"/>
        </p:xfrm>
        <a:graphic>
          <a:graphicData uri="http://schemas.openxmlformats.org/drawingml/2006/table">
            <a:tbl>
              <a:tblPr firstRow="1" bandRow="1">
                <a:tableStyleId>{5C22544A-7EE6-4342-B048-85BDC9FD1C3A}</a:tableStyleId>
              </a:tblPr>
              <a:tblGrid>
                <a:gridCol w="180000">
                  <a:extLst>
                    <a:ext uri="{9D8B030D-6E8A-4147-A177-3AD203B41FA5}">
                      <a16:colId xmlns:a16="http://schemas.microsoft.com/office/drawing/2014/main" val="861224841"/>
                    </a:ext>
                  </a:extLst>
                </a:gridCol>
                <a:gridCol w="180000">
                  <a:extLst>
                    <a:ext uri="{9D8B030D-6E8A-4147-A177-3AD203B41FA5}">
                      <a16:colId xmlns:a16="http://schemas.microsoft.com/office/drawing/2014/main" val="1646885003"/>
                    </a:ext>
                  </a:extLst>
                </a:gridCol>
                <a:gridCol w="180000">
                  <a:extLst>
                    <a:ext uri="{9D8B030D-6E8A-4147-A177-3AD203B41FA5}">
                      <a16:colId xmlns:a16="http://schemas.microsoft.com/office/drawing/2014/main" val="518641644"/>
                    </a:ext>
                  </a:extLst>
                </a:gridCol>
                <a:gridCol w="180000">
                  <a:extLst>
                    <a:ext uri="{9D8B030D-6E8A-4147-A177-3AD203B41FA5}">
                      <a16:colId xmlns:a16="http://schemas.microsoft.com/office/drawing/2014/main" val="2238716180"/>
                    </a:ext>
                  </a:extLst>
                </a:gridCol>
              </a:tblGrid>
              <a:tr h="180662">
                <a:tc gridSpan="4">
                  <a:txBody>
                    <a:bodyPr/>
                    <a:lstStyle/>
                    <a:p>
                      <a:r>
                        <a:rPr lang="nb-NO" sz="600" b="0"/>
                        <a:t>Use Eyedropper tool to pick one of these colours</a:t>
                      </a:r>
                    </a:p>
                  </a:txBody>
                  <a:tcPr marL="0" marR="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866353459"/>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2667466"/>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640121"/>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F4FF"/>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005057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BF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FC6"/>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3403457"/>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A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3E4CE"/>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D1AF"/>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568549"/>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8C3D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9D4BA"/>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C3A3"/>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763500"/>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194B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B7A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A890"/>
                    </a:solid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05624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96F9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2A89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937C"/>
                    </a:solidFill>
                  </a:tcPr>
                </a:tc>
                <a:tc>
                  <a:txBody>
                    <a:bodyPr/>
                    <a:lstStyle/>
                    <a:p>
                      <a:pPr algn="ctr"/>
                      <a:r>
                        <a:rPr lang="nb-NO" sz="600">
                          <a:solidFill>
                            <a:schemeClr val="bg1"/>
                          </a:solidFill>
                        </a:rPr>
                        <a:t>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58527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4D7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8C8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6D62"/>
                    </a:solidFill>
                  </a:tcPr>
                </a:tc>
                <a:tc>
                  <a:txBody>
                    <a:bodyPr/>
                    <a:lstStyle/>
                    <a:p>
                      <a:pPr algn="ctr"/>
                      <a:r>
                        <a:rPr lang="nb-NO" sz="600">
                          <a:solidFill>
                            <a:schemeClr val="bg1"/>
                          </a:solidFill>
                        </a:rPr>
                        <a:t>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76424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3F5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7B7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5424C"/>
                    </a:solidFill>
                  </a:tcPr>
                </a:tc>
                <a:tc>
                  <a:txBody>
                    <a:bodyPr/>
                    <a:lstStyle/>
                    <a:p>
                      <a:pPr algn="ctr"/>
                      <a:r>
                        <a:rPr lang="nb-NO" sz="600">
                          <a:solidFill>
                            <a:schemeClr val="bg1"/>
                          </a:solidFill>
                        </a:rPr>
                        <a:t>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4201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7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C0023"/>
                    </a:solidFill>
                  </a:tcPr>
                </a:tc>
                <a:tc>
                  <a:txBody>
                    <a:bodyPr/>
                    <a:lstStyle/>
                    <a:p>
                      <a:pPr algn="ctr"/>
                      <a:r>
                        <a:rPr lang="nb-NO" sz="600">
                          <a:solidFill>
                            <a:schemeClr val="bg1"/>
                          </a:solidFill>
                        </a:rPr>
                        <a:t>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0154419"/>
                  </a:ext>
                </a:extLst>
              </a:tr>
              <a:tr h="180412">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nb-NO" sz="600">
                        <a:solidFill>
                          <a:schemeClr val="bg1"/>
                        </a:solidFill>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732092"/>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EDE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B7"/>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126013"/>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3D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199"/>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3025785"/>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4D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E88C"/>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023671"/>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C6C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C79"/>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5089277"/>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5A7A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5550108"/>
                  </a:ext>
                </a:extLst>
              </a:tr>
            </a:tbl>
          </a:graphicData>
        </a:graphic>
      </p:graphicFrame>
    </p:spTree>
    <p:extLst>
      <p:ext uri="{BB962C8B-B14F-4D97-AF65-F5344CB8AC3E}">
        <p14:creationId xmlns:p14="http://schemas.microsoft.com/office/powerpoint/2010/main" val="487255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lored left column-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978536-1525-4E05-977D-0FC7BD75B96F}"/>
              </a:ext>
            </a:extLst>
          </p:cNvPr>
          <p:cNvSpPr/>
          <p:nvPr userDrawn="1"/>
        </p:nvSpPr>
        <p:spPr>
          <a:xfrm>
            <a:off x="0" y="0"/>
            <a:ext cx="4656138" cy="6858000"/>
          </a:xfrm>
          <a:prstGeom prst="rect">
            <a:avLst/>
          </a:prstGeom>
          <a:solidFill>
            <a:srgbClr val="DF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hasCustomPrompt="1"/>
          </p:nvPr>
        </p:nvSpPr>
        <p:spPr>
          <a:xfrm>
            <a:off x="695325" y="2349500"/>
            <a:ext cx="3420676" cy="3779838"/>
          </a:xfrm>
        </p:spPr>
        <p:txBody>
          <a:bodyPr rIns="216000"/>
          <a:lstStyle>
            <a:lvl1pPr marL="0" indent="0">
              <a:buNone/>
              <a:defRPr sz="1400">
                <a:solidFill>
                  <a:srgbClr val="243746"/>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910801"/>
            <a:ext cx="3420676" cy="1079038"/>
          </a:xfrm>
        </p:spPr>
        <p:txBody>
          <a:bodyPr tIns="72000" rIns="0" bIns="180000" anchor="t"/>
          <a:lstStyle>
            <a:lvl1pPr>
              <a:defRPr>
                <a:solidFill>
                  <a:srgbClr val="243746"/>
                </a:solidFill>
              </a:defRPr>
            </a:lvl1pPr>
          </a:lstStyle>
          <a:p>
            <a:r>
              <a:rPr lang="en-US" noProof="0"/>
              <a:t>Click to edit Master title style</a:t>
            </a:r>
            <a:endParaRPr lang="en-GB" noProof="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5195888" y="1089025"/>
            <a:ext cx="6300786" cy="5030976"/>
          </a:xfrm>
          <a:prstGeom prst="rect">
            <a:avLst/>
          </a:prstGeom>
        </p:spPr>
        <p:txBody>
          <a:bodyPr lIns="180000" tIns="0" rIns="0" bIns="0"/>
          <a:lstStyle>
            <a:lvl1pPr>
              <a:defRPr sz="1400">
                <a:solidFill>
                  <a:srgbClr val="243746"/>
                </a:solidFill>
              </a:defRPr>
            </a:lvl1pPr>
            <a:lvl2pPr>
              <a:defRPr sz="1400">
                <a:solidFill>
                  <a:srgbClr val="243746"/>
                </a:solidFill>
              </a:defRPr>
            </a:lvl2pPr>
            <a:lvl3pPr>
              <a:defRPr sz="1400">
                <a:solidFill>
                  <a:srgbClr val="243746"/>
                </a:solidFill>
              </a:defRPr>
            </a:lvl3pPr>
            <a:lvl4pPr>
              <a:defRPr sz="1400">
                <a:solidFill>
                  <a:srgbClr val="243746"/>
                </a:solidFill>
              </a:defRPr>
            </a:lvl4pPr>
            <a:lvl5pPr>
              <a:defRPr sz="1400">
                <a:solidFill>
                  <a:srgbClr val="24374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Footer line">
            <a:extLst>
              <a:ext uri="{FF2B5EF4-FFF2-40B4-BE49-F238E27FC236}">
                <a16:creationId xmlns:a16="http://schemas.microsoft.com/office/drawing/2014/main" id="{CBD27593-6AE3-F42A-0CEB-ED09363DCD3F}"/>
              </a:ext>
            </a:extLst>
          </p:cNvPr>
          <p:cNvCxnSpPr>
            <a:cxnSpLocks/>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403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3Column-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A82A-D40B-4E23-84E3-79644D3CDD8E}"/>
              </a:ext>
            </a:extLst>
          </p:cNvPr>
          <p:cNvSpPr>
            <a:spLocks noGrp="1"/>
          </p:cNvSpPr>
          <p:nvPr>
            <p:ph type="title"/>
          </p:nvPr>
        </p:nvSpPr>
        <p:spPr/>
        <p:txBody>
          <a:bodyPr tIns="72000" anchor="t"/>
          <a:lstStyle>
            <a:lvl1pPr>
              <a:defRPr>
                <a:solidFill>
                  <a:srgbClr val="243746"/>
                </a:solidFill>
              </a:defRPr>
            </a:lvl1pPr>
          </a:lstStyle>
          <a:p>
            <a:r>
              <a:rPr lang="en-US" noProof="0"/>
              <a:t>Click to edit Master title style</a:t>
            </a:r>
            <a:endParaRPr lang="en-GB" noProof="0"/>
          </a:p>
        </p:txBody>
      </p:sp>
      <p:sp>
        <p:nvSpPr>
          <p:cNvPr id="7" name="Picture Placeholder 6">
            <a:extLst>
              <a:ext uri="{FF2B5EF4-FFF2-40B4-BE49-F238E27FC236}">
                <a16:creationId xmlns:a16="http://schemas.microsoft.com/office/drawing/2014/main" id="{E7251969-427C-48D2-85E3-C93C8311D358}"/>
              </a:ext>
            </a:extLst>
          </p:cNvPr>
          <p:cNvSpPr>
            <a:spLocks noGrp="1"/>
          </p:cNvSpPr>
          <p:nvPr>
            <p:ph type="pic" sz="quarter" idx="13"/>
          </p:nvPr>
        </p:nvSpPr>
        <p:spPr>
          <a:xfrm>
            <a:off x="696000" y="1810800"/>
            <a:ext cx="3240000" cy="1800000"/>
          </a:xfrm>
        </p:spPr>
        <p:txBody>
          <a:bodyPr/>
          <a:lstStyle>
            <a:lvl1pPr>
              <a:defRPr>
                <a:solidFill>
                  <a:srgbClr val="243746"/>
                </a:solidFill>
              </a:defRPr>
            </a:lvl1pPr>
          </a:lstStyle>
          <a:p>
            <a:r>
              <a:rPr lang="en-US" noProof="0"/>
              <a:t>Click icon to add picture</a:t>
            </a:r>
            <a:endParaRPr lang="en-GB" noProof="0"/>
          </a:p>
        </p:txBody>
      </p:sp>
      <p:sp>
        <p:nvSpPr>
          <p:cNvPr id="9" name="Picture Placeholder 8">
            <a:extLst>
              <a:ext uri="{FF2B5EF4-FFF2-40B4-BE49-F238E27FC236}">
                <a16:creationId xmlns:a16="http://schemas.microsoft.com/office/drawing/2014/main" id="{BE46F400-E293-4169-9EF5-5E49E5FB89E6}"/>
              </a:ext>
            </a:extLst>
          </p:cNvPr>
          <p:cNvSpPr>
            <a:spLocks noGrp="1"/>
          </p:cNvSpPr>
          <p:nvPr>
            <p:ph type="pic" sz="quarter" idx="14"/>
          </p:nvPr>
        </p:nvSpPr>
        <p:spPr>
          <a:xfrm>
            <a:off x="4476000" y="1810800"/>
            <a:ext cx="3240000" cy="1800000"/>
          </a:xfrm>
        </p:spPr>
        <p:txBody>
          <a:bodyPr/>
          <a:lstStyle>
            <a:lvl1pPr>
              <a:defRPr>
                <a:solidFill>
                  <a:srgbClr val="243746"/>
                </a:solidFill>
              </a:defRPr>
            </a:lvl1pPr>
          </a:lstStyle>
          <a:p>
            <a:r>
              <a:rPr lang="en-US" noProof="0"/>
              <a:t>Click icon to add picture</a:t>
            </a:r>
            <a:endParaRPr lang="en-GB" noProof="0"/>
          </a:p>
        </p:txBody>
      </p:sp>
      <p:sp>
        <p:nvSpPr>
          <p:cNvPr id="11" name="Picture Placeholder 10">
            <a:extLst>
              <a:ext uri="{FF2B5EF4-FFF2-40B4-BE49-F238E27FC236}">
                <a16:creationId xmlns:a16="http://schemas.microsoft.com/office/drawing/2014/main" id="{FBC3ECC8-C305-4C0C-875D-732D6B6ADDCD}"/>
              </a:ext>
            </a:extLst>
          </p:cNvPr>
          <p:cNvSpPr>
            <a:spLocks noGrp="1"/>
          </p:cNvSpPr>
          <p:nvPr>
            <p:ph type="pic" sz="quarter" idx="15"/>
          </p:nvPr>
        </p:nvSpPr>
        <p:spPr>
          <a:xfrm>
            <a:off x="8256000" y="1810800"/>
            <a:ext cx="3240000" cy="1800000"/>
          </a:xfrm>
        </p:spPr>
        <p:txBody>
          <a:bodyPr/>
          <a:lstStyle>
            <a:lvl1pPr>
              <a:defRPr>
                <a:solidFill>
                  <a:srgbClr val="243746"/>
                </a:solidFill>
              </a:defRPr>
            </a:lvl1pPr>
          </a:lstStyle>
          <a:p>
            <a:r>
              <a:rPr lang="en-US" noProof="0"/>
              <a:t>Click icon to add picture</a:t>
            </a:r>
            <a:endParaRPr lang="en-GB" noProof="0"/>
          </a:p>
        </p:txBody>
      </p:sp>
      <p:sp>
        <p:nvSpPr>
          <p:cNvPr id="13" name="Text Placeholder 12">
            <a:extLst>
              <a:ext uri="{FF2B5EF4-FFF2-40B4-BE49-F238E27FC236}">
                <a16:creationId xmlns:a16="http://schemas.microsoft.com/office/drawing/2014/main" id="{0C247620-8094-4788-8C24-2157F205A77C}"/>
              </a:ext>
            </a:extLst>
          </p:cNvPr>
          <p:cNvSpPr>
            <a:spLocks noGrp="1"/>
          </p:cNvSpPr>
          <p:nvPr>
            <p:ph type="body" sz="quarter" idx="16" hasCustomPrompt="1"/>
          </p:nvPr>
        </p:nvSpPr>
        <p:spPr>
          <a:xfrm>
            <a:off x="694800" y="3790800"/>
            <a:ext cx="3240000" cy="540000"/>
          </a:xfrm>
          <a:solidFill>
            <a:srgbClr val="85B8A5"/>
          </a:solidFill>
        </p:spPr>
        <p:txBody>
          <a:bodyPr lIns="180000" tIns="72000" rIns="118800" bIns="72000" anchor="ctr"/>
          <a:lstStyle>
            <a:lvl1pPr marL="0" indent="0" algn="l">
              <a:buNone/>
              <a:defRPr sz="16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5" name="Text Placeholder 14">
            <a:extLst>
              <a:ext uri="{FF2B5EF4-FFF2-40B4-BE49-F238E27FC236}">
                <a16:creationId xmlns:a16="http://schemas.microsoft.com/office/drawing/2014/main" id="{E0030F90-F52A-4AC2-B0ED-92D9015CF87A}"/>
              </a:ext>
            </a:extLst>
          </p:cNvPr>
          <p:cNvSpPr>
            <a:spLocks noGrp="1"/>
          </p:cNvSpPr>
          <p:nvPr>
            <p:ph type="body" sz="quarter" idx="17" hasCustomPrompt="1"/>
          </p:nvPr>
        </p:nvSpPr>
        <p:spPr>
          <a:xfrm>
            <a:off x="694800" y="4330800"/>
            <a:ext cx="3240000" cy="1800000"/>
          </a:xfrm>
          <a:solidFill>
            <a:schemeClr val="accent4"/>
          </a:solidFill>
        </p:spPr>
        <p:txBody>
          <a:bodyPr lIns="180000" tIns="180000" rIns="180000" bIns="180000">
            <a:noAutofit/>
          </a:bodyPr>
          <a:lstStyle>
            <a:lvl1pPr marL="0" indent="0">
              <a:buFontTx/>
              <a:buNone/>
              <a:defRPr sz="14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6" name="Text Placeholder 12">
            <a:extLst>
              <a:ext uri="{FF2B5EF4-FFF2-40B4-BE49-F238E27FC236}">
                <a16:creationId xmlns:a16="http://schemas.microsoft.com/office/drawing/2014/main" id="{B8B28E43-FC3A-4E3C-B7A4-BFAC3F6291F2}"/>
              </a:ext>
            </a:extLst>
          </p:cNvPr>
          <p:cNvSpPr>
            <a:spLocks noGrp="1"/>
          </p:cNvSpPr>
          <p:nvPr>
            <p:ph type="body" sz="quarter" idx="18" hasCustomPrompt="1"/>
          </p:nvPr>
        </p:nvSpPr>
        <p:spPr>
          <a:xfrm>
            <a:off x="4476000" y="3790800"/>
            <a:ext cx="3240000" cy="540000"/>
          </a:xfrm>
          <a:solidFill>
            <a:srgbClr val="85B8A5"/>
          </a:solidFill>
          <a:ln>
            <a:noFill/>
          </a:ln>
        </p:spPr>
        <p:txBody>
          <a:bodyPr lIns="180000" tIns="72000" rIns="180000" bIns="72000" anchor="ctr"/>
          <a:lstStyle>
            <a:lvl1pPr marL="0" indent="0" algn="l">
              <a:buNone/>
              <a:defRPr sz="16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7" name="Text Placeholder 14">
            <a:extLst>
              <a:ext uri="{FF2B5EF4-FFF2-40B4-BE49-F238E27FC236}">
                <a16:creationId xmlns:a16="http://schemas.microsoft.com/office/drawing/2014/main" id="{D1324929-B8EB-44EC-8FF5-2C28A9CF9EAA}"/>
              </a:ext>
            </a:extLst>
          </p:cNvPr>
          <p:cNvSpPr>
            <a:spLocks noGrp="1"/>
          </p:cNvSpPr>
          <p:nvPr>
            <p:ph type="body" sz="quarter" idx="19" hasCustomPrompt="1"/>
          </p:nvPr>
        </p:nvSpPr>
        <p:spPr>
          <a:xfrm>
            <a:off x="4476000" y="4330800"/>
            <a:ext cx="3240000" cy="1800000"/>
          </a:xfrm>
          <a:solidFill>
            <a:schemeClr val="accent4"/>
          </a:solidFill>
        </p:spPr>
        <p:txBody>
          <a:bodyPr lIns="180000" tIns="180000" rIns="180000" bIns="180000">
            <a:noAutofit/>
          </a:bodyPr>
          <a:lstStyle>
            <a:lvl1pPr marL="0" indent="0">
              <a:buFontTx/>
              <a:buNone/>
              <a:defRPr sz="14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8" name="Text Placeholder 12">
            <a:extLst>
              <a:ext uri="{FF2B5EF4-FFF2-40B4-BE49-F238E27FC236}">
                <a16:creationId xmlns:a16="http://schemas.microsoft.com/office/drawing/2014/main" id="{65952D41-90C0-4970-97E4-DCC2E9111D0B}"/>
              </a:ext>
            </a:extLst>
          </p:cNvPr>
          <p:cNvSpPr>
            <a:spLocks noGrp="1"/>
          </p:cNvSpPr>
          <p:nvPr>
            <p:ph type="body" sz="quarter" idx="20" hasCustomPrompt="1"/>
          </p:nvPr>
        </p:nvSpPr>
        <p:spPr>
          <a:xfrm>
            <a:off x="8256000" y="3790800"/>
            <a:ext cx="3240000" cy="540000"/>
          </a:xfrm>
          <a:solidFill>
            <a:srgbClr val="85B8A5"/>
          </a:solidFill>
        </p:spPr>
        <p:txBody>
          <a:bodyPr lIns="180000" tIns="72000" rIns="180000" bIns="72000" anchor="ctr"/>
          <a:lstStyle>
            <a:lvl1pPr marL="0" indent="0" algn="l">
              <a:buNone/>
              <a:defRPr sz="16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9" name="Text Placeholder 14">
            <a:extLst>
              <a:ext uri="{FF2B5EF4-FFF2-40B4-BE49-F238E27FC236}">
                <a16:creationId xmlns:a16="http://schemas.microsoft.com/office/drawing/2014/main" id="{AE74CFD7-A4E4-43FE-9998-D7E8ADED458B}"/>
              </a:ext>
            </a:extLst>
          </p:cNvPr>
          <p:cNvSpPr>
            <a:spLocks noGrp="1"/>
          </p:cNvSpPr>
          <p:nvPr>
            <p:ph type="body" sz="quarter" idx="21" hasCustomPrompt="1"/>
          </p:nvPr>
        </p:nvSpPr>
        <p:spPr>
          <a:xfrm>
            <a:off x="8256000" y="4330800"/>
            <a:ext cx="3240000" cy="1800000"/>
          </a:xfrm>
          <a:solidFill>
            <a:schemeClr val="accent4"/>
          </a:solidFill>
        </p:spPr>
        <p:txBody>
          <a:bodyPr lIns="180000" tIns="180000" rIns="180000" bIns="180000">
            <a:noAutofit/>
          </a:bodyPr>
          <a:lstStyle>
            <a:lvl1pPr marL="0" indent="0">
              <a:buFontTx/>
              <a:buNone/>
              <a:defRPr sz="14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22" name="Slide Number Placeholder 19">
            <a:extLst>
              <a:ext uri="{FF2B5EF4-FFF2-40B4-BE49-F238E27FC236}">
                <a16:creationId xmlns:a16="http://schemas.microsoft.com/office/drawing/2014/main" id="{F1F39B4C-364B-4AFC-B899-8DD61C19D9CE}"/>
              </a:ext>
            </a:extLst>
          </p:cNvPr>
          <p:cNvSpPr>
            <a:spLocks noGrp="1" noRot="1" noMove="1" noResize="1" noEditPoints="1" noAdjustHandles="1" noChangeArrowheads="1" noChangeShapeType="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3" name="Footer line">
            <a:extLst>
              <a:ext uri="{FF2B5EF4-FFF2-40B4-BE49-F238E27FC236}">
                <a16:creationId xmlns:a16="http://schemas.microsoft.com/office/drawing/2014/main" id="{6D95B2CA-66BD-9F70-AD85-54BC5D632277}"/>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845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4Column-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A82A-D40B-4E23-84E3-79644D3CDD8E}"/>
              </a:ext>
            </a:extLst>
          </p:cNvPr>
          <p:cNvSpPr>
            <a:spLocks noGrp="1"/>
          </p:cNvSpPr>
          <p:nvPr>
            <p:ph type="title"/>
          </p:nvPr>
        </p:nvSpPr>
        <p:spPr/>
        <p:txBody>
          <a:bodyPr tIns="72000" anchor="t"/>
          <a:lstStyle>
            <a:lvl1pPr>
              <a:defRPr>
                <a:solidFill>
                  <a:srgbClr val="243746"/>
                </a:solidFill>
              </a:defRPr>
            </a:lvl1pPr>
          </a:lstStyle>
          <a:p>
            <a:r>
              <a:rPr lang="en-US" noProof="0"/>
              <a:t>Click to edit Master title style</a:t>
            </a:r>
            <a:endParaRPr lang="en-GB" noProof="0"/>
          </a:p>
        </p:txBody>
      </p:sp>
      <p:sp>
        <p:nvSpPr>
          <p:cNvPr id="7" name="Picture Placeholder 6">
            <a:extLst>
              <a:ext uri="{FF2B5EF4-FFF2-40B4-BE49-F238E27FC236}">
                <a16:creationId xmlns:a16="http://schemas.microsoft.com/office/drawing/2014/main" id="{E7251969-427C-48D2-85E3-C93C8311D358}"/>
              </a:ext>
            </a:extLst>
          </p:cNvPr>
          <p:cNvSpPr>
            <a:spLocks noGrp="1"/>
          </p:cNvSpPr>
          <p:nvPr>
            <p:ph type="pic" sz="quarter" idx="13"/>
          </p:nvPr>
        </p:nvSpPr>
        <p:spPr>
          <a:xfrm>
            <a:off x="704751" y="1810505"/>
            <a:ext cx="2340000" cy="1619245"/>
          </a:xfrm>
        </p:spPr>
        <p:txBody>
          <a:bodyPr/>
          <a:lstStyle>
            <a:lvl1pPr>
              <a:defRPr>
                <a:solidFill>
                  <a:srgbClr val="243746"/>
                </a:solidFill>
              </a:defRPr>
            </a:lvl1pPr>
          </a:lstStyle>
          <a:p>
            <a:r>
              <a:rPr lang="en-US" noProof="0"/>
              <a:t>Click icon to add picture</a:t>
            </a:r>
            <a:endParaRPr lang="en-GB" noProof="0"/>
          </a:p>
        </p:txBody>
      </p:sp>
      <p:sp>
        <p:nvSpPr>
          <p:cNvPr id="9" name="Picture Placeholder 8">
            <a:extLst>
              <a:ext uri="{FF2B5EF4-FFF2-40B4-BE49-F238E27FC236}">
                <a16:creationId xmlns:a16="http://schemas.microsoft.com/office/drawing/2014/main" id="{BE46F400-E293-4169-9EF5-5E49E5FB89E6}"/>
              </a:ext>
            </a:extLst>
          </p:cNvPr>
          <p:cNvSpPr>
            <a:spLocks noGrp="1"/>
          </p:cNvSpPr>
          <p:nvPr>
            <p:ph type="pic" sz="quarter" idx="14"/>
          </p:nvPr>
        </p:nvSpPr>
        <p:spPr>
          <a:xfrm>
            <a:off x="3399658" y="1809750"/>
            <a:ext cx="2520000" cy="1620000"/>
          </a:xfrm>
        </p:spPr>
        <p:txBody>
          <a:bodyPr/>
          <a:lstStyle>
            <a:lvl1pPr>
              <a:defRPr>
                <a:solidFill>
                  <a:srgbClr val="243746"/>
                </a:solidFill>
              </a:defRPr>
            </a:lvl1pPr>
          </a:lstStyle>
          <a:p>
            <a:r>
              <a:rPr lang="en-US" noProof="0"/>
              <a:t>Click icon to add picture</a:t>
            </a:r>
            <a:endParaRPr lang="en-GB" noProof="0"/>
          </a:p>
        </p:txBody>
      </p:sp>
      <p:sp>
        <p:nvSpPr>
          <p:cNvPr id="11" name="Picture Placeholder 10">
            <a:extLst>
              <a:ext uri="{FF2B5EF4-FFF2-40B4-BE49-F238E27FC236}">
                <a16:creationId xmlns:a16="http://schemas.microsoft.com/office/drawing/2014/main" id="{FBC3ECC8-C305-4C0C-875D-732D6B6ADDCD}"/>
              </a:ext>
            </a:extLst>
          </p:cNvPr>
          <p:cNvSpPr>
            <a:spLocks noGrp="1"/>
          </p:cNvSpPr>
          <p:nvPr>
            <p:ph type="pic" sz="quarter" idx="15"/>
          </p:nvPr>
        </p:nvSpPr>
        <p:spPr>
          <a:xfrm>
            <a:off x="6274565" y="1809750"/>
            <a:ext cx="2520000" cy="1620000"/>
          </a:xfrm>
        </p:spPr>
        <p:txBody>
          <a:bodyPr/>
          <a:lstStyle>
            <a:lvl1pPr>
              <a:defRPr>
                <a:solidFill>
                  <a:srgbClr val="243746"/>
                </a:solidFill>
              </a:defRPr>
            </a:lvl1pPr>
          </a:lstStyle>
          <a:p>
            <a:r>
              <a:rPr lang="en-US" noProof="0"/>
              <a:t>Click icon to add picture</a:t>
            </a:r>
            <a:endParaRPr lang="en-GB" noProof="0"/>
          </a:p>
        </p:txBody>
      </p:sp>
      <p:sp>
        <p:nvSpPr>
          <p:cNvPr id="13" name="Text Placeholder 12">
            <a:extLst>
              <a:ext uri="{FF2B5EF4-FFF2-40B4-BE49-F238E27FC236}">
                <a16:creationId xmlns:a16="http://schemas.microsoft.com/office/drawing/2014/main" id="{0C247620-8094-4788-8C24-2157F205A77C}"/>
              </a:ext>
            </a:extLst>
          </p:cNvPr>
          <p:cNvSpPr>
            <a:spLocks noGrp="1"/>
          </p:cNvSpPr>
          <p:nvPr>
            <p:ph type="body" sz="quarter" idx="16" hasCustomPrompt="1"/>
          </p:nvPr>
        </p:nvSpPr>
        <p:spPr>
          <a:xfrm>
            <a:off x="702528" y="3609000"/>
            <a:ext cx="2340000" cy="540000"/>
          </a:xfrm>
          <a:solidFill>
            <a:srgbClr val="85B8A5"/>
          </a:solidFill>
        </p:spPr>
        <p:txBody>
          <a:bodyPr lIns="180000" tIns="72000" rIns="180000" bIns="72000" anchor="ctr"/>
          <a:lstStyle>
            <a:lvl1pPr marL="0" indent="0" algn="l">
              <a:buNone/>
              <a:defRPr sz="14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5" name="Text Placeholder 14">
            <a:extLst>
              <a:ext uri="{FF2B5EF4-FFF2-40B4-BE49-F238E27FC236}">
                <a16:creationId xmlns:a16="http://schemas.microsoft.com/office/drawing/2014/main" id="{E0030F90-F52A-4AC2-B0ED-92D9015CF87A}"/>
              </a:ext>
            </a:extLst>
          </p:cNvPr>
          <p:cNvSpPr>
            <a:spLocks noGrp="1"/>
          </p:cNvSpPr>
          <p:nvPr>
            <p:ph type="body" sz="quarter" idx="17" hasCustomPrompt="1"/>
          </p:nvPr>
        </p:nvSpPr>
        <p:spPr>
          <a:xfrm>
            <a:off x="702528" y="4149725"/>
            <a:ext cx="2340000" cy="1980000"/>
          </a:xfrm>
          <a:solidFill>
            <a:schemeClr val="accent4"/>
          </a:solidFill>
        </p:spPr>
        <p:txBody>
          <a:bodyPr lIns="180000" tIns="180000" rIns="180000" bIns="180000">
            <a:noAutofit/>
          </a:bodyPr>
          <a:lstStyle>
            <a:lvl1pPr marL="0" indent="0" algn="l">
              <a:buFontTx/>
              <a:buNone/>
              <a:defRPr sz="12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6" name="Text Placeholder 12">
            <a:extLst>
              <a:ext uri="{FF2B5EF4-FFF2-40B4-BE49-F238E27FC236}">
                <a16:creationId xmlns:a16="http://schemas.microsoft.com/office/drawing/2014/main" id="{B8B28E43-FC3A-4E3C-B7A4-BFAC3F6291F2}"/>
              </a:ext>
            </a:extLst>
          </p:cNvPr>
          <p:cNvSpPr>
            <a:spLocks noGrp="1"/>
          </p:cNvSpPr>
          <p:nvPr>
            <p:ph type="body" sz="quarter" idx="18" hasCustomPrompt="1"/>
          </p:nvPr>
        </p:nvSpPr>
        <p:spPr>
          <a:xfrm>
            <a:off x="3398176" y="3609000"/>
            <a:ext cx="2520000" cy="540000"/>
          </a:xfrm>
          <a:solidFill>
            <a:srgbClr val="85B8A5"/>
          </a:solidFill>
        </p:spPr>
        <p:txBody>
          <a:bodyPr lIns="180000" tIns="72000" rIns="180000" bIns="72000" anchor="ctr"/>
          <a:lstStyle>
            <a:lvl1pPr marL="0" indent="0" algn="l">
              <a:buNone/>
              <a:defRPr sz="14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7" name="Text Placeholder 14">
            <a:extLst>
              <a:ext uri="{FF2B5EF4-FFF2-40B4-BE49-F238E27FC236}">
                <a16:creationId xmlns:a16="http://schemas.microsoft.com/office/drawing/2014/main" id="{D1324929-B8EB-44EC-8FF5-2C28A9CF9EAA}"/>
              </a:ext>
            </a:extLst>
          </p:cNvPr>
          <p:cNvSpPr>
            <a:spLocks noGrp="1"/>
          </p:cNvSpPr>
          <p:nvPr>
            <p:ph type="body" sz="quarter" idx="19" hasCustomPrompt="1"/>
          </p:nvPr>
        </p:nvSpPr>
        <p:spPr>
          <a:xfrm>
            <a:off x="3398176" y="4149338"/>
            <a:ext cx="2520000" cy="1980000"/>
          </a:xfrm>
          <a:solidFill>
            <a:schemeClr val="accent4"/>
          </a:solidFill>
        </p:spPr>
        <p:txBody>
          <a:bodyPr lIns="180000" tIns="180000" rIns="180000" bIns="180000">
            <a:noAutofit/>
          </a:bodyPr>
          <a:lstStyle>
            <a:lvl1pPr marL="0" indent="0" algn="l">
              <a:buFontTx/>
              <a:buNone/>
              <a:defRPr sz="12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8" name="Text Placeholder 12">
            <a:extLst>
              <a:ext uri="{FF2B5EF4-FFF2-40B4-BE49-F238E27FC236}">
                <a16:creationId xmlns:a16="http://schemas.microsoft.com/office/drawing/2014/main" id="{65952D41-90C0-4970-97E4-DCC2E9111D0B}"/>
              </a:ext>
            </a:extLst>
          </p:cNvPr>
          <p:cNvSpPr>
            <a:spLocks noGrp="1"/>
          </p:cNvSpPr>
          <p:nvPr>
            <p:ph type="body" sz="quarter" idx="20" hasCustomPrompt="1"/>
          </p:nvPr>
        </p:nvSpPr>
        <p:spPr>
          <a:xfrm>
            <a:off x="6273824" y="3609000"/>
            <a:ext cx="2520000" cy="540000"/>
          </a:xfrm>
          <a:solidFill>
            <a:srgbClr val="85B8A5"/>
          </a:solidFill>
        </p:spPr>
        <p:txBody>
          <a:bodyPr lIns="180000" tIns="72000" rIns="180000" bIns="72000" anchor="ctr"/>
          <a:lstStyle>
            <a:lvl1pPr marL="0" indent="0" algn="l">
              <a:buNone/>
              <a:defRPr sz="14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9" name="Text Placeholder 14">
            <a:extLst>
              <a:ext uri="{FF2B5EF4-FFF2-40B4-BE49-F238E27FC236}">
                <a16:creationId xmlns:a16="http://schemas.microsoft.com/office/drawing/2014/main" id="{AE74CFD7-A4E4-43FE-9998-D7E8ADED458B}"/>
              </a:ext>
            </a:extLst>
          </p:cNvPr>
          <p:cNvSpPr>
            <a:spLocks noGrp="1"/>
          </p:cNvSpPr>
          <p:nvPr>
            <p:ph type="body" sz="quarter" idx="21" hasCustomPrompt="1"/>
          </p:nvPr>
        </p:nvSpPr>
        <p:spPr>
          <a:xfrm>
            <a:off x="6273824" y="4149338"/>
            <a:ext cx="2520000" cy="1980000"/>
          </a:xfrm>
          <a:solidFill>
            <a:schemeClr val="accent4"/>
          </a:solidFill>
        </p:spPr>
        <p:txBody>
          <a:bodyPr lIns="180000" tIns="180000" rIns="180000" bIns="180000">
            <a:noAutofit/>
          </a:bodyPr>
          <a:lstStyle>
            <a:lvl1pPr marL="0" indent="0" algn="l">
              <a:buFontTx/>
              <a:buNone/>
              <a:defRPr sz="12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22" name="Slide Number Placeholder 19">
            <a:extLst>
              <a:ext uri="{FF2B5EF4-FFF2-40B4-BE49-F238E27FC236}">
                <a16:creationId xmlns:a16="http://schemas.microsoft.com/office/drawing/2014/main" id="{F1F39B4C-364B-4AFC-B899-8DD61C19D9CE}"/>
              </a:ext>
            </a:extLst>
          </p:cNvPr>
          <p:cNvSpPr>
            <a:spLocks noGrp="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14" name="Picture Placeholder 10">
            <a:extLst>
              <a:ext uri="{FF2B5EF4-FFF2-40B4-BE49-F238E27FC236}">
                <a16:creationId xmlns:a16="http://schemas.microsoft.com/office/drawing/2014/main" id="{DD9B2730-1633-40E2-8BC2-F1C840471316}"/>
              </a:ext>
            </a:extLst>
          </p:cNvPr>
          <p:cNvSpPr>
            <a:spLocks noGrp="1"/>
          </p:cNvSpPr>
          <p:nvPr>
            <p:ph type="pic" sz="quarter" idx="22"/>
          </p:nvPr>
        </p:nvSpPr>
        <p:spPr>
          <a:xfrm>
            <a:off x="9149472" y="1809750"/>
            <a:ext cx="2340000" cy="1620000"/>
          </a:xfrm>
        </p:spPr>
        <p:txBody>
          <a:bodyPr/>
          <a:lstStyle>
            <a:lvl1pPr>
              <a:defRPr>
                <a:solidFill>
                  <a:srgbClr val="243746"/>
                </a:solidFill>
              </a:defRPr>
            </a:lvl1pPr>
          </a:lstStyle>
          <a:p>
            <a:r>
              <a:rPr lang="en-US" noProof="0"/>
              <a:t>Click icon to add picture</a:t>
            </a:r>
            <a:endParaRPr lang="en-GB" noProof="0"/>
          </a:p>
        </p:txBody>
      </p:sp>
      <p:sp>
        <p:nvSpPr>
          <p:cNvPr id="20" name="Text Placeholder 12">
            <a:extLst>
              <a:ext uri="{FF2B5EF4-FFF2-40B4-BE49-F238E27FC236}">
                <a16:creationId xmlns:a16="http://schemas.microsoft.com/office/drawing/2014/main" id="{3116D8BC-B55B-42AC-B449-0078EDE9394A}"/>
              </a:ext>
            </a:extLst>
          </p:cNvPr>
          <p:cNvSpPr>
            <a:spLocks noGrp="1"/>
          </p:cNvSpPr>
          <p:nvPr>
            <p:ph type="body" sz="quarter" idx="23" hasCustomPrompt="1"/>
          </p:nvPr>
        </p:nvSpPr>
        <p:spPr>
          <a:xfrm>
            <a:off x="9149472" y="3609000"/>
            <a:ext cx="2340000" cy="540000"/>
          </a:xfrm>
          <a:solidFill>
            <a:srgbClr val="85B8A5"/>
          </a:solidFill>
        </p:spPr>
        <p:txBody>
          <a:bodyPr lIns="180000" tIns="72000" rIns="180000" bIns="72000" anchor="ctr"/>
          <a:lstStyle>
            <a:lvl1pPr marL="0" indent="0" algn="l">
              <a:buNone/>
              <a:defRPr sz="14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1" name="Text Placeholder 14">
            <a:extLst>
              <a:ext uri="{FF2B5EF4-FFF2-40B4-BE49-F238E27FC236}">
                <a16:creationId xmlns:a16="http://schemas.microsoft.com/office/drawing/2014/main" id="{5222868D-42E6-4FED-B90F-0A7F1DC09DD9}"/>
              </a:ext>
            </a:extLst>
          </p:cNvPr>
          <p:cNvSpPr>
            <a:spLocks noGrp="1"/>
          </p:cNvSpPr>
          <p:nvPr>
            <p:ph type="body" sz="quarter" idx="24" hasCustomPrompt="1"/>
          </p:nvPr>
        </p:nvSpPr>
        <p:spPr>
          <a:xfrm>
            <a:off x="9149472" y="4149725"/>
            <a:ext cx="2340000" cy="1979613"/>
          </a:xfrm>
          <a:solidFill>
            <a:schemeClr val="accent4"/>
          </a:solidFill>
        </p:spPr>
        <p:txBody>
          <a:bodyPr lIns="180000" tIns="180000" rIns="180000" bIns="180000">
            <a:noAutofit/>
          </a:bodyPr>
          <a:lstStyle>
            <a:lvl1pPr marL="0" indent="0" algn="l">
              <a:buFontTx/>
              <a:buNone/>
              <a:defRPr sz="12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cxnSp>
        <p:nvCxnSpPr>
          <p:cNvPr id="3" name="Footer line">
            <a:extLst>
              <a:ext uri="{FF2B5EF4-FFF2-40B4-BE49-F238E27FC236}">
                <a16:creationId xmlns:a16="http://schemas.microsoft.com/office/drawing/2014/main" id="{57C6EC40-2D1B-FFDC-422F-E34EF1BB107E}"/>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107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lored left column-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978536-1525-4E05-977D-0FC7BD75B96F}"/>
              </a:ext>
            </a:extLst>
          </p:cNvPr>
          <p:cNvSpPr/>
          <p:nvPr userDrawn="1"/>
        </p:nvSpPr>
        <p:spPr>
          <a:xfrm>
            <a:off x="0" y="0"/>
            <a:ext cx="4656138" cy="6858000"/>
          </a:xfrm>
          <a:prstGeom prst="rect">
            <a:avLst/>
          </a:prstGeom>
          <a:solidFill>
            <a:srgbClr val="C3E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hasCustomPrompt="1"/>
          </p:nvPr>
        </p:nvSpPr>
        <p:spPr>
          <a:xfrm>
            <a:off x="695325" y="2349500"/>
            <a:ext cx="3420676" cy="3779838"/>
          </a:xfrm>
        </p:spPr>
        <p:txBody>
          <a:bodyPr rIns="216000"/>
          <a:lstStyle>
            <a:lvl1pPr marL="0" indent="0">
              <a:buNone/>
              <a:defRPr sz="1400">
                <a:solidFill>
                  <a:srgbClr val="243746"/>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910801"/>
            <a:ext cx="3420676" cy="1079038"/>
          </a:xfrm>
        </p:spPr>
        <p:txBody>
          <a:bodyPr tIns="72000" rIns="0" bIns="180000" anchor="t"/>
          <a:lstStyle>
            <a:lvl1pPr>
              <a:defRPr>
                <a:solidFill>
                  <a:srgbClr val="243746"/>
                </a:solidFill>
              </a:defRPr>
            </a:lvl1pPr>
          </a:lstStyle>
          <a:p>
            <a:r>
              <a:rPr lang="en-US" noProof="0"/>
              <a:t>Click to edit Master title style</a:t>
            </a:r>
            <a:endParaRPr lang="en-GB" noProof="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5195888" y="1089025"/>
            <a:ext cx="6300786" cy="5030976"/>
          </a:xfrm>
          <a:prstGeom prst="rect">
            <a:avLst/>
          </a:prstGeom>
        </p:spPr>
        <p:txBody>
          <a:bodyPr lIns="180000" tIns="0" rIns="0" bIns="0"/>
          <a:lstStyle>
            <a:lvl1pPr>
              <a:defRPr sz="1400">
                <a:solidFill>
                  <a:srgbClr val="243746"/>
                </a:solidFill>
              </a:defRPr>
            </a:lvl1pPr>
            <a:lvl2pPr>
              <a:defRPr sz="1400">
                <a:solidFill>
                  <a:srgbClr val="243746"/>
                </a:solidFill>
              </a:defRPr>
            </a:lvl2pPr>
            <a:lvl3pPr>
              <a:defRPr sz="1400">
                <a:solidFill>
                  <a:srgbClr val="243746"/>
                </a:solidFill>
              </a:defRPr>
            </a:lvl3pPr>
            <a:lvl4pPr>
              <a:defRPr sz="1400">
                <a:solidFill>
                  <a:srgbClr val="243746"/>
                </a:solidFill>
              </a:defRPr>
            </a:lvl4pPr>
            <a:lvl5pPr>
              <a:defRPr sz="1400">
                <a:solidFill>
                  <a:srgbClr val="24374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Footer line">
            <a:extLst>
              <a:ext uri="{FF2B5EF4-FFF2-40B4-BE49-F238E27FC236}">
                <a16:creationId xmlns:a16="http://schemas.microsoft.com/office/drawing/2014/main" id="{CBD27593-6AE3-F42A-0CEB-ED09363DCD3F}"/>
              </a:ext>
            </a:extLst>
          </p:cNvPr>
          <p:cNvCxnSpPr>
            <a:cxnSpLocks/>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359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lored left colum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978536-1525-4E05-977D-0FC7BD75B96F}"/>
              </a:ext>
            </a:extLst>
          </p:cNvPr>
          <p:cNvSpPr/>
          <p:nvPr userDrawn="1"/>
        </p:nvSpPr>
        <p:spPr>
          <a:xfrm>
            <a:off x="0" y="0"/>
            <a:ext cx="3935413" cy="6858000"/>
          </a:xfrm>
          <a:prstGeom prst="rect">
            <a:avLst/>
          </a:prstGeom>
          <a:solidFill>
            <a:srgbClr val="C3E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hasCustomPrompt="1"/>
          </p:nvPr>
        </p:nvSpPr>
        <p:spPr>
          <a:xfrm>
            <a:off x="695324" y="2349500"/>
            <a:ext cx="2700338" cy="3770498"/>
          </a:xfrm>
        </p:spPr>
        <p:txBody>
          <a:bodyPr rIns="216000"/>
          <a:lstStyle>
            <a:lvl1pPr marL="0" indent="0">
              <a:buNone/>
              <a:defRPr>
                <a:solidFill>
                  <a:srgbClr val="243746"/>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910801"/>
            <a:ext cx="2700338" cy="1078338"/>
          </a:xfrm>
        </p:spPr>
        <p:txBody>
          <a:bodyPr tIns="72000" rIns="0" bIns="180000" anchor="t"/>
          <a:lstStyle>
            <a:lvl1pPr>
              <a:defRPr>
                <a:solidFill>
                  <a:srgbClr val="243746"/>
                </a:solidFill>
              </a:defRPr>
            </a:lvl1pPr>
          </a:lstStyle>
          <a:p>
            <a:r>
              <a:rPr lang="en-US" noProof="0"/>
              <a:t>Click to edit Master title style</a:t>
            </a:r>
            <a:endParaRPr lang="en-GB" noProof="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4476750" y="1089000"/>
            <a:ext cx="7019924" cy="5031001"/>
          </a:xfrm>
          <a:prstGeom prst="rect">
            <a:avLst/>
          </a:prstGeom>
        </p:spPr>
        <p:txBody>
          <a:bodyPr lIns="180000" tIns="0" rIns="0" bIns="0"/>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Footer line">
            <a:extLst>
              <a:ext uri="{FF2B5EF4-FFF2-40B4-BE49-F238E27FC236}">
                <a16:creationId xmlns:a16="http://schemas.microsoft.com/office/drawing/2014/main" id="{336C300C-39A7-4D64-4573-232584A70C53}"/>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2973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3Column-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A82A-D40B-4E23-84E3-79644D3CDD8E}"/>
              </a:ext>
            </a:extLst>
          </p:cNvPr>
          <p:cNvSpPr>
            <a:spLocks noGrp="1"/>
          </p:cNvSpPr>
          <p:nvPr>
            <p:ph type="title"/>
          </p:nvPr>
        </p:nvSpPr>
        <p:spPr/>
        <p:txBody>
          <a:bodyPr tIns="72000" anchor="t"/>
          <a:lstStyle>
            <a:lvl1pPr>
              <a:defRPr>
                <a:solidFill>
                  <a:srgbClr val="243746"/>
                </a:solidFill>
              </a:defRPr>
            </a:lvl1pPr>
          </a:lstStyle>
          <a:p>
            <a:r>
              <a:rPr lang="en-US" noProof="0"/>
              <a:t>Click to edit Master title style</a:t>
            </a:r>
            <a:endParaRPr lang="en-GB" noProof="0"/>
          </a:p>
        </p:txBody>
      </p:sp>
      <p:sp>
        <p:nvSpPr>
          <p:cNvPr id="7" name="Picture Placeholder 6">
            <a:extLst>
              <a:ext uri="{FF2B5EF4-FFF2-40B4-BE49-F238E27FC236}">
                <a16:creationId xmlns:a16="http://schemas.microsoft.com/office/drawing/2014/main" id="{E7251969-427C-48D2-85E3-C93C8311D358}"/>
              </a:ext>
            </a:extLst>
          </p:cNvPr>
          <p:cNvSpPr>
            <a:spLocks noGrp="1"/>
          </p:cNvSpPr>
          <p:nvPr>
            <p:ph type="pic" sz="quarter" idx="13"/>
          </p:nvPr>
        </p:nvSpPr>
        <p:spPr>
          <a:xfrm>
            <a:off x="696000" y="1810800"/>
            <a:ext cx="3240000" cy="1800000"/>
          </a:xfrm>
        </p:spPr>
        <p:txBody>
          <a:bodyPr/>
          <a:lstStyle>
            <a:lvl1pPr>
              <a:defRPr>
                <a:solidFill>
                  <a:srgbClr val="243746"/>
                </a:solidFill>
              </a:defRPr>
            </a:lvl1pPr>
          </a:lstStyle>
          <a:p>
            <a:r>
              <a:rPr lang="en-US" noProof="0"/>
              <a:t>Click icon to add picture</a:t>
            </a:r>
            <a:endParaRPr lang="en-GB" noProof="0"/>
          </a:p>
        </p:txBody>
      </p:sp>
      <p:sp>
        <p:nvSpPr>
          <p:cNvPr id="9" name="Picture Placeholder 8">
            <a:extLst>
              <a:ext uri="{FF2B5EF4-FFF2-40B4-BE49-F238E27FC236}">
                <a16:creationId xmlns:a16="http://schemas.microsoft.com/office/drawing/2014/main" id="{BE46F400-E293-4169-9EF5-5E49E5FB89E6}"/>
              </a:ext>
            </a:extLst>
          </p:cNvPr>
          <p:cNvSpPr>
            <a:spLocks noGrp="1"/>
          </p:cNvSpPr>
          <p:nvPr>
            <p:ph type="pic" sz="quarter" idx="14"/>
          </p:nvPr>
        </p:nvSpPr>
        <p:spPr>
          <a:xfrm>
            <a:off x="4476000" y="1810800"/>
            <a:ext cx="3240000" cy="1800000"/>
          </a:xfrm>
        </p:spPr>
        <p:txBody>
          <a:bodyPr/>
          <a:lstStyle>
            <a:lvl1pPr>
              <a:defRPr>
                <a:solidFill>
                  <a:srgbClr val="243746"/>
                </a:solidFill>
              </a:defRPr>
            </a:lvl1pPr>
          </a:lstStyle>
          <a:p>
            <a:r>
              <a:rPr lang="en-US" noProof="0"/>
              <a:t>Click icon to add picture</a:t>
            </a:r>
            <a:endParaRPr lang="en-GB" noProof="0"/>
          </a:p>
        </p:txBody>
      </p:sp>
      <p:sp>
        <p:nvSpPr>
          <p:cNvPr id="11" name="Picture Placeholder 10">
            <a:extLst>
              <a:ext uri="{FF2B5EF4-FFF2-40B4-BE49-F238E27FC236}">
                <a16:creationId xmlns:a16="http://schemas.microsoft.com/office/drawing/2014/main" id="{FBC3ECC8-C305-4C0C-875D-732D6B6ADDCD}"/>
              </a:ext>
            </a:extLst>
          </p:cNvPr>
          <p:cNvSpPr>
            <a:spLocks noGrp="1"/>
          </p:cNvSpPr>
          <p:nvPr>
            <p:ph type="pic" sz="quarter" idx="15"/>
          </p:nvPr>
        </p:nvSpPr>
        <p:spPr>
          <a:xfrm>
            <a:off x="8256000" y="1810800"/>
            <a:ext cx="3240000" cy="1800000"/>
          </a:xfrm>
        </p:spPr>
        <p:txBody>
          <a:bodyPr/>
          <a:lstStyle>
            <a:lvl1pPr>
              <a:defRPr>
                <a:solidFill>
                  <a:srgbClr val="243746"/>
                </a:solidFill>
              </a:defRPr>
            </a:lvl1pPr>
          </a:lstStyle>
          <a:p>
            <a:r>
              <a:rPr lang="en-US" noProof="0"/>
              <a:t>Click icon to add picture</a:t>
            </a:r>
            <a:endParaRPr lang="en-GB" noProof="0"/>
          </a:p>
        </p:txBody>
      </p:sp>
      <p:sp>
        <p:nvSpPr>
          <p:cNvPr id="13" name="Text Placeholder 12">
            <a:extLst>
              <a:ext uri="{FF2B5EF4-FFF2-40B4-BE49-F238E27FC236}">
                <a16:creationId xmlns:a16="http://schemas.microsoft.com/office/drawing/2014/main" id="{0C247620-8094-4788-8C24-2157F205A77C}"/>
              </a:ext>
            </a:extLst>
          </p:cNvPr>
          <p:cNvSpPr>
            <a:spLocks noGrp="1"/>
          </p:cNvSpPr>
          <p:nvPr>
            <p:ph type="body" sz="quarter" idx="16" hasCustomPrompt="1"/>
          </p:nvPr>
        </p:nvSpPr>
        <p:spPr>
          <a:xfrm>
            <a:off x="694800" y="3790800"/>
            <a:ext cx="3240000" cy="540000"/>
          </a:xfrm>
          <a:solidFill>
            <a:srgbClr val="DF6D61"/>
          </a:solidFill>
        </p:spPr>
        <p:txBody>
          <a:bodyPr lIns="180000" tIns="72000" rIns="118800" bIns="72000" anchor="ctr"/>
          <a:lstStyle>
            <a:lvl1pPr marL="0" indent="0" algn="l">
              <a:buNone/>
              <a:defRPr sz="16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5" name="Text Placeholder 14">
            <a:extLst>
              <a:ext uri="{FF2B5EF4-FFF2-40B4-BE49-F238E27FC236}">
                <a16:creationId xmlns:a16="http://schemas.microsoft.com/office/drawing/2014/main" id="{E0030F90-F52A-4AC2-B0ED-92D9015CF87A}"/>
              </a:ext>
            </a:extLst>
          </p:cNvPr>
          <p:cNvSpPr>
            <a:spLocks noGrp="1"/>
          </p:cNvSpPr>
          <p:nvPr>
            <p:ph type="body" sz="quarter" idx="17" hasCustomPrompt="1"/>
          </p:nvPr>
        </p:nvSpPr>
        <p:spPr>
          <a:xfrm>
            <a:off x="694800" y="4330800"/>
            <a:ext cx="3240000" cy="1800000"/>
          </a:xfrm>
          <a:solidFill>
            <a:srgbClr val="FEE0C8"/>
          </a:solidFill>
        </p:spPr>
        <p:txBody>
          <a:bodyPr lIns="180000" tIns="180000" rIns="180000" bIns="180000">
            <a:noAutofit/>
          </a:bodyPr>
          <a:lstStyle>
            <a:lvl1pPr marL="0" indent="0">
              <a:buFontTx/>
              <a:buNone/>
              <a:defRPr sz="14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6" name="Text Placeholder 12">
            <a:extLst>
              <a:ext uri="{FF2B5EF4-FFF2-40B4-BE49-F238E27FC236}">
                <a16:creationId xmlns:a16="http://schemas.microsoft.com/office/drawing/2014/main" id="{B8B28E43-FC3A-4E3C-B7A4-BFAC3F6291F2}"/>
              </a:ext>
            </a:extLst>
          </p:cNvPr>
          <p:cNvSpPr>
            <a:spLocks noGrp="1"/>
          </p:cNvSpPr>
          <p:nvPr>
            <p:ph type="body" sz="quarter" idx="18" hasCustomPrompt="1"/>
          </p:nvPr>
        </p:nvSpPr>
        <p:spPr>
          <a:xfrm>
            <a:off x="4476000" y="3790800"/>
            <a:ext cx="3240000" cy="540000"/>
          </a:xfrm>
          <a:solidFill>
            <a:srgbClr val="DF6D61"/>
          </a:solidFill>
          <a:ln>
            <a:noFill/>
          </a:ln>
        </p:spPr>
        <p:txBody>
          <a:bodyPr lIns="180000" tIns="72000" rIns="180000" bIns="72000" anchor="ctr"/>
          <a:lstStyle>
            <a:lvl1pPr marL="0" indent="0" algn="l">
              <a:buNone/>
              <a:defRPr sz="16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7" name="Text Placeholder 14">
            <a:extLst>
              <a:ext uri="{FF2B5EF4-FFF2-40B4-BE49-F238E27FC236}">
                <a16:creationId xmlns:a16="http://schemas.microsoft.com/office/drawing/2014/main" id="{D1324929-B8EB-44EC-8FF5-2C28A9CF9EAA}"/>
              </a:ext>
            </a:extLst>
          </p:cNvPr>
          <p:cNvSpPr>
            <a:spLocks noGrp="1"/>
          </p:cNvSpPr>
          <p:nvPr>
            <p:ph type="body" sz="quarter" idx="19" hasCustomPrompt="1"/>
          </p:nvPr>
        </p:nvSpPr>
        <p:spPr>
          <a:xfrm>
            <a:off x="4476000" y="4330800"/>
            <a:ext cx="3240000" cy="1800000"/>
          </a:xfrm>
          <a:solidFill>
            <a:srgbClr val="FEE0C8"/>
          </a:solidFill>
        </p:spPr>
        <p:txBody>
          <a:bodyPr lIns="180000" tIns="180000" rIns="180000" bIns="180000">
            <a:noAutofit/>
          </a:bodyPr>
          <a:lstStyle>
            <a:lvl1pPr marL="0" indent="0">
              <a:buFontTx/>
              <a:buNone/>
              <a:defRPr sz="14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8" name="Text Placeholder 12">
            <a:extLst>
              <a:ext uri="{FF2B5EF4-FFF2-40B4-BE49-F238E27FC236}">
                <a16:creationId xmlns:a16="http://schemas.microsoft.com/office/drawing/2014/main" id="{65952D41-90C0-4970-97E4-DCC2E9111D0B}"/>
              </a:ext>
            </a:extLst>
          </p:cNvPr>
          <p:cNvSpPr>
            <a:spLocks noGrp="1"/>
          </p:cNvSpPr>
          <p:nvPr>
            <p:ph type="body" sz="quarter" idx="20" hasCustomPrompt="1"/>
          </p:nvPr>
        </p:nvSpPr>
        <p:spPr>
          <a:xfrm>
            <a:off x="8256000" y="3790800"/>
            <a:ext cx="3240000" cy="540000"/>
          </a:xfrm>
          <a:solidFill>
            <a:srgbClr val="DF6D61"/>
          </a:solidFill>
        </p:spPr>
        <p:txBody>
          <a:bodyPr lIns="180000" tIns="72000" rIns="180000" bIns="72000" anchor="ctr"/>
          <a:lstStyle>
            <a:lvl1pPr marL="0" indent="0" algn="l">
              <a:buNone/>
              <a:defRPr sz="16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9" name="Text Placeholder 14">
            <a:extLst>
              <a:ext uri="{FF2B5EF4-FFF2-40B4-BE49-F238E27FC236}">
                <a16:creationId xmlns:a16="http://schemas.microsoft.com/office/drawing/2014/main" id="{AE74CFD7-A4E4-43FE-9998-D7E8ADED458B}"/>
              </a:ext>
            </a:extLst>
          </p:cNvPr>
          <p:cNvSpPr>
            <a:spLocks noGrp="1"/>
          </p:cNvSpPr>
          <p:nvPr>
            <p:ph type="body" sz="quarter" idx="21" hasCustomPrompt="1"/>
          </p:nvPr>
        </p:nvSpPr>
        <p:spPr>
          <a:xfrm>
            <a:off x="8256000" y="4330800"/>
            <a:ext cx="3240000" cy="1800000"/>
          </a:xfrm>
          <a:solidFill>
            <a:srgbClr val="FEE0C8"/>
          </a:solidFill>
        </p:spPr>
        <p:txBody>
          <a:bodyPr lIns="180000" tIns="180000" rIns="180000" bIns="180000">
            <a:noAutofit/>
          </a:bodyPr>
          <a:lstStyle>
            <a:lvl1pPr marL="0" indent="0">
              <a:buFontTx/>
              <a:buNone/>
              <a:defRPr sz="14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22" name="Slide Number Placeholder 19">
            <a:extLst>
              <a:ext uri="{FF2B5EF4-FFF2-40B4-BE49-F238E27FC236}">
                <a16:creationId xmlns:a16="http://schemas.microsoft.com/office/drawing/2014/main" id="{F1F39B4C-364B-4AFC-B899-8DD61C19D9CE}"/>
              </a:ext>
            </a:extLst>
          </p:cNvPr>
          <p:cNvSpPr>
            <a:spLocks noGrp="1" noRot="1" noMove="1" noResize="1" noEditPoints="1" noAdjustHandles="1" noChangeArrowheads="1" noChangeShapeType="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3" name="Footer line">
            <a:extLst>
              <a:ext uri="{FF2B5EF4-FFF2-40B4-BE49-F238E27FC236}">
                <a16:creationId xmlns:a16="http://schemas.microsoft.com/office/drawing/2014/main" id="{6D95B2CA-66BD-9F70-AD85-54BC5D632277}"/>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470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4Column-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A82A-D40B-4E23-84E3-79644D3CDD8E}"/>
              </a:ext>
            </a:extLst>
          </p:cNvPr>
          <p:cNvSpPr>
            <a:spLocks noGrp="1"/>
          </p:cNvSpPr>
          <p:nvPr>
            <p:ph type="title"/>
          </p:nvPr>
        </p:nvSpPr>
        <p:spPr/>
        <p:txBody>
          <a:bodyPr tIns="72000" anchor="t"/>
          <a:lstStyle>
            <a:lvl1pPr>
              <a:defRPr>
                <a:solidFill>
                  <a:srgbClr val="243746"/>
                </a:solidFill>
              </a:defRPr>
            </a:lvl1pPr>
          </a:lstStyle>
          <a:p>
            <a:r>
              <a:rPr lang="en-US" noProof="0"/>
              <a:t>Click to edit Master title style</a:t>
            </a:r>
            <a:endParaRPr lang="en-GB" noProof="0"/>
          </a:p>
        </p:txBody>
      </p:sp>
      <p:sp>
        <p:nvSpPr>
          <p:cNvPr id="7" name="Picture Placeholder 6">
            <a:extLst>
              <a:ext uri="{FF2B5EF4-FFF2-40B4-BE49-F238E27FC236}">
                <a16:creationId xmlns:a16="http://schemas.microsoft.com/office/drawing/2014/main" id="{E7251969-427C-48D2-85E3-C93C8311D358}"/>
              </a:ext>
            </a:extLst>
          </p:cNvPr>
          <p:cNvSpPr>
            <a:spLocks noGrp="1"/>
          </p:cNvSpPr>
          <p:nvPr>
            <p:ph type="pic" sz="quarter" idx="13"/>
          </p:nvPr>
        </p:nvSpPr>
        <p:spPr>
          <a:xfrm>
            <a:off x="704751" y="1810505"/>
            <a:ext cx="2340000" cy="1619245"/>
          </a:xfrm>
        </p:spPr>
        <p:txBody>
          <a:bodyPr/>
          <a:lstStyle>
            <a:lvl1pPr>
              <a:defRPr>
                <a:solidFill>
                  <a:srgbClr val="243746"/>
                </a:solidFill>
              </a:defRPr>
            </a:lvl1pPr>
          </a:lstStyle>
          <a:p>
            <a:r>
              <a:rPr lang="en-US" noProof="0"/>
              <a:t>Click icon to add picture</a:t>
            </a:r>
            <a:endParaRPr lang="en-GB" noProof="0"/>
          </a:p>
        </p:txBody>
      </p:sp>
      <p:sp>
        <p:nvSpPr>
          <p:cNvPr id="9" name="Picture Placeholder 8">
            <a:extLst>
              <a:ext uri="{FF2B5EF4-FFF2-40B4-BE49-F238E27FC236}">
                <a16:creationId xmlns:a16="http://schemas.microsoft.com/office/drawing/2014/main" id="{BE46F400-E293-4169-9EF5-5E49E5FB89E6}"/>
              </a:ext>
            </a:extLst>
          </p:cNvPr>
          <p:cNvSpPr>
            <a:spLocks noGrp="1"/>
          </p:cNvSpPr>
          <p:nvPr>
            <p:ph type="pic" sz="quarter" idx="14"/>
          </p:nvPr>
        </p:nvSpPr>
        <p:spPr>
          <a:xfrm>
            <a:off x="3399658" y="1809750"/>
            <a:ext cx="2520000" cy="1620000"/>
          </a:xfrm>
        </p:spPr>
        <p:txBody>
          <a:bodyPr/>
          <a:lstStyle>
            <a:lvl1pPr>
              <a:defRPr>
                <a:solidFill>
                  <a:srgbClr val="243746"/>
                </a:solidFill>
              </a:defRPr>
            </a:lvl1pPr>
          </a:lstStyle>
          <a:p>
            <a:r>
              <a:rPr lang="en-US" noProof="0"/>
              <a:t>Click icon to add picture</a:t>
            </a:r>
            <a:endParaRPr lang="en-GB" noProof="0"/>
          </a:p>
        </p:txBody>
      </p:sp>
      <p:sp>
        <p:nvSpPr>
          <p:cNvPr id="11" name="Picture Placeholder 10">
            <a:extLst>
              <a:ext uri="{FF2B5EF4-FFF2-40B4-BE49-F238E27FC236}">
                <a16:creationId xmlns:a16="http://schemas.microsoft.com/office/drawing/2014/main" id="{FBC3ECC8-C305-4C0C-875D-732D6B6ADDCD}"/>
              </a:ext>
            </a:extLst>
          </p:cNvPr>
          <p:cNvSpPr>
            <a:spLocks noGrp="1"/>
          </p:cNvSpPr>
          <p:nvPr>
            <p:ph type="pic" sz="quarter" idx="15"/>
          </p:nvPr>
        </p:nvSpPr>
        <p:spPr>
          <a:xfrm>
            <a:off x="6274565" y="1809750"/>
            <a:ext cx="2520000" cy="1620000"/>
          </a:xfrm>
        </p:spPr>
        <p:txBody>
          <a:bodyPr/>
          <a:lstStyle>
            <a:lvl1pPr>
              <a:defRPr>
                <a:solidFill>
                  <a:srgbClr val="243746"/>
                </a:solidFill>
              </a:defRPr>
            </a:lvl1pPr>
          </a:lstStyle>
          <a:p>
            <a:r>
              <a:rPr lang="en-US" noProof="0"/>
              <a:t>Click icon to add picture</a:t>
            </a:r>
            <a:endParaRPr lang="en-GB" noProof="0"/>
          </a:p>
        </p:txBody>
      </p:sp>
      <p:sp>
        <p:nvSpPr>
          <p:cNvPr id="13" name="Text Placeholder 12">
            <a:extLst>
              <a:ext uri="{FF2B5EF4-FFF2-40B4-BE49-F238E27FC236}">
                <a16:creationId xmlns:a16="http://schemas.microsoft.com/office/drawing/2014/main" id="{0C247620-8094-4788-8C24-2157F205A77C}"/>
              </a:ext>
            </a:extLst>
          </p:cNvPr>
          <p:cNvSpPr>
            <a:spLocks noGrp="1"/>
          </p:cNvSpPr>
          <p:nvPr>
            <p:ph type="body" sz="quarter" idx="16" hasCustomPrompt="1"/>
          </p:nvPr>
        </p:nvSpPr>
        <p:spPr>
          <a:xfrm>
            <a:off x="702528" y="3609000"/>
            <a:ext cx="2340000" cy="540000"/>
          </a:xfrm>
          <a:solidFill>
            <a:srgbClr val="DF6D61"/>
          </a:solidFill>
        </p:spPr>
        <p:txBody>
          <a:bodyPr lIns="180000" tIns="72000" rIns="180000" bIns="72000" anchor="ctr"/>
          <a:lstStyle>
            <a:lvl1pPr marL="0" indent="0" algn="l">
              <a:buNone/>
              <a:defRPr sz="14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5" name="Text Placeholder 14">
            <a:extLst>
              <a:ext uri="{FF2B5EF4-FFF2-40B4-BE49-F238E27FC236}">
                <a16:creationId xmlns:a16="http://schemas.microsoft.com/office/drawing/2014/main" id="{E0030F90-F52A-4AC2-B0ED-92D9015CF87A}"/>
              </a:ext>
            </a:extLst>
          </p:cNvPr>
          <p:cNvSpPr>
            <a:spLocks noGrp="1"/>
          </p:cNvSpPr>
          <p:nvPr>
            <p:ph type="body" sz="quarter" idx="17" hasCustomPrompt="1"/>
          </p:nvPr>
        </p:nvSpPr>
        <p:spPr>
          <a:xfrm>
            <a:off x="702528" y="4149725"/>
            <a:ext cx="2340000" cy="1980000"/>
          </a:xfrm>
          <a:solidFill>
            <a:srgbClr val="FEE0C8"/>
          </a:solidFill>
        </p:spPr>
        <p:txBody>
          <a:bodyPr lIns="180000" tIns="180000" rIns="180000" bIns="180000">
            <a:noAutofit/>
          </a:bodyPr>
          <a:lstStyle>
            <a:lvl1pPr marL="0" indent="0" algn="l">
              <a:buFontTx/>
              <a:buNone/>
              <a:defRPr sz="12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6" name="Text Placeholder 12">
            <a:extLst>
              <a:ext uri="{FF2B5EF4-FFF2-40B4-BE49-F238E27FC236}">
                <a16:creationId xmlns:a16="http://schemas.microsoft.com/office/drawing/2014/main" id="{B8B28E43-FC3A-4E3C-B7A4-BFAC3F6291F2}"/>
              </a:ext>
            </a:extLst>
          </p:cNvPr>
          <p:cNvSpPr>
            <a:spLocks noGrp="1"/>
          </p:cNvSpPr>
          <p:nvPr>
            <p:ph type="body" sz="quarter" idx="18" hasCustomPrompt="1"/>
          </p:nvPr>
        </p:nvSpPr>
        <p:spPr>
          <a:xfrm>
            <a:off x="3398176" y="3609000"/>
            <a:ext cx="2520000" cy="540000"/>
          </a:xfrm>
          <a:solidFill>
            <a:srgbClr val="DF6D61"/>
          </a:solidFill>
        </p:spPr>
        <p:txBody>
          <a:bodyPr lIns="180000" tIns="72000" rIns="180000" bIns="72000" anchor="ctr"/>
          <a:lstStyle>
            <a:lvl1pPr marL="0" indent="0" algn="l">
              <a:buNone/>
              <a:defRPr sz="14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7" name="Text Placeholder 14">
            <a:extLst>
              <a:ext uri="{FF2B5EF4-FFF2-40B4-BE49-F238E27FC236}">
                <a16:creationId xmlns:a16="http://schemas.microsoft.com/office/drawing/2014/main" id="{D1324929-B8EB-44EC-8FF5-2C28A9CF9EAA}"/>
              </a:ext>
            </a:extLst>
          </p:cNvPr>
          <p:cNvSpPr>
            <a:spLocks noGrp="1"/>
          </p:cNvSpPr>
          <p:nvPr>
            <p:ph type="body" sz="quarter" idx="19" hasCustomPrompt="1"/>
          </p:nvPr>
        </p:nvSpPr>
        <p:spPr>
          <a:xfrm>
            <a:off x="3398176" y="4149338"/>
            <a:ext cx="2520000" cy="1980000"/>
          </a:xfrm>
          <a:solidFill>
            <a:srgbClr val="FEE0C8"/>
          </a:solidFill>
        </p:spPr>
        <p:txBody>
          <a:bodyPr lIns="180000" tIns="180000" rIns="180000" bIns="180000">
            <a:noAutofit/>
          </a:bodyPr>
          <a:lstStyle>
            <a:lvl1pPr marL="0" indent="0" algn="l">
              <a:buFontTx/>
              <a:buNone/>
              <a:defRPr sz="12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8" name="Text Placeholder 12">
            <a:extLst>
              <a:ext uri="{FF2B5EF4-FFF2-40B4-BE49-F238E27FC236}">
                <a16:creationId xmlns:a16="http://schemas.microsoft.com/office/drawing/2014/main" id="{65952D41-90C0-4970-97E4-DCC2E9111D0B}"/>
              </a:ext>
            </a:extLst>
          </p:cNvPr>
          <p:cNvSpPr>
            <a:spLocks noGrp="1"/>
          </p:cNvSpPr>
          <p:nvPr>
            <p:ph type="body" sz="quarter" idx="20" hasCustomPrompt="1"/>
          </p:nvPr>
        </p:nvSpPr>
        <p:spPr>
          <a:xfrm>
            <a:off x="6273824" y="3609000"/>
            <a:ext cx="2520000" cy="540000"/>
          </a:xfrm>
          <a:solidFill>
            <a:srgbClr val="DF6D61"/>
          </a:solidFill>
        </p:spPr>
        <p:txBody>
          <a:bodyPr lIns="180000" tIns="72000" rIns="180000" bIns="72000" anchor="ctr"/>
          <a:lstStyle>
            <a:lvl1pPr marL="0" indent="0" algn="l">
              <a:buNone/>
              <a:defRPr sz="14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9" name="Text Placeholder 14">
            <a:extLst>
              <a:ext uri="{FF2B5EF4-FFF2-40B4-BE49-F238E27FC236}">
                <a16:creationId xmlns:a16="http://schemas.microsoft.com/office/drawing/2014/main" id="{AE74CFD7-A4E4-43FE-9998-D7E8ADED458B}"/>
              </a:ext>
            </a:extLst>
          </p:cNvPr>
          <p:cNvSpPr>
            <a:spLocks noGrp="1"/>
          </p:cNvSpPr>
          <p:nvPr>
            <p:ph type="body" sz="quarter" idx="21" hasCustomPrompt="1"/>
          </p:nvPr>
        </p:nvSpPr>
        <p:spPr>
          <a:xfrm>
            <a:off x="6273824" y="4149338"/>
            <a:ext cx="2520000" cy="1980000"/>
          </a:xfrm>
          <a:solidFill>
            <a:srgbClr val="FEE0C8"/>
          </a:solidFill>
        </p:spPr>
        <p:txBody>
          <a:bodyPr lIns="180000" tIns="180000" rIns="180000" bIns="180000">
            <a:noAutofit/>
          </a:bodyPr>
          <a:lstStyle>
            <a:lvl1pPr marL="0" indent="0" algn="l">
              <a:buFontTx/>
              <a:buNone/>
              <a:defRPr sz="12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22" name="Slide Number Placeholder 19">
            <a:extLst>
              <a:ext uri="{FF2B5EF4-FFF2-40B4-BE49-F238E27FC236}">
                <a16:creationId xmlns:a16="http://schemas.microsoft.com/office/drawing/2014/main" id="{F1F39B4C-364B-4AFC-B899-8DD61C19D9CE}"/>
              </a:ext>
            </a:extLst>
          </p:cNvPr>
          <p:cNvSpPr>
            <a:spLocks noGrp="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14" name="Picture Placeholder 10">
            <a:extLst>
              <a:ext uri="{FF2B5EF4-FFF2-40B4-BE49-F238E27FC236}">
                <a16:creationId xmlns:a16="http://schemas.microsoft.com/office/drawing/2014/main" id="{DD9B2730-1633-40E2-8BC2-F1C840471316}"/>
              </a:ext>
            </a:extLst>
          </p:cNvPr>
          <p:cNvSpPr>
            <a:spLocks noGrp="1"/>
          </p:cNvSpPr>
          <p:nvPr>
            <p:ph type="pic" sz="quarter" idx="22"/>
          </p:nvPr>
        </p:nvSpPr>
        <p:spPr>
          <a:xfrm>
            <a:off x="9149472" y="1809750"/>
            <a:ext cx="2340000" cy="1620000"/>
          </a:xfrm>
        </p:spPr>
        <p:txBody>
          <a:bodyPr/>
          <a:lstStyle>
            <a:lvl1pPr>
              <a:defRPr>
                <a:solidFill>
                  <a:srgbClr val="243746"/>
                </a:solidFill>
              </a:defRPr>
            </a:lvl1pPr>
          </a:lstStyle>
          <a:p>
            <a:r>
              <a:rPr lang="en-US" noProof="0"/>
              <a:t>Click icon to add picture</a:t>
            </a:r>
            <a:endParaRPr lang="en-GB" noProof="0"/>
          </a:p>
        </p:txBody>
      </p:sp>
      <p:sp>
        <p:nvSpPr>
          <p:cNvPr id="20" name="Text Placeholder 12">
            <a:extLst>
              <a:ext uri="{FF2B5EF4-FFF2-40B4-BE49-F238E27FC236}">
                <a16:creationId xmlns:a16="http://schemas.microsoft.com/office/drawing/2014/main" id="{3116D8BC-B55B-42AC-B449-0078EDE9394A}"/>
              </a:ext>
            </a:extLst>
          </p:cNvPr>
          <p:cNvSpPr>
            <a:spLocks noGrp="1"/>
          </p:cNvSpPr>
          <p:nvPr>
            <p:ph type="body" sz="quarter" idx="23" hasCustomPrompt="1"/>
          </p:nvPr>
        </p:nvSpPr>
        <p:spPr>
          <a:xfrm>
            <a:off x="9149472" y="3609000"/>
            <a:ext cx="2340000" cy="540000"/>
          </a:xfrm>
          <a:solidFill>
            <a:srgbClr val="DF6D61"/>
          </a:solidFill>
        </p:spPr>
        <p:txBody>
          <a:bodyPr lIns="180000" tIns="72000" rIns="180000" bIns="72000" anchor="ctr"/>
          <a:lstStyle>
            <a:lvl1pPr marL="0" indent="0" algn="l">
              <a:buNone/>
              <a:defRPr sz="14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1" name="Text Placeholder 14">
            <a:extLst>
              <a:ext uri="{FF2B5EF4-FFF2-40B4-BE49-F238E27FC236}">
                <a16:creationId xmlns:a16="http://schemas.microsoft.com/office/drawing/2014/main" id="{5222868D-42E6-4FED-B90F-0A7F1DC09DD9}"/>
              </a:ext>
            </a:extLst>
          </p:cNvPr>
          <p:cNvSpPr>
            <a:spLocks noGrp="1"/>
          </p:cNvSpPr>
          <p:nvPr>
            <p:ph type="body" sz="quarter" idx="24" hasCustomPrompt="1"/>
          </p:nvPr>
        </p:nvSpPr>
        <p:spPr>
          <a:xfrm>
            <a:off x="9149472" y="4149725"/>
            <a:ext cx="2340000" cy="1979613"/>
          </a:xfrm>
          <a:solidFill>
            <a:srgbClr val="FEE0C8"/>
          </a:solidFill>
        </p:spPr>
        <p:txBody>
          <a:bodyPr lIns="180000" tIns="180000" rIns="180000" bIns="180000">
            <a:noAutofit/>
          </a:bodyPr>
          <a:lstStyle>
            <a:lvl1pPr marL="0" indent="0" algn="l">
              <a:buFontTx/>
              <a:buNone/>
              <a:defRPr sz="12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cxnSp>
        <p:nvCxnSpPr>
          <p:cNvPr id="3" name="Footer line">
            <a:extLst>
              <a:ext uri="{FF2B5EF4-FFF2-40B4-BE49-F238E27FC236}">
                <a16:creationId xmlns:a16="http://schemas.microsoft.com/office/drawing/2014/main" id="{57C6EC40-2D1B-FFDC-422F-E34EF1BB107E}"/>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84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lored left colum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978536-1525-4E05-977D-0FC7BD75B96F}"/>
              </a:ext>
            </a:extLst>
          </p:cNvPr>
          <p:cNvSpPr/>
          <p:nvPr userDrawn="1"/>
        </p:nvSpPr>
        <p:spPr>
          <a:xfrm>
            <a:off x="0" y="0"/>
            <a:ext cx="3935413" cy="6858000"/>
          </a:xfrm>
          <a:prstGeom prst="rect">
            <a:avLst/>
          </a:prstGeom>
          <a:solidFill>
            <a:srgbClr val="E99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hasCustomPrompt="1"/>
          </p:nvPr>
        </p:nvSpPr>
        <p:spPr>
          <a:xfrm>
            <a:off x="695324" y="2349500"/>
            <a:ext cx="2700338" cy="3770498"/>
          </a:xfrm>
        </p:spPr>
        <p:txBody>
          <a:bodyPr rIns="216000"/>
          <a:lstStyle>
            <a:lvl1pPr marL="0" indent="0">
              <a:buNone/>
              <a:defRPr>
                <a:solidFill>
                  <a:schemeClr val="bg1"/>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910801"/>
            <a:ext cx="2700338" cy="1078338"/>
          </a:xfrm>
        </p:spPr>
        <p:txBody>
          <a:bodyPr tIns="72000" rIns="0" bIns="180000" anchor="t"/>
          <a:lstStyle>
            <a:lvl1pPr>
              <a:defRPr>
                <a:solidFill>
                  <a:schemeClr val="bg1"/>
                </a:solidFill>
              </a:defRPr>
            </a:lvl1pPr>
          </a:lstStyle>
          <a:p>
            <a:r>
              <a:rPr lang="en-US" noProof="0"/>
              <a:t>Click to edit Master title style</a:t>
            </a:r>
            <a:endParaRPr lang="en-GB" noProof="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4476750" y="1089000"/>
            <a:ext cx="7019924" cy="5031001"/>
          </a:xfrm>
          <a:prstGeom prst="rect">
            <a:avLst/>
          </a:prstGeom>
        </p:spPr>
        <p:txBody>
          <a:bodyPr lIns="180000" tIns="0" rIns="0" bIns="0"/>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Footer line">
            <a:extLst>
              <a:ext uri="{FF2B5EF4-FFF2-40B4-BE49-F238E27FC236}">
                <a16:creationId xmlns:a16="http://schemas.microsoft.com/office/drawing/2014/main" id="{336C300C-39A7-4D64-4573-232584A70C53}"/>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593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lored left column-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978536-1525-4E05-977D-0FC7BD75B96F}"/>
              </a:ext>
            </a:extLst>
          </p:cNvPr>
          <p:cNvSpPr/>
          <p:nvPr userDrawn="1"/>
        </p:nvSpPr>
        <p:spPr>
          <a:xfrm>
            <a:off x="0" y="0"/>
            <a:ext cx="4656138" cy="6858000"/>
          </a:xfrm>
          <a:prstGeom prst="rect">
            <a:avLst/>
          </a:prstGeom>
          <a:solidFill>
            <a:srgbClr val="E99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hasCustomPrompt="1"/>
          </p:nvPr>
        </p:nvSpPr>
        <p:spPr>
          <a:xfrm>
            <a:off x="695325" y="2349500"/>
            <a:ext cx="3420676" cy="3779838"/>
          </a:xfrm>
        </p:spPr>
        <p:txBody>
          <a:bodyPr rIns="216000"/>
          <a:lstStyle>
            <a:lvl1pPr marL="0" indent="0">
              <a:buNone/>
              <a:defRPr sz="1400">
                <a:solidFill>
                  <a:schemeClr val="bg1"/>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910801"/>
            <a:ext cx="3420676" cy="1079038"/>
          </a:xfrm>
        </p:spPr>
        <p:txBody>
          <a:bodyPr tIns="72000" rIns="0" bIns="180000" anchor="t"/>
          <a:lstStyle>
            <a:lvl1pPr>
              <a:defRPr>
                <a:solidFill>
                  <a:schemeClr val="bg1"/>
                </a:solidFill>
              </a:defRPr>
            </a:lvl1pPr>
          </a:lstStyle>
          <a:p>
            <a:r>
              <a:rPr lang="en-US" noProof="0"/>
              <a:t>Click to edit Master title style</a:t>
            </a:r>
            <a:endParaRPr lang="en-GB" noProof="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5195888" y="1089025"/>
            <a:ext cx="6300786" cy="5030976"/>
          </a:xfrm>
          <a:prstGeom prst="rect">
            <a:avLst/>
          </a:prstGeom>
        </p:spPr>
        <p:txBody>
          <a:bodyPr lIns="180000" tIns="0" rIns="0" bIns="0"/>
          <a:lstStyle>
            <a:lvl1pPr>
              <a:defRPr sz="1400">
                <a:solidFill>
                  <a:srgbClr val="243746"/>
                </a:solidFill>
              </a:defRPr>
            </a:lvl1pPr>
            <a:lvl2pPr>
              <a:defRPr sz="1400">
                <a:solidFill>
                  <a:srgbClr val="243746"/>
                </a:solidFill>
              </a:defRPr>
            </a:lvl2pPr>
            <a:lvl3pPr>
              <a:defRPr sz="1400">
                <a:solidFill>
                  <a:srgbClr val="243746"/>
                </a:solidFill>
              </a:defRPr>
            </a:lvl3pPr>
            <a:lvl4pPr>
              <a:defRPr sz="1400">
                <a:solidFill>
                  <a:srgbClr val="243746"/>
                </a:solidFill>
              </a:defRPr>
            </a:lvl4pPr>
            <a:lvl5pPr>
              <a:defRPr sz="1400">
                <a:solidFill>
                  <a:srgbClr val="24374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Footer line">
            <a:extLst>
              <a:ext uri="{FF2B5EF4-FFF2-40B4-BE49-F238E27FC236}">
                <a16:creationId xmlns:a16="http://schemas.microsoft.com/office/drawing/2014/main" id="{CBD27593-6AE3-F42A-0CEB-ED09363DCD3F}"/>
              </a:ext>
            </a:extLst>
          </p:cNvPr>
          <p:cNvCxnSpPr>
            <a:cxnSpLocks/>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177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lored left colum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978536-1525-4E05-977D-0FC7BD75B96F}"/>
              </a:ext>
            </a:extLst>
          </p:cNvPr>
          <p:cNvSpPr/>
          <p:nvPr userDrawn="1"/>
        </p:nvSpPr>
        <p:spPr>
          <a:xfrm>
            <a:off x="0" y="0"/>
            <a:ext cx="3935413" cy="6858000"/>
          </a:xfrm>
          <a:prstGeom prst="rect">
            <a:avLst/>
          </a:prstGeom>
          <a:solidFill>
            <a:srgbClr val="86A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hasCustomPrompt="1"/>
          </p:nvPr>
        </p:nvSpPr>
        <p:spPr>
          <a:xfrm>
            <a:off x="695324" y="2349500"/>
            <a:ext cx="2700338" cy="3770498"/>
          </a:xfrm>
        </p:spPr>
        <p:txBody>
          <a:bodyPr rIns="216000"/>
          <a:lstStyle>
            <a:lvl1pPr marL="0" indent="0">
              <a:buNone/>
              <a:defRPr>
                <a:solidFill>
                  <a:schemeClr val="bg1"/>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910801"/>
            <a:ext cx="2700338" cy="1078338"/>
          </a:xfrm>
        </p:spPr>
        <p:txBody>
          <a:bodyPr tIns="72000" rIns="0" bIns="180000" anchor="t"/>
          <a:lstStyle>
            <a:lvl1pPr>
              <a:defRPr>
                <a:solidFill>
                  <a:schemeClr val="bg1"/>
                </a:solidFill>
              </a:defRPr>
            </a:lvl1pPr>
          </a:lstStyle>
          <a:p>
            <a:r>
              <a:rPr lang="en-US" noProof="0"/>
              <a:t>Click to edit Master title style</a:t>
            </a:r>
            <a:endParaRPr lang="en-GB" noProof="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4476750" y="1089000"/>
            <a:ext cx="7019924" cy="5031001"/>
          </a:xfrm>
          <a:prstGeom prst="rect">
            <a:avLst/>
          </a:prstGeom>
        </p:spPr>
        <p:txBody>
          <a:bodyPr lIns="180000" tIns="0" rIns="0" bIns="0"/>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Footer line">
            <a:extLst>
              <a:ext uri="{FF2B5EF4-FFF2-40B4-BE49-F238E27FC236}">
                <a16:creationId xmlns:a16="http://schemas.microsoft.com/office/drawing/2014/main" id="{336C300C-39A7-4D64-4573-232584A70C53}"/>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3231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green">
    <p:bg>
      <p:bgPr>
        <a:solidFill>
          <a:srgbClr val="E6FA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728663"/>
            <a:ext cx="5400000" cy="3600000"/>
          </a:xfrm>
          <a:noFill/>
        </p:spPr>
        <p:txBody>
          <a:bodyPr tIns="0" bIns="72000" anchor="b"/>
          <a:lstStyle>
            <a:lvl1pPr algn="l">
              <a:lnSpc>
                <a:spcPct val="100000"/>
              </a:lnSpc>
              <a:defRPr sz="3200">
                <a:solidFill>
                  <a:schemeClr val="accent6"/>
                </a:solidFill>
                <a:latin typeface="+mn-lt"/>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CA2289D4-5003-4DB9-BA05-97706D7704EC}"/>
              </a:ext>
            </a:extLst>
          </p:cNvPr>
          <p:cNvSpPr>
            <a:spLocks noGrp="1"/>
          </p:cNvSpPr>
          <p:nvPr>
            <p:ph type="subTitle" idx="1"/>
          </p:nvPr>
        </p:nvSpPr>
        <p:spPr>
          <a:xfrm>
            <a:off x="694800" y="4508499"/>
            <a:ext cx="5401200" cy="1260475"/>
          </a:xfrm>
        </p:spPr>
        <p:txBody>
          <a:bodyPr/>
          <a:lstStyle>
            <a:lvl1pPr marL="0" indent="0" algn="l">
              <a:spcBef>
                <a:spcPts val="0"/>
              </a:spcBef>
              <a:spcAft>
                <a:spcPts val="0"/>
              </a:spcAft>
              <a:buNone/>
              <a:defRPr sz="1600" spc="0" baseline="0">
                <a:solidFill>
                  <a:srgbClr val="2437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3" name="Graphic 2">
            <a:extLst>
              <a:ext uri="{FF2B5EF4-FFF2-40B4-BE49-F238E27FC236}">
                <a16:creationId xmlns:a16="http://schemas.microsoft.com/office/drawing/2014/main" id="{BA93B5CC-8C08-1E4B-63AD-5C860A1E85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000" y="468000"/>
            <a:ext cx="1260000" cy="1033732"/>
          </a:xfrm>
          <a:prstGeom prst="rect">
            <a:avLst/>
          </a:prstGeom>
        </p:spPr>
      </p:pic>
      <p:graphicFrame>
        <p:nvGraphicFramePr>
          <p:cNvPr id="4" name="Table 3">
            <a:extLst>
              <a:ext uri="{FF2B5EF4-FFF2-40B4-BE49-F238E27FC236}">
                <a16:creationId xmlns:a16="http://schemas.microsoft.com/office/drawing/2014/main" id="{EE7378FB-79CF-3042-0118-AEAD0351F240}"/>
              </a:ext>
            </a:extLst>
          </p:cNvPr>
          <p:cNvGraphicFramePr>
            <a:graphicFrameLocks noGrp="1"/>
          </p:cNvGraphicFramePr>
          <p:nvPr userDrawn="1">
            <p:extLst>
              <p:ext uri="{D42A27DB-BD31-4B8C-83A1-F6EECF244321}">
                <p14:modId xmlns:p14="http://schemas.microsoft.com/office/powerpoint/2010/main" val="343239249"/>
              </p:ext>
            </p:extLst>
          </p:nvPr>
        </p:nvGraphicFramePr>
        <p:xfrm>
          <a:off x="12396000" y="562018"/>
          <a:ext cx="720000" cy="3406732"/>
        </p:xfrm>
        <a:graphic>
          <a:graphicData uri="http://schemas.openxmlformats.org/drawingml/2006/table">
            <a:tbl>
              <a:tblPr firstRow="1" bandRow="1">
                <a:tableStyleId>{5C22544A-7EE6-4342-B048-85BDC9FD1C3A}</a:tableStyleId>
              </a:tblPr>
              <a:tblGrid>
                <a:gridCol w="180000">
                  <a:extLst>
                    <a:ext uri="{9D8B030D-6E8A-4147-A177-3AD203B41FA5}">
                      <a16:colId xmlns:a16="http://schemas.microsoft.com/office/drawing/2014/main" val="861224841"/>
                    </a:ext>
                  </a:extLst>
                </a:gridCol>
                <a:gridCol w="180000">
                  <a:extLst>
                    <a:ext uri="{9D8B030D-6E8A-4147-A177-3AD203B41FA5}">
                      <a16:colId xmlns:a16="http://schemas.microsoft.com/office/drawing/2014/main" val="1646885003"/>
                    </a:ext>
                  </a:extLst>
                </a:gridCol>
                <a:gridCol w="180000">
                  <a:extLst>
                    <a:ext uri="{9D8B030D-6E8A-4147-A177-3AD203B41FA5}">
                      <a16:colId xmlns:a16="http://schemas.microsoft.com/office/drawing/2014/main" val="518641644"/>
                    </a:ext>
                  </a:extLst>
                </a:gridCol>
                <a:gridCol w="180000">
                  <a:extLst>
                    <a:ext uri="{9D8B030D-6E8A-4147-A177-3AD203B41FA5}">
                      <a16:colId xmlns:a16="http://schemas.microsoft.com/office/drawing/2014/main" val="2238716180"/>
                    </a:ext>
                  </a:extLst>
                </a:gridCol>
              </a:tblGrid>
              <a:tr h="180662">
                <a:tc gridSpan="4">
                  <a:txBody>
                    <a:bodyPr/>
                    <a:lstStyle/>
                    <a:p>
                      <a:r>
                        <a:rPr lang="nb-NO" sz="600" b="0"/>
                        <a:t>Use Eyedropper tool to pick one of these colours</a:t>
                      </a:r>
                    </a:p>
                  </a:txBody>
                  <a:tcPr marL="0" marR="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866353459"/>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2667466"/>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640121"/>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F4FF"/>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005057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BF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FC6"/>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3403457"/>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A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3E4CE"/>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D1AF"/>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568549"/>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8C3D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9D4BA"/>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C3A3"/>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763500"/>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194B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B7A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A890"/>
                    </a:solid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05624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96F9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2A89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937C"/>
                    </a:solidFill>
                  </a:tcPr>
                </a:tc>
                <a:tc>
                  <a:txBody>
                    <a:bodyPr/>
                    <a:lstStyle/>
                    <a:p>
                      <a:pPr algn="ctr"/>
                      <a:r>
                        <a:rPr lang="nb-NO" sz="600">
                          <a:solidFill>
                            <a:schemeClr val="bg1"/>
                          </a:solidFill>
                        </a:rPr>
                        <a:t>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58527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4D7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8C8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6D62"/>
                    </a:solidFill>
                  </a:tcPr>
                </a:tc>
                <a:tc>
                  <a:txBody>
                    <a:bodyPr/>
                    <a:lstStyle/>
                    <a:p>
                      <a:pPr algn="ctr"/>
                      <a:r>
                        <a:rPr lang="nb-NO" sz="600">
                          <a:solidFill>
                            <a:schemeClr val="bg1"/>
                          </a:solidFill>
                        </a:rPr>
                        <a:t>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76424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3F5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7B7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5424C"/>
                    </a:solidFill>
                  </a:tcPr>
                </a:tc>
                <a:tc>
                  <a:txBody>
                    <a:bodyPr/>
                    <a:lstStyle/>
                    <a:p>
                      <a:pPr algn="ctr"/>
                      <a:r>
                        <a:rPr lang="nb-NO" sz="600">
                          <a:solidFill>
                            <a:schemeClr val="bg1"/>
                          </a:solidFill>
                        </a:rPr>
                        <a:t>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4201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7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C0023"/>
                    </a:solidFill>
                  </a:tcPr>
                </a:tc>
                <a:tc>
                  <a:txBody>
                    <a:bodyPr/>
                    <a:lstStyle/>
                    <a:p>
                      <a:pPr algn="ctr"/>
                      <a:r>
                        <a:rPr lang="nb-NO" sz="600">
                          <a:solidFill>
                            <a:schemeClr val="bg1"/>
                          </a:solidFill>
                        </a:rPr>
                        <a:t>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0154419"/>
                  </a:ext>
                </a:extLst>
              </a:tr>
              <a:tr h="180412">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nb-NO" sz="600">
                        <a:solidFill>
                          <a:schemeClr val="bg1"/>
                        </a:solidFill>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732092"/>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EDE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B7"/>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126013"/>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3D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199"/>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3025785"/>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4D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E88C"/>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023671"/>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C6C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C79"/>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5089277"/>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5A7A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5550108"/>
                  </a:ext>
                </a:extLst>
              </a:tr>
            </a:tbl>
          </a:graphicData>
        </a:graphic>
      </p:graphicFrame>
    </p:spTree>
    <p:extLst>
      <p:ext uri="{BB962C8B-B14F-4D97-AF65-F5344CB8AC3E}">
        <p14:creationId xmlns:p14="http://schemas.microsoft.com/office/powerpoint/2010/main" val="4265976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lored left column-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978536-1525-4E05-977D-0FC7BD75B96F}"/>
              </a:ext>
            </a:extLst>
          </p:cNvPr>
          <p:cNvSpPr/>
          <p:nvPr userDrawn="1"/>
        </p:nvSpPr>
        <p:spPr>
          <a:xfrm>
            <a:off x="0" y="0"/>
            <a:ext cx="4656138" cy="6858000"/>
          </a:xfrm>
          <a:prstGeom prst="rect">
            <a:avLst/>
          </a:prstGeom>
          <a:solidFill>
            <a:srgbClr val="86A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hasCustomPrompt="1"/>
          </p:nvPr>
        </p:nvSpPr>
        <p:spPr>
          <a:xfrm>
            <a:off x="695325" y="2349500"/>
            <a:ext cx="3420676" cy="3779838"/>
          </a:xfrm>
        </p:spPr>
        <p:txBody>
          <a:bodyPr rIns="216000"/>
          <a:lstStyle>
            <a:lvl1pPr marL="0" indent="0">
              <a:buNone/>
              <a:defRPr sz="1400">
                <a:solidFill>
                  <a:schemeClr val="bg1"/>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910801"/>
            <a:ext cx="3420676" cy="1079038"/>
          </a:xfrm>
        </p:spPr>
        <p:txBody>
          <a:bodyPr tIns="72000" rIns="0" bIns="180000" anchor="t"/>
          <a:lstStyle>
            <a:lvl1pPr>
              <a:defRPr>
                <a:solidFill>
                  <a:schemeClr val="bg1"/>
                </a:solidFill>
              </a:defRPr>
            </a:lvl1pPr>
          </a:lstStyle>
          <a:p>
            <a:r>
              <a:rPr lang="en-US" noProof="0"/>
              <a:t>Click to edit Master title style</a:t>
            </a:r>
            <a:endParaRPr lang="en-GB" noProof="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5195888" y="1089025"/>
            <a:ext cx="6300786" cy="5030976"/>
          </a:xfrm>
          <a:prstGeom prst="rect">
            <a:avLst/>
          </a:prstGeom>
        </p:spPr>
        <p:txBody>
          <a:bodyPr lIns="180000" tIns="0" rIns="0" bIns="0"/>
          <a:lstStyle>
            <a:lvl1pPr>
              <a:defRPr sz="1400">
                <a:solidFill>
                  <a:srgbClr val="243746"/>
                </a:solidFill>
              </a:defRPr>
            </a:lvl1pPr>
            <a:lvl2pPr>
              <a:defRPr sz="1400">
                <a:solidFill>
                  <a:srgbClr val="243746"/>
                </a:solidFill>
              </a:defRPr>
            </a:lvl2pPr>
            <a:lvl3pPr>
              <a:defRPr sz="1400">
                <a:solidFill>
                  <a:srgbClr val="243746"/>
                </a:solidFill>
              </a:defRPr>
            </a:lvl3pPr>
            <a:lvl4pPr>
              <a:defRPr sz="1400">
                <a:solidFill>
                  <a:srgbClr val="243746"/>
                </a:solidFill>
              </a:defRPr>
            </a:lvl4pPr>
            <a:lvl5pPr>
              <a:defRPr sz="1400">
                <a:solidFill>
                  <a:srgbClr val="24374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Footer line">
            <a:extLst>
              <a:ext uri="{FF2B5EF4-FFF2-40B4-BE49-F238E27FC236}">
                <a16:creationId xmlns:a16="http://schemas.microsoft.com/office/drawing/2014/main" id="{CBD27593-6AE3-F42A-0CEB-ED09363DCD3F}"/>
              </a:ext>
            </a:extLst>
          </p:cNvPr>
          <p:cNvCxnSpPr>
            <a:cxnSpLocks/>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367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lored right column">
    <p:bg>
      <p:bgPr>
        <a:solidFill>
          <a:srgbClr val="DFF5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978536-1525-4E05-977D-0FC7BD75B96F}"/>
              </a:ext>
            </a:extLst>
          </p:cNvPr>
          <p:cNvSpPr/>
          <p:nvPr userDrawn="1"/>
        </p:nvSpPr>
        <p:spPr>
          <a:xfrm>
            <a:off x="0" y="0"/>
            <a:ext cx="39354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hasCustomPrompt="1"/>
          </p:nvPr>
        </p:nvSpPr>
        <p:spPr>
          <a:xfrm>
            <a:off x="695324" y="2349501"/>
            <a:ext cx="2700338" cy="3779838"/>
          </a:xfrm>
        </p:spPr>
        <p:txBody>
          <a:bodyPr tIns="0" rIns="0" bIns="0"/>
          <a:lstStyle>
            <a:lvl1pPr marL="0" indent="0">
              <a:buNone/>
              <a:defRPr>
                <a:solidFill>
                  <a:srgbClr val="243746"/>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910801"/>
            <a:ext cx="2700338" cy="1078338"/>
          </a:xfrm>
        </p:spPr>
        <p:txBody>
          <a:bodyPr tIns="72000" rIns="0" bIns="0" anchor="t"/>
          <a:lstStyle>
            <a:lvl1pPr>
              <a:defRPr>
                <a:solidFill>
                  <a:srgbClr val="243746"/>
                </a:solidFill>
              </a:defRPr>
            </a:lvl1pPr>
          </a:lstStyle>
          <a:p>
            <a:r>
              <a:rPr lang="en-US" noProof="0"/>
              <a:t>Click to edit Master title style</a:t>
            </a:r>
            <a:endParaRPr lang="en-GB" noProof="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hasCustomPrompt="1"/>
          </p:nvPr>
        </p:nvSpPr>
        <p:spPr>
          <a:xfrm>
            <a:off x="4475999" y="1089025"/>
            <a:ext cx="7020675" cy="5040314"/>
          </a:xfrm>
          <a:prstGeom prst="rect">
            <a:avLst/>
          </a:prstGeom>
        </p:spPr>
        <p:txBody>
          <a:bodyPr lIns="0" tIns="0" rIns="0" bIns="0"/>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5" name="Footer line">
            <a:extLst>
              <a:ext uri="{FF2B5EF4-FFF2-40B4-BE49-F238E27FC236}">
                <a16:creationId xmlns:a16="http://schemas.microsoft.com/office/drawing/2014/main" id="{C022ED4C-43E4-97FC-A786-A40849B86F9A}"/>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230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Colored top row">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0" y="0"/>
            <a:ext cx="12192000" cy="3787807"/>
          </a:xfrm>
          <a:solidFill>
            <a:srgbClr val="DFF5FF"/>
          </a:solidFill>
        </p:spPr>
        <p:txBody>
          <a:bodyPr anchor="ctr">
            <a:normAutofit/>
          </a:bodyPr>
          <a:lstStyle>
            <a:lvl1pPr marL="0" indent="0" algn="ctr">
              <a:buNone/>
              <a:defRPr sz="14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a:p>
        </p:txBody>
      </p:sp>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695324" y="3968750"/>
            <a:ext cx="2881313" cy="2160582"/>
          </a:xfrm>
        </p:spPr>
        <p:txBody>
          <a:bodyPr tIns="72000" rIns="0" anchor="t"/>
          <a:lstStyle>
            <a:lvl1pPr>
              <a:lnSpc>
                <a:spcPct val="100000"/>
              </a:lnSpc>
              <a:defRPr sz="2400">
                <a:solidFill>
                  <a:srgbClr val="243746"/>
                </a:solidFill>
              </a:defRPr>
            </a:lvl1pPr>
          </a:lstStyle>
          <a:p>
            <a:r>
              <a:rPr lang="en-US" noProof="0"/>
              <a:t>Click to edit Master title style</a:t>
            </a:r>
            <a:endParaRPr lang="en-GB" noProof="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hasCustomPrompt="1"/>
          </p:nvPr>
        </p:nvSpPr>
        <p:spPr>
          <a:xfrm>
            <a:off x="4295775" y="4149725"/>
            <a:ext cx="7200900" cy="1979613"/>
          </a:xfrm>
        </p:spPr>
        <p:txBody>
          <a:bodyPr lIns="0" tIns="0" rIns="0"/>
          <a:lstStyle>
            <a:lvl1pPr marL="0" indent="0">
              <a:buNone/>
              <a:defRPr sz="1600">
                <a:solidFill>
                  <a:srgbClr val="24374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Slide Number Placeholder 19">
            <a:extLst>
              <a:ext uri="{FF2B5EF4-FFF2-40B4-BE49-F238E27FC236}">
                <a16:creationId xmlns:a16="http://schemas.microsoft.com/office/drawing/2014/main" id="{05DF783A-B52F-42AD-A2BE-6C3FD3EF3FA6}"/>
              </a:ext>
            </a:extLst>
          </p:cNvPr>
          <p:cNvSpPr>
            <a:spLocks noGrp="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5" name="Footer line">
            <a:extLst>
              <a:ext uri="{FF2B5EF4-FFF2-40B4-BE49-F238E27FC236}">
                <a16:creationId xmlns:a16="http://schemas.microsoft.com/office/drawing/2014/main" id="{A5D7DD4A-AF71-5C05-7AE2-F5FF334B803B}"/>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149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lored top row">
    <p:bg>
      <p:bgPr>
        <a:solidFill>
          <a:srgbClr val="A8C3D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0B0546-DC29-80EE-6DA0-4F7C670B9B05}"/>
              </a:ext>
            </a:extLst>
          </p:cNvPr>
          <p:cNvSpPr/>
          <p:nvPr userDrawn="1"/>
        </p:nvSpPr>
        <p:spPr>
          <a:xfrm>
            <a:off x="0" y="0"/>
            <a:ext cx="12192000" cy="6858000"/>
          </a:xfrm>
          <a:prstGeom prst="rect">
            <a:avLst/>
          </a:prstGeom>
          <a:solidFill>
            <a:srgbClr val="A8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98326F-7ADC-4CFA-A21A-595F3F82C21D}"/>
              </a:ext>
            </a:extLst>
          </p:cNvPr>
          <p:cNvSpPr>
            <a:spLocks noGrp="1"/>
          </p:cNvSpPr>
          <p:nvPr>
            <p:ph type="title" hasCustomPrompt="1"/>
          </p:nvPr>
        </p:nvSpPr>
        <p:spPr>
          <a:xfrm>
            <a:off x="695325" y="1089000"/>
            <a:ext cx="5400675" cy="2160582"/>
          </a:xfrm>
        </p:spPr>
        <p:txBody>
          <a:bodyPr tIns="72000" rIns="0" anchor="t"/>
          <a:lstStyle>
            <a:lvl1pPr>
              <a:lnSpc>
                <a:spcPct val="100000"/>
              </a:lnSpc>
              <a:defRPr sz="4000">
                <a:solidFill>
                  <a:schemeClr val="accent1"/>
                </a:solidFill>
                <a:latin typeface="+mn-lt"/>
              </a:defRPr>
            </a:lvl1pPr>
          </a:lstStyle>
          <a:p>
            <a:r>
              <a:rPr lang="en-US" noProof="0"/>
              <a:t>Click to edit </a:t>
            </a:r>
            <a:br>
              <a:rPr lang="en-US" noProof="0"/>
            </a:br>
            <a:r>
              <a:rPr lang="en-US" noProof="0"/>
              <a:t>the chapter title in one or multiple lines </a:t>
            </a:r>
            <a:endParaRPr lang="en-GB" noProof="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hasCustomPrompt="1"/>
          </p:nvPr>
        </p:nvSpPr>
        <p:spPr>
          <a:xfrm>
            <a:off x="695325" y="3429000"/>
            <a:ext cx="9175750" cy="719138"/>
          </a:xfrm>
        </p:spPr>
        <p:txBody>
          <a:bodyPr lIns="0" tIns="0" rIns="0"/>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additional information</a:t>
            </a:r>
          </a:p>
        </p:txBody>
      </p:sp>
      <p:sp>
        <p:nvSpPr>
          <p:cNvPr id="9" name="Slide Number Placeholder 19" hidden="1">
            <a:extLst>
              <a:ext uri="{FF2B5EF4-FFF2-40B4-BE49-F238E27FC236}">
                <a16:creationId xmlns:a16="http://schemas.microsoft.com/office/drawing/2014/main" id="{05DF783A-B52F-42AD-A2BE-6C3FD3EF3FA6}"/>
              </a:ext>
            </a:extLst>
          </p:cNvPr>
          <p:cNvSpPr>
            <a:spLocks noGrp="1" noRot="1" noMove="1" noResize="1" noEditPoints="1" noAdjustHandles="1" noChangeArrowheads="1" noChangeShapeType="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5" name="Footer line" hidden="1">
            <a:extLst>
              <a:ext uri="{FF2B5EF4-FFF2-40B4-BE49-F238E27FC236}">
                <a16:creationId xmlns:a16="http://schemas.microsoft.com/office/drawing/2014/main" id="{A5D7DD4A-AF71-5C05-7AE2-F5FF334B803B}"/>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17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lored top row">
    <p:bg>
      <p:bgPr>
        <a:solidFill>
          <a:srgbClr val="A8C3D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0B0546-DC29-80EE-6DA0-4F7C670B9B05}"/>
              </a:ext>
            </a:extLst>
          </p:cNvPr>
          <p:cNvSpPr/>
          <p:nvPr userDrawn="1"/>
        </p:nvSpPr>
        <p:spPr>
          <a:xfrm>
            <a:off x="0" y="0"/>
            <a:ext cx="12192000" cy="6858000"/>
          </a:xfrm>
          <a:prstGeom prst="rect">
            <a:avLst/>
          </a:prstGeom>
          <a:solidFill>
            <a:srgbClr val="224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98326F-7ADC-4CFA-A21A-595F3F82C21D}"/>
              </a:ext>
            </a:extLst>
          </p:cNvPr>
          <p:cNvSpPr>
            <a:spLocks noGrp="1"/>
          </p:cNvSpPr>
          <p:nvPr>
            <p:ph type="title" hasCustomPrompt="1"/>
          </p:nvPr>
        </p:nvSpPr>
        <p:spPr>
          <a:xfrm>
            <a:off x="695325" y="1089000"/>
            <a:ext cx="5400675" cy="2160582"/>
          </a:xfrm>
        </p:spPr>
        <p:txBody>
          <a:bodyPr tIns="72000" rIns="0" anchor="t"/>
          <a:lstStyle>
            <a:lvl1pPr>
              <a:lnSpc>
                <a:spcPct val="100000"/>
              </a:lnSpc>
              <a:defRPr sz="4000">
                <a:solidFill>
                  <a:schemeClr val="bg1"/>
                </a:solidFill>
                <a:latin typeface="+mn-lt"/>
              </a:defRPr>
            </a:lvl1pPr>
          </a:lstStyle>
          <a:p>
            <a:r>
              <a:rPr lang="en-US" noProof="0"/>
              <a:t>Click to edit </a:t>
            </a:r>
            <a:br>
              <a:rPr lang="en-US" noProof="0"/>
            </a:br>
            <a:r>
              <a:rPr lang="en-US" noProof="0"/>
              <a:t>the chapter title in one or multiple lines </a:t>
            </a:r>
            <a:endParaRPr lang="en-GB" noProof="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hasCustomPrompt="1"/>
          </p:nvPr>
        </p:nvSpPr>
        <p:spPr>
          <a:xfrm>
            <a:off x="695325" y="3429000"/>
            <a:ext cx="9175750" cy="719138"/>
          </a:xfrm>
        </p:spPr>
        <p:txBody>
          <a:bodyPr lIns="0" tIns="0" rIns="0"/>
          <a:lstStyle>
            <a:lvl1pPr marL="0" indent="0">
              <a:buNone/>
              <a:defRPr sz="1600">
                <a:solidFill>
                  <a:srgbClr val="ABD6BB"/>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additional information</a:t>
            </a:r>
          </a:p>
        </p:txBody>
      </p:sp>
      <p:sp>
        <p:nvSpPr>
          <p:cNvPr id="9" name="Slide Number Placeholder 19" hidden="1">
            <a:extLst>
              <a:ext uri="{FF2B5EF4-FFF2-40B4-BE49-F238E27FC236}">
                <a16:creationId xmlns:a16="http://schemas.microsoft.com/office/drawing/2014/main" id="{05DF783A-B52F-42AD-A2BE-6C3FD3EF3FA6}"/>
              </a:ext>
            </a:extLst>
          </p:cNvPr>
          <p:cNvSpPr>
            <a:spLocks noGrp="1" noRot="1" noMove="1" noResize="1" noEditPoints="1" noAdjustHandles="1" noChangeArrowheads="1" noChangeShapeType="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5" name="Footer line" hidden="1">
            <a:extLst>
              <a:ext uri="{FF2B5EF4-FFF2-40B4-BE49-F238E27FC236}">
                <a16:creationId xmlns:a16="http://schemas.microsoft.com/office/drawing/2014/main" id="{A5D7DD4A-AF71-5C05-7AE2-F5FF334B803B}"/>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981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Colored top row">
    <p:bg>
      <p:bgPr>
        <a:solidFill>
          <a:srgbClr val="A8C3D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0B0546-DC29-80EE-6DA0-4F7C670B9B05}"/>
              </a:ext>
            </a:extLst>
          </p:cNvPr>
          <p:cNvSpPr/>
          <p:nvPr userDrawn="1"/>
        </p:nvSpPr>
        <p:spPr>
          <a:xfrm>
            <a:off x="0" y="0"/>
            <a:ext cx="12192000" cy="6858000"/>
          </a:xfrm>
          <a:prstGeom prst="rect">
            <a:avLst/>
          </a:prstGeom>
          <a:solidFill>
            <a:srgbClr val="F5C3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98326F-7ADC-4CFA-A21A-595F3F82C21D}"/>
              </a:ext>
            </a:extLst>
          </p:cNvPr>
          <p:cNvSpPr>
            <a:spLocks noGrp="1"/>
          </p:cNvSpPr>
          <p:nvPr>
            <p:ph type="title" hasCustomPrompt="1"/>
          </p:nvPr>
        </p:nvSpPr>
        <p:spPr>
          <a:xfrm>
            <a:off x="695325" y="1089000"/>
            <a:ext cx="5400675" cy="2160582"/>
          </a:xfrm>
        </p:spPr>
        <p:txBody>
          <a:bodyPr tIns="72000" rIns="0" anchor="t"/>
          <a:lstStyle>
            <a:lvl1pPr>
              <a:lnSpc>
                <a:spcPct val="100000"/>
              </a:lnSpc>
              <a:defRPr sz="4000">
                <a:solidFill>
                  <a:srgbClr val="DF6D61"/>
                </a:solidFill>
                <a:latin typeface="+mn-lt"/>
              </a:defRPr>
            </a:lvl1pPr>
          </a:lstStyle>
          <a:p>
            <a:r>
              <a:rPr lang="en-US" noProof="0"/>
              <a:t>Click to edit </a:t>
            </a:r>
            <a:br>
              <a:rPr lang="en-US" noProof="0"/>
            </a:br>
            <a:r>
              <a:rPr lang="en-US" noProof="0"/>
              <a:t>the chapter title in one or multiple lines </a:t>
            </a:r>
            <a:endParaRPr lang="en-GB" noProof="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hasCustomPrompt="1"/>
          </p:nvPr>
        </p:nvSpPr>
        <p:spPr>
          <a:xfrm>
            <a:off x="695325" y="3429000"/>
            <a:ext cx="9175750" cy="719138"/>
          </a:xfrm>
        </p:spPr>
        <p:txBody>
          <a:bodyPr lIns="0" tIns="0" rIns="0"/>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additional information</a:t>
            </a:r>
          </a:p>
        </p:txBody>
      </p:sp>
      <p:sp>
        <p:nvSpPr>
          <p:cNvPr id="9" name="Slide Number Placeholder 19" hidden="1">
            <a:extLst>
              <a:ext uri="{FF2B5EF4-FFF2-40B4-BE49-F238E27FC236}">
                <a16:creationId xmlns:a16="http://schemas.microsoft.com/office/drawing/2014/main" id="{05DF783A-B52F-42AD-A2BE-6C3FD3EF3FA6}"/>
              </a:ext>
            </a:extLst>
          </p:cNvPr>
          <p:cNvSpPr>
            <a:spLocks noGrp="1" noRot="1" noMove="1" noResize="1" noEditPoints="1" noAdjustHandles="1" noChangeArrowheads="1" noChangeShapeType="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5" name="Footer line" hidden="1">
            <a:extLst>
              <a:ext uri="{FF2B5EF4-FFF2-40B4-BE49-F238E27FC236}">
                <a16:creationId xmlns:a16="http://schemas.microsoft.com/office/drawing/2014/main" id="{A5D7DD4A-AF71-5C05-7AE2-F5FF334B803B}"/>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7983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olored top row">
    <p:bg>
      <p:bgPr>
        <a:solidFill>
          <a:srgbClr val="A8C3D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0B0546-DC29-80EE-6DA0-4F7C670B9B05}"/>
              </a:ext>
            </a:extLst>
          </p:cNvPr>
          <p:cNvSpPr/>
          <p:nvPr userDrawn="1"/>
        </p:nvSpPr>
        <p:spPr>
          <a:xfrm>
            <a:off x="0" y="0"/>
            <a:ext cx="12192000" cy="6858000"/>
          </a:xfrm>
          <a:prstGeom prst="rect">
            <a:avLst/>
          </a:prstGeom>
          <a:solidFill>
            <a:srgbClr val="DF6D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98326F-7ADC-4CFA-A21A-595F3F82C21D}"/>
              </a:ext>
            </a:extLst>
          </p:cNvPr>
          <p:cNvSpPr>
            <a:spLocks noGrp="1"/>
          </p:cNvSpPr>
          <p:nvPr>
            <p:ph type="title" hasCustomPrompt="1"/>
          </p:nvPr>
        </p:nvSpPr>
        <p:spPr>
          <a:xfrm>
            <a:off x="695325" y="1089000"/>
            <a:ext cx="5400675" cy="2160582"/>
          </a:xfrm>
        </p:spPr>
        <p:txBody>
          <a:bodyPr tIns="72000" rIns="0" anchor="t"/>
          <a:lstStyle>
            <a:lvl1pPr>
              <a:lnSpc>
                <a:spcPct val="100000"/>
              </a:lnSpc>
              <a:defRPr sz="4000">
                <a:solidFill>
                  <a:schemeClr val="bg2"/>
                </a:solidFill>
                <a:latin typeface="+mn-lt"/>
              </a:defRPr>
            </a:lvl1pPr>
          </a:lstStyle>
          <a:p>
            <a:r>
              <a:rPr lang="en-US" noProof="0"/>
              <a:t>Click to edit </a:t>
            </a:r>
            <a:br>
              <a:rPr lang="en-US" noProof="0"/>
            </a:br>
            <a:r>
              <a:rPr lang="en-US" noProof="0"/>
              <a:t>the chapter title in one or multiple lines </a:t>
            </a:r>
            <a:endParaRPr lang="en-GB" noProof="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hasCustomPrompt="1"/>
          </p:nvPr>
        </p:nvSpPr>
        <p:spPr>
          <a:xfrm>
            <a:off x="695325" y="3429000"/>
            <a:ext cx="9175750" cy="719138"/>
          </a:xfrm>
        </p:spPr>
        <p:txBody>
          <a:bodyPr lIns="0" tIns="0" rIns="0"/>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additional information</a:t>
            </a:r>
          </a:p>
        </p:txBody>
      </p:sp>
      <p:sp>
        <p:nvSpPr>
          <p:cNvPr id="9" name="Slide Number Placeholder 19" hidden="1">
            <a:extLst>
              <a:ext uri="{FF2B5EF4-FFF2-40B4-BE49-F238E27FC236}">
                <a16:creationId xmlns:a16="http://schemas.microsoft.com/office/drawing/2014/main" id="{05DF783A-B52F-42AD-A2BE-6C3FD3EF3FA6}"/>
              </a:ext>
            </a:extLst>
          </p:cNvPr>
          <p:cNvSpPr>
            <a:spLocks noGrp="1" noRot="1" noMove="1" noResize="1" noEditPoints="1" noAdjustHandles="1" noChangeArrowheads="1" noChangeShapeType="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5" name="Footer line" hidden="1">
            <a:extLst>
              <a:ext uri="{FF2B5EF4-FFF2-40B4-BE49-F238E27FC236}">
                <a16:creationId xmlns:a16="http://schemas.microsoft.com/office/drawing/2014/main" id="{A5D7DD4A-AF71-5C05-7AE2-F5FF334B803B}"/>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288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olored top row">
    <p:bg>
      <p:bgPr>
        <a:solidFill>
          <a:srgbClr val="A8C3DB"/>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00B0546-DC29-80EE-6DA0-4F7C670B9B05}"/>
              </a:ext>
            </a:extLst>
          </p:cNvPr>
          <p:cNvSpPr/>
          <p:nvPr userDrawn="1"/>
        </p:nvSpPr>
        <p:spPr>
          <a:xfrm>
            <a:off x="0" y="0"/>
            <a:ext cx="12192000" cy="6858000"/>
          </a:xfrm>
          <a:prstGeom prst="rect">
            <a:avLst/>
          </a:prstGeom>
          <a:solidFill>
            <a:srgbClr val="ABD6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A398326F-7ADC-4CFA-A21A-595F3F82C21D}"/>
              </a:ext>
            </a:extLst>
          </p:cNvPr>
          <p:cNvSpPr>
            <a:spLocks noGrp="1"/>
          </p:cNvSpPr>
          <p:nvPr>
            <p:ph type="title" hasCustomPrompt="1"/>
          </p:nvPr>
        </p:nvSpPr>
        <p:spPr>
          <a:xfrm>
            <a:off x="695325" y="1089000"/>
            <a:ext cx="5400675" cy="2160582"/>
          </a:xfrm>
        </p:spPr>
        <p:txBody>
          <a:bodyPr tIns="72000" rIns="0" anchor="t"/>
          <a:lstStyle>
            <a:lvl1pPr>
              <a:lnSpc>
                <a:spcPct val="100000"/>
              </a:lnSpc>
              <a:defRPr sz="4000">
                <a:solidFill>
                  <a:schemeClr val="bg1"/>
                </a:solidFill>
                <a:latin typeface="+mn-lt"/>
              </a:defRPr>
            </a:lvl1pPr>
          </a:lstStyle>
          <a:p>
            <a:r>
              <a:rPr lang="en-US" noProof="0"/>
              <a:t>Click to edit </a:t>
            </a:r>
            <a:br>
              <a:rPr lang="en-US" noProof="0"/>
            </a:br>
            <a:r>
              <a:rPr lang="en-US" noProof="0"/>
              <a:t>the chapter title in one or multiple lines </a:t>
            </a:r>
            <a:endParaRPr lang="en-GB" noProof="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hasCustomPrompt="1"/>
          </p:nvPr>
        </p:nvSpPr>
        <p:spPr>
          <a:xfrm>
            <a:off x="695325" y="3429000"/>
            <a:ext cx="9175750" cy="719138"/>
          </a:xfrm>
        </p:spPr>
        <p:txBody>
          <a:bodyPr lIns="0" tIns="0" rIns="0"/>
          <a:lstStyle>
            <a:lvl1pPr marL="0" indent="0">
              <a:buNone/>
              <a:defRPr sz="16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additional information</a:t>
            </a:r>
          </a:p>
        </p:txBody>
      </p:sp>
      <p:sp>
        <p:nvSpPr>
          <p:cNvPr id="9" name="Slide Number Placeholder 19" hidden="1">
            <a:extLst>
              <a:ext uri="{FF2B5EF4-FFF2-40B4-BE49-F238E27FC236}">
                <a16:creationId xmlns:a16="http://schemas.microsoft.com/office/drawing/2014/main" id="{05DF783A-B52F-42AD-A2BE-6C3FD3EF3FA6}"/>
              </a:ext>
            </a:extLst>
          </p:cNvPr>
          <p:cNvSpPr>
            <a:spLocks noGrp="1" noRot="1" noMove="1" noResize="1" noEditPoints="1" noAdjustHandles="1" noChangeArrowheads="1" noChangeShapeType="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5" name="Footer line" hidden="1">
            <a:extLst>
              <a:ext uri="{FF2B5EF4-FFF2-40B4-BE49-F238E27FC236}">
                <a16:creationId xmlns:a16="http://schemas.microsoft.com/office/drawing/2014/main" id="{A5D7DD4A-AF71-5C05-7AE2-F5FF334B803B}"/>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21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CCFB-02E9-4461-933C-7C1EAD815E76}"/>
              </a:ext>
            </a:extLst>
          </p:cNvPr>
          <p:cNvSpPr>
            <a:spLocks noGrp="1"/>
          </p:cNvSpPr>
          <p:nvPr>
            <p:ph type="title"/>
          </p:nvPr>
        </p:nvSpPr>
        <p:spPr>
          <a:xfrm>
            <a:off x="695325" y="910800"/>
            <a:ext cx="10801350" cy="601648"/>
          </a:xfrm>
        </p:spPr>
        <p:txBody>
          <a:bodyPr tIns="72000" anchor="t"/>
          <a:lstStyle>
            <a:lvl1pPr>
              <a:defRPr>
                <a:solidFill>
                  <a:srgbClr val="243746"/>
                </a:solidFill>
              </a:defRPr>
            </a:lvl1pPr>
          </a:lstStyle>
          <a:p>
            <a:r>
              <a:rPr lang="en-US" noProof="0"/>
              <a:t>Click to edit Master title style</a:t>
            </a:r>
            <a:endParaRPr lang="en-GB" noProof="0"/>
          </a:p>
        </p:txBody>
      </p:sp>
      <p:sp>
        <p:nvSpPr>
          <p:cNvPr id="7" name="Slide Number Placeholder 19">
            <a:extLst>
              <a:ext uri="{FF2B5EF4-FFF2-40B4-BE49-F238E27FC236}">
                <a16:creationId xmlns:a16="http://schemas.microsoft.com/office/drawing/2014/main" id="{F5CB2508-A946-42A2-A6CA-3E88C1AEB0A4}"/>
              </a:ext>
            </a:extLst>
          </p:cNvPr>
          <p:cNvSpPr>
            <a:spLocks noGrp="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3" name="Footer line">
            <a:extLst>
              <a:ext uri="{FF2B5EF4-FFF2-40B4-BE49-F238E27FC236}">
                <a16:creationId xmlns:a16="http://schemas.microsoft.com/office/drawing/2014/main" id="{F31E28B7-C1C7-04C3-344E-E8A71F095A7E}"/>
              </a:ext>
            </a:extLst>
          </p:cNvPr>
          <p:cNvCxnSpPr>
            <a:cxnSpLocks noGrp="1" noRot="1" noMove="1" noResize="1" noEditPoints="1" noAdjustHandles="1" noChangeArrowheads="1" noChangeShapeType="1"/>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5684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c">
    <p:spTree>
      <p:nvGrpSpPr>
        <p:cNvPr id="1" name=""/>
        <p:cNvGrpSpPr/>
        <p:nvPr/>
      </p:nvGrpSpPr>
      <p:grpSpPr>
        <a:xfrm>
          <a:off x="0" y="0"/>
          <a:ext cx="0" cy="0"/>
          <a:chOff x="0" y="0"/>
          <a:chExt cx="0" cy="0"/>
        </a:xfrm>
      </p:grpSpPr>
      <p:sp>
        <p:nvSpPr>
          <p:cNvPr id="6" name="Slide Number Placeholder 19">
            <a:extLst>
              <a:ext uri="{FF2B5EF4-FFF2-40B4-BE49-F238E27FC236}">
                <a16:creationId xmlns:a16="http://schemas.microsoft.com/office/drawing/2014/main" id="{D40944BA-5CC2-47BA-863C-43A8F243D9C1}"/>
              </a:ext>
            </a:extLst>
          </p:cNvPr>
          <p:cNvSpPr>
            <a:spLocks noGrp="1"/>
          </p:cNvSpPr>
          <p:nvPr>
            <p:ph type="sldNum" sz="quarter" idx="12"/>
          </p:nvPr>
        </p:nvSpPr>
        <p:spPr>
          <a:xfrm>
            <a:off x="695324" y="6559200"/>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2" name="Straight Connector 1">
            <a:extLst>
              <a:ext uri="{FF2B5EF4-FFF2-40B4-BE49-F238E27FC236}">
                <a16:creationId xmlns:a16="http://schemas.microsoft.com/office/drawing/2014/main" id="{B07F050B-D265-02D8-6A42-E4E231555ADD}"/>
              </a:ext>
            </a:extLst>
          </p:cNvPr>
          <p:cNvCxnSpPr>
            <a:cxnSpLocks/>
          </p:cNvCxnSpPr>
          <p:nvPr userDrawn="1"/>
        </p:nvCxnSpPr>
        <p:spPr>
          <a:xfrm>
            <a:off x="0" y="6489000"/>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761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wood">
    <p:bg>
      <p:bgPr>
        <a:solidFill>
          <a:srgbClr val="FFE7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4" y="728663"/>
            <a:ext cx="5400675" cy="3600449"/>
          </a:xfrm>
          <a:noFill/>
        </p:spPr>
        <p:txBody>
          <a:bodyPr tIns="0" bIns="72000" anchor="b"/>
          <a:lstStyle>
            <a:lvl1pPr algn="l">
              <a:lnSpc>
                <a:spcPct val="100000"/>
              </a:lnSpc>
              <a:defRPr sz="3200">
                <a:solidFill>
                  <a:srgbClr val="FF1243"/>
                </a:solidFill>
                <a:latin typeface="+mn-lt"/>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CA2289D4-5003-4DB9-BA05-97706D7704EC}"/>
              </a:ext>
            </a:extLst>
          </p:cNvPr>
          <p:cNvSpPr>
            <a:spLocks noGrp="1"/>
          </p:cNvSpPr>
          <p:nvPr>
            <p:ph type="subTitle" idx="1"/>
          </p:nvPr>
        </p:nvSpPr>
        <p:spPr>
          <a:xfrm>
            <a:off x="694800" y="4508499"/>
            <a:ext cx="5401200" cy="1260475"/>
          </a:xfrm>
        </p:spPr>
        <p:txBody>
          <a:bodyPr/>
          <a:lstStyle>
            <a:lvl1pPr marL="0" indent="0" algn="l">
              <a:spcBef>
                <a:spcPts val="0"/>
              </a:spcBef>
              <a:spcAft>
                <a:spcPts val="0"/>
              </a:spcAft>
              <a:buNone/>
              <a:defRPr sz="1600" spc="0" baseline="0">
                <a:solidFill>
                  <a:srgbClr val="2437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3" name="Graphic 2">
            <a:extLst>
              <a:ext uri="{FF2B5EF4-FFF2-40B4-BE49-F238E27FC236}">
                <a16:creationId xmlns:a16="http://schemas.microsoft.com/office/drawing/2014/main" id="{E63DA37F-D970-E504-1086-E36740A4D6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000" y="468000"/>
            <a:ext cx="1260000" cy="1033732"/>
          </a:xfrm>
          <a:prstGeom prst="rect">
            <a:avLst/>
          </a:prstGeom>
        </p:spPr>
      </p:pic>
      <p:graphicFrame>
        <p:nvGraphicFramePr>
          <p:cNvPr id="4" name="Table 3">
            <a:extLst>
              <a:ext uri="{FF2B5EF4-FFF2-40B4-BE49-F238E27FC236}">
                <a16:creationId xmlns:a16="http://schemas.microsoft.com/office/drawing/2014/main" id="{608FD354-7C77-241B-953E-7923224284A6}"/>
              </a:ext>
            </a:extLst>
          </p:cNvPr>
          <p:cNvGraphicFramePr>
            <a:graphicFrameLocks noGrp="1"/>
          </p:cNvGraphicFramePr>
          <p:nvPr userDrawn="1">
            <p:extLst>
              <p:ext uri="{D42A27DB-BD31-4B8C-83A1-F6EECF244321}">
                <p14:modId xmlns:p14="http://schemas.microsoft.com/office/powerpoint/2010/main" val="343239249"/>
              </p:ext>
            </p:extLst>
          </p:nvPr>
        </p:nvGraphicFramePr>
        <p:xfrm>
          <a:off x="12396000" y="562018"/>
          <a:ext cx="720000" cy="3406732"/>
        </p:xfrm>
        <a:graphic>
          <a:graphicData uri="http://schemas.openxmlformats.org/drawingml/2006/table">
            <a:tbl>
              <a:tblPr firstRow="1" bandRow="1">
                <a:tableStyleId>{5C22544A-7EE6-4342-B048-85BDC9FD1C3A}</a:tableStyleId>
              </a:tblPr>
              <a:tblGrid>
                <a:gridCol w="180000">
                  <a:extLst>
                    <a:ext uri="{9D8B030D-6E8A-4147-A177-3AD203B41FA5}">
                      <a16:colId xmlns:a16="http://schemas.microsoft.com/office/drawing/2014/main" val="861224841"/>
                    </a:ext>
                  </a:extLst>
                </a:gridCol>
                <a:gridCol w="180000">
                  <a:extLst>
                    <a:ext uri="{9D8B030D-6E8A-4147-A177-3AD203B41FA5}">
                      <a16:colId xmlns:a16="http://schemas.microsoft.com/office/drawing/2014/main" val="1646885003"/>
                    </a:ext>
                  </a:extLst>
                </a:gridCol>
                <a:gridCol w="180000">
                  <a:extLst>
                    <a:ext uri="{9D8B030D-6E8A-4147-A177-3AD203B41FA5}">
                      <a16:colId xmlns:a16="http://schemas.microsoft.com/office/drawing/2014/main" val="518641644"/>
                    </a:ext>
                  </a:extLst>
                </a:gridCol>
                <a:gridCol w="180000">
                  <a:extLst>
                    <a:ext uri="{9D8B030D-6E8A-4147-A177-3AD203B41FA5}">
                      <a16:colId xmlns:a16="http://schemas.microsoft.com/office/drawing/2014/main" val="2238716180"/>
                    </a:ext>
                  </a:extLst>
                </a:gridCol>
              </a:tblGrid>
              <a:tr h="180662">
                <a:tc gridSpan="4">
                  <a:txBody>
                    <a:bodyPr/>
                    <a:lstStyle/>
                    <a:p>
                      <a:r>
                        <a:rPr lang="nb-NO" sz="600" b="0"/>
                        <a:t>Use Eyedropper tool to pick one of these colours</a:t>
                      </a:r>
                    </a:p>
                  </a:txBody>
                  <a:tcPr marL="0" marR="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866353459"/>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2667466"/>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640121"/>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F4FF"/>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005057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BF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FC6"/>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3403457"/>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A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3E4CE"/>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D1AF"/>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568549"/>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8C3D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9D4BA"/>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C3A3"/>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763500"/>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194B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B7A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A890"/>
                    </a:solid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05624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96F9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2A89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937C"/>
                    </a:solidFill>
                  </a:tcPr>
                </a:tc>
                <a:tc>
                  <a:txBody>
                    <a:bodyPr/>
                    <a:lstStyle/>
                    <a:p>
                      <a:pPr algn="ctr"/>
                      <a:r>
                        <a:rPr lang="nb-NO" sz="600">
                          <a:solidFill>
                            <a:schemeClr val="bg1"/>
                          </a:solidFill>
                        </a:rPr>
                        <a:t>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58527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4D7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8C8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6D62"/>
                    </a:solidFill>
                  </a:tcPr>
                </a:tc>
                <a:tc>
                  <a:txBody>
                    <a:bodyPr/>
                    <a:lstStyle/>
                    <a:p>
                      <a:pPr algn="ctr"/>
                      <a:r>
                        <a:rPr lang="nb-NO" sz="600">
                          <a:solidFill>
                            <a:schemeClr val="bg1"/>
                          </a:solidFill>
                        </a:rPr>
                        <a:t>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76424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3F5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7B7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5424C"/>
                    </a:solidFill>
                  </a:tcPr>
                </a:tc>
                <a:tc>
                  <a:txBody>
                    <a:bodyPr/>
                    <a:lstStyle/>
                    <a:p>
                      <a:pPr algn="ctr"/>
                      <a:r>
                        <a:rPr lang="nb-NO" sz="600">
                          <a:solidFill>
                            <a:schemeClr val="bg1"/>
                          </a:solidFill>
                        </a:rPr>
                        <a:t>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4201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7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C0023"/>
                    </a:solidFill>
                  </a:tcPr>
                </a:tc>
                <a:tc>
                  <a:txBody>
                    <a:bodyPr/>
                    <a:lstStyle/>
                    <a:p>
                      <a:pPr algn="ctr"/>
                      <a:r>
                        <a:rPr lang="nb-NO" sz="600">
                          <a:solidFill>
                            <a:schemeClr val="bg1"/>
                          </a:solidFill>
                        </a:rPr>
                        <a:t>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0154419"/>
                  </a:ext>
                </a:extLst>
              </a:tr>
              <a:tr h="180412">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nb-NO" sz="600">
                        <a:solidFill>
                          <a:schemeClr val="bg1"/>
                        </a:solidFill>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732092"/>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EDE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B7"/>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126013"/>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3D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199"/>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3025785"/>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4D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E88C"/>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023671"/>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C6C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C79"/>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5089277"/>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5A7A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5550108"/>
                  </a:ext>
                </a:extLst>
              </a:tr>
            </a:tbl>
          </a:graphicData>
        </a:graphic>
      </p:graphicFrame>
    </p:spTree>
    <p:extLst>
      <p:ext uri="{BB962C8B-B14F-4D97-AF65-F5344CB8AC3E}">
        <p14:creationId xmlns:p14="http://schemas.microsoft.com/office/powerpoint/2010/main" val="25858200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losing credits - animated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55B974-3DC1-44AE-96AE-E5BC33594F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6200" y="454269"/>
            <a:ext cx="1368000" cy="1061193"/>
          </a:xfrm>
          <a:prstGeom prst="rect">
            <a:avLst/>
          </a:prstGeom>
          <a:ln>
            <a:noFill/>
          </a:ln>
        </p:spPr>
      </p:pic>
      <p:sp>
        <p:nvSpPr>
          <p:cNvPr id="6" name="Rectangle 5">
            <a:extLst>
              <a:ext uri="{FF2B5EF4-FFF2-40B4-BE49-F238E27FC236}">
                <a16:creationId xmlns:a16="http://schemas.microsoft.com/office/drawing/2014/main" id="{01E21570-2B89-43CC-8DEE-216454BE3068}"/>
              </a:ext>
            </a:extLst>
          </p:cNvPr>
          <p:cNvSpPr/>
          <p:nvPr userDrawn="1"/>
        </p:nvSpPr>
        <p:spPr>
          <a:xfrm>
            <a:off x="695325" y="6122244"/>
            <a:ext cx="10801350" cy="735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rtlCol="0" anchor="b">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000" b="0" i="0" u="none" strike="noStrike" kern="1200" cap="none" spc="0" normalizeH="0" baseline="0" noProof="0">
                <a:ln>
                  <a:noFill/>
                </a:ln>
                <a:solidFill>
                  <a:srgbClr val="243746"/>
                </a:solidFill>
                <a:effectLst/>
                <a:uLnTx/>
                <a:uFillTx/>
                <a:latin typeface="+mj-lt"/>
                <a:ea typeface="+mn-ea"/>
                <a:cs typeface="Arial" charset="0"/>
              </a:rPr>
              <a:t>© Equinor ASA</a:t>
            </a:r>
            <a:endParaRPr kumimoji="0" lang="en-GB" sz="1000" b="0" i="0" u="none" strike="noStrike" kern="1200" cap="none" spc="0" normalizeH="0" baseline="0" noProof="0">
              <a:ln>
                <a:noFill/>
              </a:ln>
              <a:solidFill>
                <a:srgbClr val="243746"/>
              </a:solidFill>
              <a:effectLst/>
              <a:uLnTx/>
              <a:uFillTx/>
              <a:latin typeface="+mn-lt"/>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243746"/>
                </a:solidFill>
                <a:effectLst/>
                <a:uLnTx/>
                <a:uFillTx/>
                <a:latin typeface="+mn-lt"/>
                <a:ea typeface="Verdana" panose="020B0604030504040204" pitchFamily="34" charset="0"/>
                <a:cs typeface="Verdana" panose="020B0604030504040204" pitchFamily="34" charset="0"/>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endParaRPr kumimoji="0" lang="en-GB" sz="600" b="0" i="0" u="none" strike="noStrike" kern="1200" cap="none" spc="0" normalizeH="0" baseline="0" noProof="0">
              <a:ln>
                <a:noFill/>
              </a:ln>
              <a:solidFill>
                <a:srgbClr val="243746"/>
              </a:solidFill>
              <a:effectLst/>
              <a:uLnTx/>
              <a:uFillTx/>
              <a:latin typeface="+mn-lt"/>
              <a:ea typeface="+mn-ea"/>
              <a:cs typeface="Arial" charset="0"/>
            </a:endParaRPr>
          </a:p>
        </p:txBody>
      </p:sp>
      <p:sp>
        <p:nvSpPr>
          <p:cNvPr id="10" name="Text Placeholder 9">
            <a:extLst>
              <a:ext uri="{FF2B5EF4-FFF2-40B4-BE49-F238E27FC236}">
                <a16:creationId xmlns:a16="http://schemas.microsoft.com/office/drawing/2014/main" id="{67004934-2634-455F-9B65-D723350B506E}"/>
              </a:ext>
            </a:extLst>
          </p:cNvPr>
          <p:cNvSpPr>
            <a:spLocks noGrp="1"/>
          </p:cNvSpPr>
          <p:nvPr>
            <p:ph type="body" sz="quarter" idx="11" hasCustomPrompt="1"/>
          </p:nvPr>
        </p:nvSpPr>
        <p:spPr>
          <a:xfrm>
            <a:off x="695325" y="5048250"/>
            <a:ext cx="10801350" cy="409785"/>
          </a:xfrm>
        </p:spPr>
        <p:txBody>
          <a:bodyPr lIns="0" tIns="0" rIns="0">
            <a:noAutofit/>
          </a:bodyPr>
          <a:lstStyle>
            <a:lvl1pPr marL="0" indent="0">
              <a:spcBef>
                <a:spcPts val="0"/>
              </a:spcBef>
              <a:spcAft>
                <a:spcPts val="0"/>
              </a:spcAft>
              <a:buNone/>
              <a:defRPr sz="1400">
                <a:solidFill>
                  <a:srgbClr val="243746"/>
                </a:solidFill>
              </a:defRPr>
            </a:lvl1pPr>
            <a:lvl2pPr marL="505800" indent="0">
              <a:buNone/>
              <a:defRPr sz="1400"/>
            </a:lvl2pPr>
            <a:lvl3pPr marL="963000" indent="0">
              <a:buNone/>
              <a:defRPr sz="1400"/>
            </a:lvl3pPr>
            <a:lvl4pPr marL="1420200" indent="0">
              <a:buNone/>
              <a:defRPr sz="1400"/>
            </a:lvl4pPr>
            <a:lvl5pPr marL="1877400" indent="0">
              <a:buNone/>
              <a:defRPr sz="1400"/>
            </a:lvl5pPr>
          </a:lstStyle>
          <a:p>
            <a:pPr lvl="0"/>
            <a:r>
              <a:rPr lang="en-GB" noProof="0"/>
              <a:t>Click to add presenter name and position</a:t>
            </a:r>
          </a:p>
        </p:txBody>
      </p:sp>
      <p:sp>
        <p:nvSpPr>
          <p:cNvPr id="11" name="Title 10">
            <a:extLst>
              <a:ext uri="{FF2B5EF4-FFF2-40B4-BE49-F238E27FC236}">
                <a16:creationId xmlns:a16="http://schemas.microsoft.com/office/drawing/2014/main" id="{04DE76AC-6DBB-4E2B-8B97-854F338047D5}"/>
              </a:ext>
            </a:extLst>
          </p:cNvPr>
          <p:cNvSpPr>
            <a:spLocks noGrp="1"/>
          </p:cNvSpPr>
          <p:nvPr>
            <p:ph type="title" hasCustomPrompt="1"/>
          </p:nvPr>
        </p:nvSpPr>
        <p:spPr>
          <a:xfrm>
            <a:off x="695325" y="4329000"/>
            <a:ext cx="10801349" cy="609337"/>
          </a:xfrm>
        </p:spPr>
        <p:txBody>
          <a:bodyPr lIns="0" tIns="0" rIns="0" bIns="0" anchor="b"/>
          <a:lstStyle>
            <a:lvl1pPr>
              <a:defRPr sz="2000">
                <a:solidFill>
                  <a:srgbClr val="FF1243"/>
                </a:solidFill>
                <a:latin typeface="+mj-lt"/>
              </a:defRPr>
            </a:lvl1pPr>
          </a:lstStyle>
          <a:p>
            <a:r>
              <a:rPr lang="en-GB" noProof="0"/>
              <a:t>Click to add presentation title</a:t>
            </a:r>
          </a:p>
        </p:txBody>
      </p:sp>
      <p:graphicFrame>
        <p:nvGraphicFramePr>
          <p:cNvPr id="4" name="Table 3">
            <a:extLst>
              <a:ext uri="{FF2B5EF4-FFF2-40B4-BE49-F238E27FC236}">
                <a16:creationId xmlns:a16="http://schemas.microsoft.com/office/drawing/2014/main" id="{1A80D2A4-AF11-3544-99B5-1DC9E61B03C3}"/>
              </a:ext>
            </a:extLst>
          </p:cNvPr>
          <p:cNvGraphicFramePr>
            <a:graphicFrameLocks noGrp="1"/>
          </p:cNvGraphicFramePr>
          <p:nvPr userDrawn="1">
            <p:extLst>
              <p:ext uri="{D42A27DB-BD31-4B8C-83A1-F6EECF244321}">
                <p14:modId xmlns:p14="http://schemas.microsoft.com/office/powerpoint/2010/main" val="343239249"/>
              </p:ext>
            </p:extLst>
          </p:nvPr>
        </p:nvGraphicFramePr>
        <p:xfrm>
          <a:off x="12396000" y="562018"/>
          <a:ext cx="720000" cy="3406732"/>
        </p:xfrm>
        <a:graphic>
          <a:graphicData uri="http://schemas.openxmlformats.org/drawingml/2006/table">
            <a:tbl>
              <a:tblPr firstRow="1" bandRow="1">
                <a:tableStyleId>{5C22544A-7EE6-4342-B048-85BDC9FD1C3A}</a:tableStyleId>
              </a:tblPr>
              <a:tblGrid>
                <a:gridCol w="180000">
                  <a:extLst>
                    <a:ext uri="{9D8B030D-6E8A-4147-A177-3AD203B41FA5}">
                      <a16:colId xmlns:a16="http://schemas.microsoft.com/office/drawing/2014/main" val="861224841"/>
                    </a:ext>
                  </a:extLst>
                </a:gridCol>
                <a:gridCol w="180000">
                  <a:extLst>
                    <a:ext uri="{9D8B030D-6E8A-4147-A177-3AD203B41FA5}">
                      <a16:colId xmlns:a16="http://schemas.microsoft.com/office/drawing/2014/main" val="1646885003"/>
                    </a:ext>
                  </a:extLst>
                </a:gridCol>
                <a:gridCol w="180000">
                  <a:extLst>
                    <a:ext uri="{9D8B030D-6E8A-4147-A177-3AD203B41FA5}">
                      <a16:colId xmlns:a16="http://schemas.microsoft.com/office/drawing/2014/main" val="518641644"/>
                    </a:ext>
                  </a:extLst>
                </a:gridCol>
                <a:gridCol w="180000">
                  <a:extLst>
                    <a:ext uri="{9D8B030D-6E8A-4147-A177-3AD203B41FA5}">
                      <a16:colId xmlns:a16="http://schemas.microsoft.com/office/drawing/2014/main" val="2238716180"/>
                    </a:ext>
                  </a:extLst>
                </a:gridCol>
              </a:tblGrid>
              <a:tr h="180662">
                <a:tc gridSpan="4">
                  <a:txBody>
                    <a:bodyPr/>
                    <a:lstStyle/>
                    <a:p>
                      <a:r>
                        <a:rPr lang="nb-NO" sz="600" b="0"/>
                        <a:t>Use Eyedropper tool to pick one of these colours</a:t>
                      </a:r>
                    </a:p>
                  </a:txBody>
                  <a:tcPr marL="0" marR="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866353459"/>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2667466"/>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640121"/>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F4FF"/>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005057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BF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FC6"/>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3403457"/>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A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3E4CE"/>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D1AF"/>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568549"/>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8C3D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9D4BA"/>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C3A3"/>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763500"/>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194B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B7A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A890"/>
                    </a:solid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05624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96F9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2A89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937C"/>
                    </a:solidFill>
                  </a:tcPr>
                </a:tc>
                <a:tc>
                  <a:txBody>
                    <a:bodyPr/>
                    <a:lstStyle/>
                    <a:p>
                      <a:pPr algn="ctr"/>
                      <a:r>
                        <a:rPr lang="nb-NO" sz="600">
                          <a:solidFill>
                            <a:schemeClr val="bg1"/>
                          </a:solidFill>
                        </a:rPr>
                        <a:t>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58527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4D7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8C8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6D62"/>
                    </a:solidFill>
                  </a:tcPr>
                </a:tc>
                <a:tc>
                  <a:txBody>
                    <a:bodyPr/>
                    <a:lstStyle/>
                    <a:p>
                      <a:pPr algn="ctr"/>
                      <a:r>
                        <a:rPr lang="nb-NO" sz="600">
                          <a:solidFill>
                            <a:schemeClr val="bg1"/>
                          </a:solidFill>
                        </a:rPr>
                        <a:t>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76424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3F5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7B7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5424C"/>
                    </a:solidFill>
                  </a:tcPr>
                </a:tc>
                <a:tc>
                  <a:txBody>
                    <a:bodyPr/>
                    <a:lstStyle/>
                    <a:p>
                      <a:pPr algn="ctr"/>
                      <a:r>
                        <a:rPr lang="nb-NO" sz="600">
                          <a:solidFill>
                            <a:schemeClr val="bg1"/>
                          </a:solidFill>
                        </a:rPr>
                        <a:t>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4201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7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C0023"/>
                    </a:solidFill>
                  </a:tcPr>
                </a:tc>
                <a:tc>
                  <a:txBody>
                    <a:bodyPr/>
                    <a:lstStyle/>
                    <a:p>
                      <a:pPr algn="ctr"/>
                      <a:r>
                        <a:rPr lang="nb-NO" sz="600">
                          <a:solidFill>
                            <a:schemeClr val="bg1"/>
                          </a:solidFill>
                        </a:rPr>
                        <a:t>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0154419"/>
                  </a:ext>
                </a:extLst>
              </a:tr>
              <a:tr h="180412">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nb-NO" sz="600">
                        <a:solidFill>
                          <a:schemeClr val="bg1"/>
                        </a:solidFill>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732092"/>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EDE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B7"/>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126013"/>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3D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199"/>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3025785"/>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4D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E88C"/>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023671"/>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C6C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C79"/>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5089277"/>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5A7A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5550108"/>
                  </a:ext>
                </a:extLst>
              </a:tr>
            </a:tbl>
          </a:graphicData>
        </a:graphic>
      </p:graphicFrame>
    </p:spTree>
    <p:extLst>
      <p:ext uri="{BB962C8B-B14F-4D97-AF65-F5344CB8AC3E}">
        <p14:creationId xmlns:p14="http://schemas.microsoft.com/office/powerpoint/2010/main" val="46316136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losing credits-PDF extract">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7DAAA31F-FEE6-5EE9-C717-4EC58C2F1C21}"/>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 name="Rektangel 4">
            <a:extLst>
              <a:ext uri="{FF2B5EF4-FFF2-40B4-BE49-F238E27FC236}">
                <a16:creationId xmlns:a16="http://schemas.microsoft.com/office/drawing/2014/main" id="{87745C54-9D51-1BF4-6B05-6CA80A583F3A}"/>
              </a:ext>
            </a:extLst>
          </p:cNvPr>
          <p:cNvSpPr/>
          <p:nvPr userDrawn="1"/>
        </p:nvSpPr>
        <p:spPr>
          <a:xfrm>
            <a:off x="0" y="5070764"/>
            <a:ext cx="12192000" cy="1787236"/>
          </a:xfrm>
          <a:prstGeom prst="rect">
            <a:avLst/>
          </a:prstGeom>
          <a:solidFill>
            <a:schemeClr val="accent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01E21570-2B89-43CC-8DEE-216454BE3068}"/>
              </a:ext>
            </a:extLst>
          </p:cNvPr>
          <p:cNvSpPr/>
          <p:nvPr userDrawn="1"/>
        </p:nvSpPr>
        <p:spPr>
          <a:xfrm>
            <a:off x="695325" y="6122244"/>
            <a:ext cx="10801350" cy="7357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rtlCol="0" anchor="b">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000" b="0" i="0" u="none" strike="noStrike" kern="1200" cap="none" spc="0" normalizeH="0" baseline="0" noProof="0" dirty="0">
                <a:ln>
                  <a:noFill/>
                </a:ln>
                <a:solidFill>
                  <a:schemeClr val="bg1"/>
                </a:solidFill>
                <a:effectLst/>
                <a:uLnTx/>
                <a:uFillTx/>
                <a:latin typeface="+mj-lt"/>
                <a:ea typeface="+mn-ea"/>
                <a:cs typeface="Arial" charset="0"/>
              </a:rPr>
              <a:t>© Equinor ASA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dirty="0">
                <a:ln>
                  <a:noFill/>
                </a:ln>
                <a:solidFill>
                  <a:schemeClr val="bg1"/>
                </a:solidFill>
                <a:effectLst/>
                <a:uLnTx/>
                <a:uFillTx/>
                <a:latin typeface="+mn-lt"/>
                <a:ea typeface="Verdana" panose="020B0604030504040204" pitchFamily="34" charset="0"/>
                <a:cs typeface="Verdana" panose="020B0604030504040204" pitchFamily="34" charset="0"/>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r>
              <a:rPr kumimoji="0" lang="en-GB" sz="700" b="0" i="0" u="none" strike="noStrike" kern="1200" cap="none" spc="0" normalizeH="0" baseline="0" noProof="0" dirty="0">
                <a:ln>
                  <a:noFill/>
                </a:ln>
                <a:solidFill>
                  <a:schemeClr val="bg1"/>
                </a:solidFill>
                <a:effectLst/>
                <a:uLnTx/>
                <a:uFillTx/>
                <a:latin typeface="Equinor" panose="020B0503050302040203" pitchFamily="34" charset="0"/>
                <a:ea typeface="Verdana" panose="020B0604030504040204" pitchFamily="34" charset="0"/>
                <a:cs typeface="Verdana" panose="020B0604030504040204" pitchFamily="34" charset="0"/>
              </a:rPr>
              <a:t>.</a:t>
            </a:r>
            <a:endParaRPr kumimoji="0" lang="en-GB" sz="600" b="0" i="0" u="none" strike="noStrike" kern="1200" cap="none" spc="0" normalizeH="0" baseline="0" noProof="0" dirty="0">
              <a:ln>
                <a:noFill/>
              </a:ln>
              <a:solidFill>
                <a:schemeClr val="bg1"/>
              </a:solidFill>
              <a:effectLst/>
              <a:uLnTx/>
              <a:uFillTx/>
              <a:latin typeface="Equinor" panose="020B0503050302040203" pitchFamily="34" charset="0"/>
              <a:ea typeface="+mn-ea"/>
              <a:cs typeface="Arial" charset="0"/>
            </a:endParaRPr>
          </a:p>
        </p:txBody>
      </p:sp>
      <p:sp>
        <p:nvSpPr>
          <p:cNvPr id="10" name="Text Placeholder 9">
            <a:extLst>
              <a:ext uri="{FF2B5EF4-FFF2-40B4-BE49-F238E27FC236}">
                <a16:creationId xmlns:a16="http://schemas.microsoft.com/office/drawing/2014/main" id="{67004934-2634-455F-9B65-D723350B506E}"/>
              </a:ext>
            </a:extLst>
          </p:cNvPr>
          <p:cNvSpPr>
            <a:spLocks noGrp="1"/>
          </p:cNvSpPr>
          <p:nvPr>
            <p:ph type="body" sz="quarter" idx="11"/>
          </p:nvPr>
        </p:nvSpPr>
        <p:spPr>
          <a:xfrm>
            <a:off x="695325" y="5695224"/>
            <a:ext cx="10801350" cy="409785"/>
          </a:xfrm>
        </p:spPr>
        <p:txBody>
          <a:bodyPr lIns="0" rIns="0">
            <a:noAutofit/>
          </a:bodyPr>
          <a:lstStyle>
            <a:lvl1pPr marL="0" indent="0">
              <a:spcBef>
                <a:spcPts val="0"/>
              </a:spcBef>
              <a:spcAft>
                <a:spcPts val="0"/>
              </a:spcAft>
              <a:buNone/>
              <a:defRPr sz="1400">
                <a:solidFill>
                  <a:srgbClr val="243746"/>
                </a:solidFill>
              </a:defRPr>
            </a:lvl1pPr>
            <a:lvl2pPr marL="505800" indent="0">
              <a:buNone/>
              <a:defRPr sz="1400"/>
            </a:lvl2pPr>
            <a:lvl3pPr marL="963000" indent="0">
              <a:buNone/>
              <a:defRPr sz="1400"/>
            </a:lvl3pPr>
            <a:lvl4pPr marL="1420200" indent="0">
              <a:buNone/>
              <a:defRPr sz="1400"/>
            </a:lvl4pPr>
            <a:lvl5pPr marL="1877400" indent="0">
              <a:buNone/>
              <a:defRPr sz="1400"/>
            </a:lvl5pPr>
          </a:lstStyle>
          <a:p>
            <a:pPr lvl="0"/>
            <a:endParaRPr lang="en-GB" noProof="0" dirty="0"/>
          </a:p>
        </p:txBody>
      </p:sp>
      <p:sp>
        <p:nvSpPr>
          <p:cNvPr id="11" name="Title 10">
            <a:extLst>
              <a:ext uri="{FF2B5EF4-FFF2-40B4-BE49-F238E27FC236}">
                <a16:creationId xmlns:a16="http://schemas.microsoft.com/office/drawing/2014/main" id="{04DE76AC-6DBB-4E2B-8B97-854F338047D5}"/>
              </a:ext>
            </a:extLst>
          </p:cNvPr>
          <p:cNvSpPr>
            <a:spLocks noGrp="1"/>
          </p:cNvSpPr>
          <p:nvPr>
            <p:ph type="title"/>
          </p:nvPr>
        </p:nvSpPr>
        <p:spPr>
          <a:xfrm>
            <a:off x="695326" y="4976087"/>
            <a:ext cx="10801349" cy="609337"/>
          </a:xfrm>
        </p:spPr>
        <p:txBody>
          <a:bodyPr lIns="0" tIns="0" rIns="0" bIns="0" anchor="b"/>
          <a:lstStyle>
            <a:lvl1pPr>
              <a:defRPr sz="2000">
                <a:solidFill>
                  <a:srgbClr val="FF1243"/>
                </a:solidFill>
                <a:latin typeface="+mj-lt"/>
              </a:defRPr>
            </a:lvl1pPr>
          </a:lstStyle>
          <a:p>
            <a:endParaRPr lang="en-GB" noProof="0" dirty="0"/>
          </a:p>
        </p:txBody>
      </p:sp>
      <p:pic>
        <p:nvPicPr>
          <p:cNvPr id="2" name="Graphic 1">
            <a:extLst>
              <a:ext uri="{FF2B5EF4-FFF2-40B4-BE49-F238E27FC236}">
                <a16:creationId xmlns:a16="http://schemas.microsoft.com/office/drawing/2014/main" id="{B38DBFF7-AACE-8FF9-0195-44B87AD366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36000" y="468000"/>
            <a:ext cx="1260000" cy="1033732"/>
          </a:xfrm>
          <a:prstGeom prst="rect">
            <a:avLst/>
          </a:prstGeom>
        </p:spPr>
      </p:pic>
      <p:graphicFrame>
        <p:nvGraphicFramePr>
          <p:cNvPr id="3" name="Table 2">
            <a:extLst>
              <a:ext uri="{FF2B5EF4-FFF2-40B4-BE49-F238E27FC236}">
                <a16:creationId xmlns:a16="http://schemas.microsoft.com/office/drawing/2014/main" id="{7D3EFABB-8C55-3174-109F-59F0F499F92A}"/>
              </a:ext>
            </a:extLst>
          </p:cNvPr>
          <p:cNvGraphicFramePr>
            <a:graphicFrameLocks noGrp="1"/>
          </p:cNvGraphicFramePr>
          <p:nvPr userDrawn="1">
            <p:extLst>
              <p:ext uri="{D42A27DB-BD31-4B8C-83A1-F6EECF244321}">
                <p14:modId xmlns:p14="http://schemas.microsoft.com/office/powerpoint/2010/main" val="343239249"/>
              </p:ext>
            </p:extLst>
          </p:nvPr>
        </p:nvGraphicFramePr>
        <p:xfrm>
          <a:off x="12396000" y="562018"/>
          <a:ext cx="720000" cy="3406732"/>
        </p:xfrm>
        <a:graphic>
          <a:graphicData uri="http://schemas.openxmlformats.org/drawingml/2006/table">
            <a:tbl>
              <a:tblPr firstRow="1" bandRow="1">
                <a:tableStyleId>{5C22544A-7EE6-4342-B048-85BDC9FD1C3A}</a:tableStyleId>
              </a:tblPr>
              <a:tblGrid>
                <a:gridCol w="180000">
                  <a:extLst>
                    <a:ext uri="{9D8B030D-6E8A-4147-A177-3AD203B41FA5}">
                      <a16:colId xmlns:a16="http://schemas.microsoft.com/office/drawing/2014/main" val="861224841"/>
                    </a:ext>
                  </a:extLst>
                </a:gridCol>
                <a:gridCol w="180000">
                  <a:extLst>
                    <a:ext uri="{9D8B030D-6E8A-4147-A177-3AD203B41FA5}">
                      <a16:colId xmlns:a16="http://schemas.microsoft.com/office/drawing/2014/main" val="1646885003"/>
                    </a:ext>
                  </a:extLst>
                </a:gridCol>
                <a:gridCol w="180000">
                  <a:extLst>
                    <a:ext uri="{9D8B030D-6E8A-4147-A177-3AD203B41FA5}">
                      <a16:colId xmlns:a16="http://schemas.microsoft.com/office/drawing/2014/main" val="518641644"/>
                    </a:ext>
                  </a:extLst>
                </a:gridCol>
                <a:gridCol w="180000">
                  <a:extLst>
                    <a:ext uri="{9D8B030D-6E8A-4147-A177-3AD203B41FA5}">
                      <a16:colId xmlns:a16="http://schemas.microsoft.com/office/drawing/2014/main" val="2238716180"/>
                    </a:ext>
                  </a:extLst>
                </a:gridCol>
              </a:tblGrid>
              <a:tr h="180662">
                <a:tc gridSpan="4">
                  <a:txBody>
                    <a:bodyPr/>
                    <a:lstStyle/>
                    <a:p>
                      <a:r>
                        <a:rPr lang="nb-NO" sz="600" b="0"/>
                        <a:t>Use Eyedropper tool to pick one of these colours</a:t>
                      </a:r>
                    </a:p>
                  </a:txBody>
                  <a:tcPr marL="0" marR="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866353459"/>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2667466"/>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640121"/>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F4FF"/>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005057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BF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FC6"/>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3403457"/>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A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3E4CE"/>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D1AF"/>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568549"/>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8C3D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9D4BA"/>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C3A3"/>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763500"/>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194B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B7A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A890"/>
                    </a:solid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05624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96F9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2A89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937C"/>
                    </a:solidFill>
                  </a:tcPr>
                </a:tc>
                <a:tc>
                  <a:txBody>
                    <a:bodyPr/>
                    <a:lstStyle/>
                    <a:p>
                      <a:pPr algn="ctr"/>
                      <a:r>
                        <a:rPr lang="nb-NO" sz="600">
                          <a:solidFill>
                            <a:schemeClr val="bg1"/>
                          </a:solidFill>
                        </a:rPr>
                        <a:t>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58527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4D7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8C8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6D62"/>
                    </a:solidFill>
                  </a:tcPr>
                </a:tc>
                <a:tc>
                  <a:txBody>
                    <a:bodyPr/>
                    <a:lstStyle/>
                    <a:p>
                      <a:pPr algn="ctr"/>
                      <a:r>
                        <a:rPr lang="nb-NO" sz="600">
                          <a:solidFill>
                            <a:schemeClr val="bg1"/>
                          </a:solidFill>
                        </a:rPr>
                        <a:t>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76424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3F5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7B7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5424C"/>
                    </a:solidFill>
                  </a:tcPr>
                </a:tc>
                <a:tc>
                  <a:txBody>
                    <a:bodyPr/>
                    <a:lstStyle/>
                    <a:p>
                      <a:pPr algn="ctr"/>
                      <a:r>
                        <a:rPr lang="nb-NO" sz="600">
                          <a:solidFill>
                            <a:schemeClr val="bg1"/>
                          </a:solidFill>
                        </a:rPr>
                        <a:t>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4201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7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C0023"/>
                    </a:solidFill>
                  </a:tcPr>
                </a:tc>
                <a:tc>
                  <a:txBody>
                    <a:bodyPr/>
                    <a:lstStyle/>
                    <a:p>
                      <a:pPr algn="ctr"/>
                      <a:r>
                        <a:rPr lang="nb-NO" sz="600">
                          <a:solidFill>
                            <a:schemeClr val="bg1"/>
                          </a:solidFill>
                        </a:rPr>
                        <a:t>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0154419"/>
                  </a:ext>
                </a:extLst>
              </a:tr>
              <a:tr h="180412">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nb-NO" sz="600">
                        <a:solidFill>
                          <a:schemeClr val="bg1"/>
                        </a:solidFill>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732092"/>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EDE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B7"/>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126013"/>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3D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199"/>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3025785"/>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4D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E88C"/>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023671"/>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C6C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C79"/>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5089277"/>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5A7A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5550108"/>
                  </a:ext>
                </a:extLst>
              </a:tr>
            </a:tbl>
          </a:graphicData>
        </a:graphic>
      </p:graphicFrame>
    </p:spTree>
    <p:extLst>
      <p:ext uri="{BB962C8B-B14F-4D97-AF65-F5344CB8AC3E}">
        <p14:creationId xmlns:p14="http://schemas.microsoft.com/office/powerpoint/2010/main" val="1026621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CED5-A01A-8FF4-6C3B-B323AC4A04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C80D8E-4AEE-5D29-3B95-63B08E96180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624755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4056-C69C-4FBC-AE58-E44496D28FA2}"/>
              </a:ext>
            </a:extLst>
          </p:cNvPr>
          <p:cNvSpPr>
            <a:spLocks noGrp="1"/>
          </p:cNvSpPr>
          <p:nvPr>
            <p:ph type="title"/>
          </p:nvPr>
        </p:nvSpPr>
        <p:spPr>
          <a:xfrm>
            <a:off x="695325" y="820801"/>
            <a:ext cx="10801350" cy="592073"/>
          </a:xfrm>
        </p:spPr>
        <p:txBody>
          <a:bodyPr anchor="t"/>
          <a:lstStyle>
            <a:lvl1pPr>
              <a:defRPr>
                <a:solidFill>
                  <a:srgbClr val="243746"/>
                </a:solidFill>
              </a:defRPr>
            </a:lvl1pPr>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id="{69FFE683-C623-4C3E-8A1E-D0CBFFA36A69}"/>
              </a:ext>
            </a:extLst>
          </p:cNvPr>
          <p:cNvSpPr>
            <a:spLocks noGrp="1"/>
          </p:cNvSpPr>
          <p:nvPr>
            <p:ph idx="1"/>
          </p:nvPr>
        </p:nvSpPr>
        <p:spPr>
          <a:xfrm>
            <a:off x="698360" y="1800000"/>
            <a:ext cx="10789317" cy="4355904"/>
          </a:xfrm>
        </p:spPr>
        <p:txBody>
          <a:bodyPr/>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8" name="Straight Connector 7">
            <a:extLst>
              <a:ext uri="{FF2B5EF4-FFF2-40B4-BE49-F238E27FC236}">
                <a16:creationId xmlns:a16="http://schemas.microsoft.com/office/drawing/2014/main" id="{FB947B7D-D288-4B86-BBDA-0325B4887916}"/>
              </a:ext>
            </a:extLst>
          </p:cNvPr>
          <p:cNvCxnSpPr>
            <a:cxnSpLocks/>
          </p:cNvCxnSpPr>
          <p:nvPr userDrawn="1"/>
        </p:nvCxnSpPr>
        <p:spPr>
          <a:xfrm>
            <a:off x="695325" y="6516000"/>
            <a:ext cx="10810875"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0A219CA-56C7-4FC0-AF3C-443253982630}"/>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3361088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lvl1pPr>
              <a:defRPr>
                <a:solidFill>
                  <a:srgbClr val="243746"/>
                </a:solidFill>
              </a:defRPr>
            </a:lvl1pPr>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hasCustomPrompt="1"/>
          </p:nvPr>
        </p:nvSpPr>
        <p:spPr>
          <a:xfrm>
            <a:off x="695325" y="1800000"/>
            <a:ext cx="5400675" cy="4337043"/>
          </a:xfrm>
        </p:spPr>
        <p:txBody>
          <a:bodyPr rIns="288000"/>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hasCustomPrompt="1"/>
          </p:nvPr>
        </p:nvSpPr>
        <p:spPr>
          <a:xfrm>
            <a:off x="6104232" y="1800000"/>
            <a:ext cx="5400673" cy="4337043"/>
          </a:xfrm>
        </p:spPr>
        <p:txBody>
          <a:bodyPr lIns="288000"/>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Slide Number Placeholder 19">
            <a:extLst>
              <a:ext uri="{FF2B5EF4-FFF2-40B4-BE49-F238E27FC236}">
                <a16:creationId xmlns:a16="http://schemas.microsoft.com/office/drawing/2014/main" id="{58A78EE1-E17C-46F7-8814-5155A1C7169D}"/>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7" name="Straight Connector 6">
            <a:extLst>
              <a:ext uri="{FF2B5EF4-FFF2-40B4-BE49-F238E27FC236}">
                <a16:creationId xmlns:a16="http://schemas.microsoft.com/office/drawing/2014/main" id="{F9DEAF68-2D99-47D6-AD8C-1328027DAF1D}"/>
              </a:ext>
            </a:extLst>
          </p:cNvPr>
          <p:cNvCxnSpPr>
            <a:cxnSpLocks/>
          </p:cNvCxnSpPr>
          <p:nvPr userDrawn="1"/>
        </p:nvCxnSpPr>
        <p:spPr>
          <a:xfrm>
            <a:off x="695325" y="6516000"/>
            <a:ext cx="10810875"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690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lvl1pPr>
              <a:defRPr>
                <a:solidFill>
                  <a:srgbClr val="243746"/>
                </a:solidFill>
              </a:defRPr>
            </a:lvl1pPr>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hasCustomPrompt="1"/>
          </p:nvPr>
        </p:nvSpPr>
        <p:spPr>
          <a:xfrm>
            <a:off x="695325" y="1800533"/>
            <a:ext cx="3600450" cy="4365317"/>
          </a:xfrm>
        </p:spPr>
        <p:txBody>
          <a:bodyPr rIns="216000"/>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hasCustomPrompt="1"/>
          </p:nvPr>
        </p:nvSpPr>
        <p:spPr>
          <a:xfrm>
            <a:off x="7896225" y="1800533"/>
            <a:ext cx="3600449" cy="4365317"/>
          </a:xfrm>
        </p:spPr>
        <p:txBody>
          <a:bodyPr lIns="216000"/>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 name="Content Placeholder 9">
            <a:extLst>
              <a:ext uri="{FF2B5EF4-FFF2-40B4-BE49-F238E27FC236}">
                <a16:creationId xmlns:a16="http://schemas.microsoft.com/office/drawing/2014/main" id="{6AB9CE00-B409-4DCF-A8B0-07E48E598F5B}"/>
              </a:ext>
            </a:extLst>
          </p:cNvPr>
          <p:cNvSpPr>
            <a:spLocks noGrp="1"/>
          </p:cNvSpPr>
          <p:nvPr>
            <p:ph sz="quarter" idx="13" hasCustomPrompt="1"/>
          </p:nvPr>
        </p:nvSpPr>
        <p:spPr>
          <a:xfrm>
            <a:off x="4321175" y="1800533"/>
            <a:ext cx="3575050" cy="4365317"/>
          </a:xfrm>
        </p:spPr>
        <p:txBody>
          <a:bodyPr lIns="108000" rIns="108000"/>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1" name="Slide Number Placeholder 19">
            <a:extLst>
              <a:ext uri="{FF2B5EF4-FFF2-40B4-BE49-F238E27FC236}">
                <a16:creationId xmlns:a16="http://schemas.microsoft.com/office/drawing/2014/main" id="{3EAACCE9-428D-4665-9135-ACC3F08D070F}"/>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8" name="Straight Connector 7">
            <a:extLst>
              <a:ext uri="{FF2B5EF4-FFF2-40B4-BE49-F238E27FC236}">
                <a16:creationId xmlns:a16="http://schemas.microsoft.com/office/drawing/2014/main" id="{37EF2A27-AEDA-479E-BB70-B2E0DBAFB510}"/>
              </a:ext>
            </a:extLst>
          </p:cNvPr>
          <p:cNvCxnSpPr>
            <a:cxnSpLocks/>
          </p:cNvCxnSpPr>
          <p:nvPr userDrawn="1"/>
        </p:nvCxnSpPr>
        <p:spPr>
          <a:xfrm>
            <a:off x="695325" y="6516000"/>
            <a:ext cx="10810875"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18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Column-subtitl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17FA0E-AA13-4C42-8188-620374EFB3E0}"/>
              </a:ext>
            </a:extLst>
          </p:cNvPr>
          <p:cNvSpPr>
            <a:spLocks noGrp="1"/>
          </p:cNvSpPr>
          <p:nvPr>
            <p:ph type="title"/>
          </p:nvPr>
        </p:nvSpPr>
        <p:spPr/>
        <p:txBody>
          <a:bodyPr/>
          <a:lstStyle>
            <a:lvl1pPr>
              <a:defRPr>
                <a:solidFill>
                  <a:srgbClr val="243746"/>
                </a:solidFill>
              </a:defRPr>
            </a:lvl1pPr>
          </a:lstStyle>
          <a:p>
            <a:r>
              <a:rPr lang="en-US" noProof="0"/>
              <a:t>Click to edit Master title style</a:t>
            </a:r>
            <a:endParaRPr lang="en-GB" noProof="0"/>
          </a:p>
        </p:txBody>
      </p:sp>
      <p:sp>
        <p:nvSpPr>
          <p:cNvPr id="3" name="Plassholder for lysbildenummer 2">
            <a:extLst>
              <a:ext uri="{FF2B5EF4-FFF2-40B4-BE49-F238E27FC236}">
                <a16:creationId xmlns:a16="http://schemas.microsoft.com/office/drawing/2014/main" id="{543011A7-1579-467E-9777-CBD2ED66A949}"/>
              </a:ext>
            </a:extLst>
          </p:cNvPr>
          <p:cNvSpPr>
            <a:spLocks noGrp="1"/>
          </p:cNvSpPr>
          <p:nvPr>
            <p:ph type="sldNum" sz="quarter" idx="10"/>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14" name="Plassholder for tekst 8">
            <a:extLst>
              <a:ext uri="{FF2B5EF4-FFF2-40B4-BE49-F238E27FC236}">
                <a16:creationId xmlns:a16="http://schemas.microsoft.com/office/drawing/2014/main" id="{8E74CE31-3457-4C54-9AC4-603EA7DF5777}"/>
              </a:ext>
            </a:extLst>
          </p:cNvPr>
          <p:cNvSpPr>
            <a:spLocks noGrp="1"/>
          </p:cNvSpPr>
          <p:nvPr>
            <p:ph type="body" sz="quarter" idx="17" hasCustomPrompt="1"/>
          </p:nvPr>
        </p:nvSpPr>
        <p:spPr>
          <a:xfrm>
            <a:off x="695324" y="2600326"/>
            <a:ext cx="3599703" cy="3565523"/>
          </a:xfrm>
        </p:spPr>
        <p:txBody>
          <a:bodyPr tIns="108000" rIns="216000"/>
          <a:lstStyle>
            <a:lvl1pPr>
              <a:defRPr sz="1400">
                <a:solidFill>
                  <a:srgbClr val="243746"/>
                </a:solidFill>
              </a:defRPr>
            </a:lvl1pPr>
            <a:lvl2pPr>
              <a:defRPr sz="1400">
                <a:solidFill>
                  <a:srgbClr val="243746"/>
                </a:solidFill>
              </a:defRPr>
            </a:lvl2pPr>
            <a:lvl3pPr>
              <a:defRPr sz="1400">
                <a:solidFill>
                  <a:srgbClr val="243746"/>
                </a:solidFill>
              </a:defRPr>
            </a:lvl3pPr>
            <a:lvl4pPr>
              <a:defRPr sz="1400">
                <a:solidFill>
                  <a:srgbClr val="243746"/>
                </a:solidFill>
              </a:defRPr>
            </a:lvl4pPr>
            <a:lvl5pPr>
              <a:defRPr sz="1400">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6" name="Plassholder for tekst 8">
            <a:extLst>
              <a:ext uri="{FF2B5EF4-FFF2-40B4-BE49-F238E27FC236}">
                <a16:creationId xmlns:a16="http://schemas.microsoft.com/office/drawing/2014/main" id="{007297FB-DFA9-41BB-AD98-EF67B10AFA8D}"/>
              </a:ext>
            </a:extLst>
          </p:cNvPr>
          <p:cNvSpPr>
            <a:spLocks noGrp="1"/>
          </p:cNvSpPr>
          <p:nvPr>
            <p:ph type="body" sz="quarter" idx="18" hasCustomPrompt="1"/>
          </p:nvPr>
        </p:nvSpPr>
        <p:spPr>
          <a:xfrm>
            <a:off x="4295402" y="2600326"/>
            <a:ext cx="3575424" cy="3565520"/>
          </a:xfrm>
        </p:spPr>
        <p:txBody>
          <a:bodyPr lIns="108000" tIns="108000" rIns="108000"/>
          <a:lstStyle>
            <a:lvl1pPr>
              <a:defRPr sz="1400">
                <a:solidFill>
                  <a:srgbClr val="243746"/>
                </a:solidFill>
              </a:defRPr>
            </a:lvl1pPr>
            <a:lvl2pPr>
              <a:defRPr sz="1400">
                <a:solidFill>
                  <a:srgbClr val="243746"/>
                </a:solidFill>
              </a:defRPr>
            </a:lvl2pPr>
            <a:lvl3pPr>
              <a:defRPr sz="1400">
                <a:solidFill>
                  <a:srgbClr val="243746"/>
                </a:solidFill>
              </a:defRPr>
            </a:lvl3pPr>
            <a:lvl4pPr>
              <a:defRPr sz="1400">
                <a:solidFill>
                  <a:srgbClr val="243746"/>
                </a:solidFill>
              </a:defRPr>
            </a:lvl4pPr>
            <a:lvl5pPr>
              <a:defRPr sz="1400">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8" name="Plassholder for tekst 8">
            <a:extLst>
              <a:ext uri="{FF2B5EF4-FFF2-40B4-BE49-F238E27FC236}">
                <a16:creationId xmlns:a16="http://schemas.microsoft.com/office/drawing/2014/main" id="{3886D0C4-44B7-49C8-9434-C6C25F9E0286}"/>
              </a:ext>
            </a:extLst>
          </p:cNvPr>
          <p:cNvSpPr>
            <a:spLocks noGrp="1"/>
          </p:cNvSpPr>
          <p:nvPr>
            <p:ph type="body" sz="quarter" idx="19" hasCustomPrompt="1"/>
          </p:nvPr>
        </p:nvSpPr>
        <p:spPr>
          <a:xfrm>
            <a:off x="7896225" y="2600326"/>
            <a:ext cx="3600449" cy="3565520"/>
          </a:xfrm>
        </p:spPr>
        <p:txBody>
          <a:bodyPr lIns="216000" tIns="108000" rIns="0"/>
          <a:lstStyle>
            <a:lvl1pPr>
              <a:defRPr sz="1400">
                <a:solidFill>
                  <a:srgbClr val="243746"/>
                </a:solidFill>
              </a:defRPr>
            </a:lvl1pPr>
            <a:lvl2pPr>
              <a:defRPr sz="1400">
                <a:solidFill>
                  <a:srgbClr val="243746"/>
                </a:solidFill>
              </a:defRPr>
            </a:lvl2pPr>
            <a:lvl3pPr>
              <a:defRPr sz="1400">
                <a:solidFill>
                  <a:srgbClr val="243746"/>
                </a:solidFill>
              </a:defRPr>
            </a:lvl3pPr>
            <a:lvl4pPr>
              <a:defRPr sz="1400">
                <a:solidFill>
                  <a:srgbClr val="243746"/>
                </a:solidFill>
              </a:defRPr>
            </a:lvl4pPr>
            <a:lvl5pPr>
              <a:defRPr sz="1400">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0" name="Plassholder for tekst 18">
            <a:extLst>
              <a:ext uri="{FF2B5EF4-FFF2-40B4-BE49-F238E27FC236}">
                <a16:creationId xmlns:a16="http://schemas.microsoft.com/office/drawing/2014/main" id="{DBFAF301-F8FD-4231-A63B-9F6E3A9ED215}"/>
              </a:ext>
            </a:extLst>
          </p:cNvPr>
          <p:cNvSpPr>
            <a:spLocks noGrp="1"/>
          </p:cNvSpPr>
          <p:nvPr>
            <p:ph type="body" sz="quarter" idx="20" hasCustomPrompt="1"/>
          </p:nvPr>
        </p:nvSpPr>
        <p:spPr>
          <a:xfrm>
            <a:off x="695325" y="2005318"/>
            <a:ext cx="3600450" cy="595007"/>
          </a:xfrm>
        </p:spPr>
        <p:txBody>
          <a:bodyPr rIns="216000" anchor="ctr"/>
          <a:lstStyle>
            <a:lvl1pPr marL="0" indent="0">
              <a:buNone/>
              <a:defRPr>
                <a:solidFill>
                  <a:srgbClr val="243746"/>
                </a:solidFill>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1" name="Plassholder for tekst 18">
            <a:extLst>
              <a:ext uri="{FF2B5EF4-FFF2-40B4-BE49-F238E27FC236}">
                <a16:creationId xmlns:a16="http://schemas.microsoft.com/office/drawing/2014/main" id="{1D294CE1-173D-46A6-8782-22CC552D7500}"/>
              </a:ext>
            </a:extLst>
          </p:cNvPr>
          <p:cNvSpPr>
            <a:spLocks noGrp="1"/>
          </p:cNvSpPr>
          <p:nvPr>
            <p:ph type="body" sz="quarter" idx="21" hasCustomPrompt="1"/>
          </p:nvPr>
        </p:nvSpPr>
        <p:spPr>
          <a:xfrm>
            <a:off x="4295775" y="2005318"/>
            <a:ext cx="3600450" cy="595007"/>
          </a:xfrm>
        </p:spPr>
        <p:txBody>
          <a:bodyPr lIns="108000" rIns="108000" anchor="ctr"/>
          <a:lstStyle>
            <a:lvl1pPr marL="0" indent="0">
              <a:buNone/>
              <a:defRPr>
                <a:solidFill>
                  <a:srgbClr val="243746"/>
                </a:solidFill>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2" name="Plassholder for tekst 18">
            <a:extLst>
              <a:ext uri="{FF2B5EF4-FFF2-40B4-BE49-F238E27FC236}">
                <a16:creationId xmlns:a16="http://schemas.microsoft.com/office/drawing/2014/main" id="{C0C9451C-6A50-40CA-A503-0AE05FF0FDA5}"/>
              </a:ext>
            </a:extLst>
          </p:cNvPr>
          <p:cNvSpPr>
            <a:spLocks noGrp="1"/>
          </p:cNvSpPr>
          <p:nvPr>
            <p:ph type="body" sz="quarter" idx="22" hasCustomPrompt="1"/>
          </p:nvPr>
        </p:nvSpPr>
        <p:spPr>
          <a:xfrm>
            <a:off x="7896225" y="2005318"/>
            <a:ext cx="3600824" cy="595007"/>
          </a:xfrm>
        </p:spPr>
        <p:txBody>
          <a:bodyPr lIns="216000" anchor="ctr"/>
          <a:lstStyle>
            <a:lvl1pPr marL="0" indent="0">
              <a:buNone/>
              <a:defRPr>
                <a:solidFill>
                  <a:srgbClr val="243746"/>
                </a:solidFill>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cxnSp>
        <p:nvCxnSpPr>
          <p:cNvPr id="11" name="Straight Connector 10">
            <a:extLst>
              <a:ext uri="{FF2B5EF4-FFF2-40B4-BE49-F238E27FC236}">
                <a16:creationId xmlns:a16="http://schemas.microsoft.com/office/drawing/2014/main" id="{0322214E-3AB3-4C24-A524-2CE8418A11BD}"/>
              </a:ext>
            </a:extLst>
          </p:cNvPr>
          <p:cNvCxnSpPr>
            <a:cxnSpLocks/>
          </p:cNvCxnSpPr>
          <p:nvPr userDrawn="1"/>
        </p:nvCxnSpPr>
        <p:spPr>
          <a:xfrm>
            <a:off x="695325" y="6516000"/>
            <a:ext cx="10810875"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1817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Column-subtitl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17FA0E-AA13-4C42-8188-620374EFB3E0}"/>
              </a:ext>
            </a:extLst>
          </p:cNvPr>
          <p:cNvSpPr>
            <a:spLocks noGrp="1"/>
          </p:cNvSpPr>
          <p:nvPr>
            <p:ph type="title"/>
          </p:nvPr>
        </p:nvSpPr>
        <p:spPr/>
        <p:txBody>
          <a:bodyPr/>
          <a:lstStyle>
            <a:lvl1pPr>
              <a:defRPr>
                <a:solidFill>
                  <a:srgbClr val="243746"/>
                </a:solidFill>
              </a:defRPr>
            </a:lvl1pPr>
          </a:lstStyle>
          <a:p>
            <a:r>
              <a:rPr lang="en-US" noProof="0"/>
              <a:t>Click to edit Master title style</a:t>
            </a:r>
            <a:endParaRPr lang="en-GB" noProof="0"/>
          </a:p>
        </p:txBody>
      </p:sp>
      <p:sp>
        <p:nvSpPr>
          <p:cNvPr id="3" name="Plassholder for lysbildenummer 2">
            <a:extLst>
              <a:ext uri="{FF2B5EF4-FFF2-40B4-BE49-F238E27FC236}">
                <a16:creationId xmlns:a16="http://schemas.microsoft.com/office/drawing/2014/main" id="{543011A7-1579-467E-9777-CBD2ED66A949}"/>
              </a:ext>
            </a:extLst>
          </p:cNvPr>
          <p:cNvSpPr>
            <a:spLocks noGrp="1"/>
          </p:cNvSpPr>
          <p:nvPr>
            <p:ph type="sldNum" sz="quarter" idx="10"/>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14" name="Plassholder for tekst 8">
            <a:extLst>
              <a:ext uri="{FF2B5EF4-FFF2-40B4-BE49-F238E27FC236}">
                <a16:creationId xmlns:a16="http://schemas.microsoft.com/office/drawing/2014/main" id="{8E74CE31-3457-4C54-9AC4-603EA7DF5777}"/>
              </a:ext>
            </a:extLst>
          </p:cNvPr>
          <p:cNvSpPr>
            <a:spLocks noGrp="1"/>
          </p:cNvSpPr>
          <p:nvPr>
            <p:ph type="body" sz="quarter" idx="17" hasCustomPrompt="1"/>
          </p:nvPr>
        </p:nvSpPr>
        <p:spPr>
          <a:xfrm>
            <a:off x="695324" y="2600326"/>
            <a:ext cx="2700000" cy="3565523"/>
          </a:xfrm>
        </p:spPr>
        <p:txBody>
          <a:bodyPr tIns="108000" rIns="216000"/>
          <a:lstStyle>
            <a:lvl1pPr>
              <a:defRPr sz="1200">
                <a:solidFill>
                  <a:srgbClr val="243746"/>
                </a:solidFill>
              </a:defRPr>
            </a:lvl1pPr>
            <a:lvl2pPr>
              <a:defRPr sz="1200">
                <a:solidFill>
                  <a:srgbClr val="243746"/>
                </a:solidFill>
              </a:defRPr>
            </a:lvl2pPr>
            <a:lvl3pPr>
              <a:defRPr sz="1200">
                <a:solidFill>
                  <a:srgbClr val="243746"/>
                </a:solidFill>
              </a:defRPr>
            </a:lvl3pPr>
            <a:lvl4pPr>
              <a:defRPr sz="1200">
                <a:solidFill>
                  <a:srgbClr val="243746"/>
                </a:solidFill>
              </a:defRPr>
            </a:lvl4pPr>
            <a:lvl5pPr>
              <a:defRPr sz="1200">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6" name="Plassholder for tekst 8">
            <a:extLst>
              <a:ext uri="{FF2B5EF4-FFF2-40B4-BE49-F238E27FC236}">
                <a16:creationId xmlns:a16="http://schemas.microsoft.com/office/drawing/2014/main" id="{007297FB-DFA9-41BB-AD98-EF67B10AFA8D}"/>
              </a:ext>
            </a:extLst>
          </p:cNvPr>
          <p:cNvSpPr>
            <a:spLocks noGrp="1"/>
          </p:cNvSpPr>
          <p:nvPr>
            <p:ph type="body" sz="quarter" idx="18" hasCustomPrompt="1"/>
          </p:nvPr>
        </p:nvSpPr>
        <p:spPr>
          <a:xfrm>
            <a:off x="3399856" y="2600326"/>
            <a:ext cx="2700000" cy="3565520"/>
          </a:xfrm>
        </p:spPr>
        <p:txBody>
          <a:bodyPr lIns="108000" tIns="108000" rIns="108000"/>
          <a:lstStyle>
            <a:lvl1pPr>
              <a:defRPr sz="1200">
                <a:solidFill>
                  <a:srgbClr val="243746"/>
                </a:solidFill>
              </a:defRPr>
            </a:lvl1pPr>
            <a:lvl2pPr>
              <a:defRPr sz="1200">
                <a:solidFill>
                  <a:srgbClr val="243746"/>
                </a:solidFill>
              </a:defRPr>
            </a:lvl2pPr>
            <a:lvl3pPr>
              <a:defRPr sz="1200">
                <a:solidFill>
                  <a:srgbClr val="243746"/>
                </a:solidFill>
              </a:defRPr>
            </a:lvl3pPr>
            <a:lvl4pPr>
              <a:defRPr sz="1200">
                <a:solidFill>
                  <a:srgbClr val="243746"/>
                </a:solidFill>
              </a:defRPr>
            </a:lvl4pPr>
            <a:lvl5pPr>
              <a:defRPr sz="1200">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8" name="Plassholder for tekst 8">
            <a:extLst>
              <a:ext uri="{FF2B5EF4-FFF2-40B4-BE49-F238E27FC236}">
                <a16:creationId xmlns:a16="http://schemas.microsoft.com/office/drawing/2014/main" id="{3886D0C4-44B7-49C8-9434-C6C25F9E0286}"/>
              </a:ext>
            </a:extLst>
          </p:cNvPr>
          <p:cNvSpPr>
            <a:spLocks noGrp="1"/>
          </p:cNvSpPr>
          <p:nvPr>
            <p:ph type="body" sz="quarter" idx="19" hasCustomPrompt="1"/>
          </p:nvPr>
        </p:nvSpPr>
        <p:spPr>
          <a:xfrm>
            <a:off x="8796338" y="2600326"/>
            <a:ext cx="2700000" cy="3565520"/>
          </a:xfrm>
        </p:spPr>
        <p:txBody>
          <a:bodyPr lIns="216000" tIns="108000" rIns="0"/>
          <a:lstStyle>
            <a:lvl1pPr>
              <a:defRPr sz="1200">
                <a:solidFill>
                  <a:srgbClr val="243746"/>
                </a:solidFill>
              </a:defRPr>
            </a:lvl1pPr>
            <a:lvl2pPr>
              <a:defRPr sz="1200">
                <a:solidFill>
                  <a:srgbClr val="243746"/>
                </a:solidFill>
              </a:defRPr>
            </a:lvl2pPr>
            <a:lvl3pPr>
              <a:defRPr sz="1200">
                <a:solidFill>
                  <a:srgbClr val="243746"/>
                </a:solidFill>
              </a:defRPr>
            </a:lvl3pPr>
            <a:lvl4pPr>
              <a:defRPr sz="1200">
                <a:solidFill>
                  <a:srgbClr val="243746"/>
                </a:solidFill>
              </a:defRPr>
            </a:lvl4pPr>
            <a:lvl5pPr>
              <a:defRPr sz="1200">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0" name="Plassholder for tekst 18">
            <a:extLst>
              <a:ext uri="{FF2B5EF4-FFF2-40B4-BE49-F238E27FC236}">
                <a16:creationId xmlns:a16="http://schemas.microsoft.com/office/drawing/2014/main" id="{DBFAF301-F8FD-4231-A63B-9F6E3A9ED215}"/>
              </a:ext>
            </a:extLst>
          </p:cNvPr>
          <p:cNvSpPr>
            <a:spLocks noGrp="1"/>
          </p:cNvSpPr>
          <p:nvPr>
            <p:ph type="body" sz="quarter" idx="20" hasCustomPrompt="1"/>
          </p:nvPr>
        </p:nvSpPr>
        <p:spPr>
          <a:xfrm>
            <a:off x="695325" y="2005318"/>
            <a:ext cx="2700000" cy="595007"/>
          </a:xfrm>
        </p:spPr>
        <p:txBody>
          <a:bodyPr rIns="216000" anchor="ctr"/>
          <a:lstStyle>
            <a:lvl1pPr marL="0" indent="0">
              <a:buNone/>
              <a:defRPr sz="1400">
                <a:solidFill>
                  <a:srgbClr val="243746"/>
                </a:solidFill>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1" name="Plassholder for tekst 18">
            <a:extLst>
              <a:ext uri="{FF2B5EF4-FFF2-40B4-BE49-F238E27FC236}">
                <a16:creationId xmlns:a16="http://schemas.microsoft.com/office/drawing/2014/main" id="{1D294CE1-173D-46A6-8782-22CC552D7500}"/>
              </a:ext>
            </a:extLst>
          </p:cNvPr>
          <p:cNvSpPr>
            <a:spLocks noGrp="1"/>
          </p:cNvSpPr>
          <p:nvPr>
            <p:ph type="body" sz="quarter" idx="21" hasCustomPrompt="1"/>
          </p:nvPr>
        </p:nvSpPr>
        <p:spPr>
          <a:xfrm>
            <a:off x="3400229" y="2005318"/>
            <a:ext cx="2700000" cy="595007"/>
          </a:xfrm>
        </p:spPr>
        <p:txBody>
          <a:bodyPr lIns="108000" rIns="108000" anchor="ctr"/>
          <a:lstStyle>
            <a:lvl1pPr marL="0" indent="0">
              <a:buNone/>
              <a:defRPr sz="1400">
                <a:solidFill>
                  <a:srgbClr val="243746"/>
                </a:solidFill>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2" name="Plassholder for tekst 18">
            <a:extLst>
              <a:ext uri="{FF2B5EF4-FFF2-40B4-BE49-F238E27FC236}">
                <a16:creationId xmlns:a16="http://schemas.microsoft.com/office/drawing/2014/main" id="{C0C9451C-6A50-40CA-A503-0AE05FF0FDA5}"/>
              </a:ext>
            </a:extLst>
          </p:cNvPr>
          <p:cNvSpPr>
            <a:spLocks noGrp="1"/>
          </p:cNvSpPr>
          <p:nvPr>
            <p:ph type="body" sz="quarter" idx="22" hasCustomPrompt="1"/>
          </p:nvPr>
        </p:nvSpPr>
        <p:spPr>
          <a:xfrm>
            <a:off x="8796431" y="2005318"/>
            <a:ext cx="2700000" cy="595007"/>
          </a:xfrm>
        </p:spPr>
        <p:txBody>
          <a:bodyPr lIns="216000" anchor="ctr"/>
          <a:lstStyle>
            <a:lvl1pPr marL="0" indent="0">
              <a:buNone/>
              <a:defRPr sz="1400">
                <a:solidFill>
                  <a:srgbClr val="243746"/>
                </a:solidFill>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1" name="Plassholder for tekst 8">
            <a:extLst>
              <a:ext uri="{FF2B5EF4-FFF2-40B4-BE49-F238E27FC236}">
                <a16:creationId xmlns:a16="http://schemas.microsoft.com/office/drawing/2014/main" id="{F41B8369-23C3-4F16-BCF6-293D6FF66C20}"/>
              </a:ext>
            </a:extLst>
          </p:cNvPr>
          <p:cNvSpPr>
            <a:spLocks noGrp="1"/>
          </p:cNvSpPr>
          <p:nvPr>
            <p:ph type="body" sz="quarter" idx="23" hasCustomPrompt="1"/>
          </p:nvPr>
        </p:nvSpPr>
        <p:spPr>
          <a:xfrm>
            <a:off x="6105349" y="2600326"/>
            <a:ext cx="2700000" cy="3565520"/>
          </a:xfrm>
        </p:spPr>
        <p:txBody>
          <a:bodyPr lIns="108000" tIns="108000" rIns="108000"/>
          <a:lstStyle>
            <a:lvl1pPr>
              <a:defRPr sz="1200">
                <a:solidFill>
                  <a:srgbClr val="243746"/>
                </a:solidFill>
              </a:defRPr>
            </a:lvl1pPr>
            <a:lvl2pPr>
              <a:defRPr sz="1200">
                <a:solidFill>
                  <a:srgbClr val="243746"/>
                </a:solidFill>
              </a:defRPr>
            </a:lvl2pPr>
            <a:lvl3pPr>
              <a:defRPr sz="1200">
                <a:solidFill>
                  <a:srgbClr val="243746"/>
                </a:solidFill>
              </a:defRPr>
            </a:lvl3pPr>
            <a:lvl4pPr>
              <a:defRPr sz="1200">
                <a:solidFill>
                  <a:srgbClr val="243746"/>
                </a:solidFill>
              </a:defRPr>
            </a:lvl4pPr>
            <a:lvl5pPr>
              <a:defRPr sz="1200">
                <a:solidFill>
                  <a:srgbClr val="243746"/>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2" name="Plassholder for tekst 18">
            <a:extLst>
              <a:ext uri="{FF2B5EF4-FFF2-40B4-BE49-F238E27FC236}">
                <a16:creationId xmlns:a16="http://schemas.microsoft.com/office/drawing/2014/main" id="{DBA1DC41-ABAE-4F03-A70D-362A4D4B5903}"/>
              </a:ext>
            </a:extLst>
          </p:cNvPr>
          <p:cNvSpPr>
            <a:spLocks noGrp="1"/>
          </p:cNvSpPr>
          <p:nvPr>
            <p:ph type="body" sz="quarter" idx="24" hasCustomPrompt="1"/>
          </p:nvPr>
        </p:nvSpPr>
        <p:spPr>
          <a:xfrm>
            <a:off x="6105722" y="2005318"/>
            <a:ext cx="2700000" cy="595007"/>
          </a:xfrm>
        </p:spPr>
        <p:txBody>
          <a:bodyPr lIns="108000" rIns="108000" anchor="ctr"/>
          <a:lstStyle>
            <a:lvl1pPr marL="0" indent="0">
              <a:buNone/>
              <a:defRPr sz="1400">
                <a:solidFill>
                  <a:srgbClr val="243746"/>
                </a:solidFill>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cxnSp>
        <p:nvCxnSpPr>
          <p:cNvPr id="15" name="Straight Connector 14">
            <a:extLst>
              <a:ext uri="{FF2B5EF4-FFF2-40B4-BE49-F238E27FC236}">
                <a16:creationId xmlns:a16="http://schemas.microsoft.com/office/drawing/2014/main" id="{9B208F9B-63CE-4FCD-BE60-F49AE7373A67}"/>
              </a:ext>
            </a:extLst>
          </p:cNvPr>
          <p:cNvCxnSpPr>
            <a:cxnSpLocks/>
          </p:cNvCxnSpPr>
          <p:nvPr userDrawn="1"/>
        </p:nvCxnSpPr>
        <p:spPr>
          <a:xfrm>
            <a:off x="695325" y="6516000"/>
            <a:ext cx="10810875"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0575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Column-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A82A-D40B-4E23-84E3-79644D3CDD8E}"/>
              </a:ext>
            </a:extLst>
          </p:cNvPr>
          <p:cNvSpPr>
            <a:spLocks noGrp="1"/>
          </p:cNvSpPr>
          <p:nvPr>
            <p:ph type="title"/>
          </p:nvPr>
        </p:nvSpPr>
        <p:spPr/>
        <p:txBody>
          <a:bodyPr anchor="t"/>
          <a:lstStyle>
            <a:lvl1pPr>
              <a:defRPr>
                <a:solidFill>
                  <a:srgbClr val="243746"/>
                </a:solidFill>
              </a:defRPr>
            </a:lvl1pPr>
          </a:lstStyle>
          <a:p>
            <a:r>
              <a:rPr lang="en-US" noProof="0"/>
              <a:t>Click to edit Master title style</a:t>
            </a:r>
            <a:endParaRPr lang="en-GB" noProof="0"/>
          </a:p>
        </p:txBody>
      </p:sp>
      <p:sp>
        <p:nvSpPr>
          <p:cNvPr id="7" name="Picture Placeholder 6">
            <a:extLst>
              <a:ext uri="{FF2B5EF4-FFF2-40B4-BE49-F238E27FC236}">
                <a16:creationId xmlns:a16="http://schemas.microsoft.com/office/drawing/2014/main" id="{E7251969-427C-48D2-85E3-C93C8311D358}"/>
              </a:ext>
            </a:extLst>
          </p:cNvPr>
          <p:cNvSpPr>
            <a:spLocks noGrp="1"/>
          </p:cNvSpPr>
          <p:nvPr>
            <p:ph type="pic" sz="quarter" idx="13"/>
          </p:nvPr>
        </p:nvSpPr>
        <p:spPr>
          <a:xfrm>
            <a:off x="704752" y="2014026"/>
            <a:ext cx="3546000" cy="1764000"/>
          </a:xfrm>
        </p:spPr>
        <p:txBody>
          <a:bodyPr/>
          <a:lstStyle>
            <a:lvl1pPr>
              <a:defRPr>
                <a:solidFill>
                  <a:srgbClr val="243746"/>
                </a:solidFill>
              </a:defRPr>
            </a:lvl1pPr>
          </a:lstStyle>
          <a:p>
            <a:r>
              <a:rPr lang="en-US" noProof="0"/>
              <a:t>Click icon to add picture</a:t>
            </a:r>
            <a:endParaRPr lang="en-GB" noProof="0"/>
          </a:p>
        </p:txBody>
      </p:sp>
      <p:sp>
        <p:nvSpPr>
          <p:cNvPr id="9" name="Picture Placeholder 8">
            <a:extLst>
              <a:ext uri="{FF2B5EF4-FFF2-40B4-BE49-F238E27FC236}">
                <a16:creationId xmlns:a16="http://schemas.microsoft.com/office/drawing/2014/main" id="{BE46F400-E293-4169-9EF5-5E49E5FB89E6}"/>
              </a:ext>
            </a:extLst>
          </p:cNvPr>
          <p:cNvSpPr>
            <a:spLocks noGrp="1"/>
          </p:cNvSpPr>
          <p:nvPr>
            <p:ph type="pic" sz="quarter" idx="14"/>
          </p:nvPr>
        </p:nvSpPr>
        <p:spPr>
          <a:xfrm>
            <a:off x="4329015" y="2014026"/>
            <a:ext cx="3546000" cy="1764000"/>
          </a:xfrm>
        </p:spPr>
        <p:txBody>
          <a:bodyPr/>
          <a:lstStyle>
            <a:lvl1pPr>
              <a:defRPr>
                <a:solidFill>
                  <a:srgbClr val="243746"/>
                </a:solidFill>
              </a:defRPr>
            </a:lvl1pPr>
          </a:lstStyle>
          <a:p>
            <a:r>
              <a:rPr lang="en-US" noProof="0"/>
              <a:t>Click icon to add picture</a:t>
            </a:r>
            <a:endParaRPr lang="en-GB" noProof="0"/>
          </a:p>
        </p:txBody>
      </p:sp>
      <p:sp>
        <p:nvSpPr>
          <p:cNvPr id="11" name="Picture Placeholder 10">
            <a:extLst>
              <a:ext uri="{FF2B5EF4-FFF2-40B4-BE49-F238E27FC236}">
                <a16:creationId xmlns:a16="http://schemas.microsoft.com/office/drawing/2014/main" id="{FBC3ECC8-C305-4C0C-875D-732D6B6ADDCD}"/>
              </a:ext>
            </a:extLst>
          </p:cNvPr>
          <p:cNvSpPr>
            <a:spLocks noGrp="1"/>
          </p:cNvSpPr>
          <p:nvPr>
            <p:ph type="pic" sz="quarter" idx="15"/>
          </p:nvPr>
        </p:nvSpPr>
        <p:spPr>
          <a:xfrm>
            <a:off x="7953277" y="2014026"/>
            <a:ext cx="3546000" cy="1764000"/>
          </a:xfrm>
        </p:spPr>
        <p:txBody>
          <a:bodyPr/>
          <a:lstStyle>
            <a:lvl1pPr>
              <a:defRPr>
                <a:solidFill>
                  <a:srgbClr val="243746"/>
                </a:solidFill>
              </a:defRPr>
            </a:lvl1pPr>
          </a:lstStyle>
          <a:p>
            <a:r>
              <a:rPr lang="en-US" noProof="0"/>
              <a:t>Click icon to add picture</a:t>
            </a:r>
            <a:endParaRPr lang="en-GB" noProof="0"/>
          </a:p>
        </p:txBody>
      </p:sp>
      <p:sp>
        <p:nvSpPr>
          <p:cNvPr id="13" name="Text Placeholder 12">
            <a:extLst>
              <a:ext uri="{FF2B5EF4-FFF2-40B4-BE49-F238E27FC236}">
                <a16:creationId xmlns:a16="http://schemas.microsoft.com/office/drawing/2014/main" id="{0C247620-8094-4788-8C24-2157F205A77C}"/>
              </a:ext>
            </a:extLst>
          </p:cNvPr>
          <p:cNvSpPr>
            <a:spLocks noGrp="1"/>
          </p:cNvSpPr>
          <p:nvPr>
            <p:ph type="body" sz="quarter" idx="16"/>
          </p:nvPr>
        </p:nvSpPr>
        <p:spPr>
          <a:xfrm>
            <a:off x="704752" y="3845002"/>
            <a:ext cx="3552825" cy="486000"/>
          </a:xfrm>
          <a:solidFill>
            <a:srgbClr val="243746"/>
          </a:solidFill>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15" name="Text Placeholder 14">
            <a:extLst>
              <a:ext uri="{FF2B5EF4-FFF2-40B4-BE49-F238E27FC236}">
                <a16:creationId xmlns:a16="http://schemas.microsoft.com/office/drawing/2014/main" id="{E0030F90-F52A-4AC2-B0ED-92D9015CF87A}"/>
              </a:ext>
            </a:extLst>
          </p:cNvPr>
          <p:cNvSpPr>
            <a:spLocks noGrp="1"/>
          </p:cNvSpPr>
          <p:nvPr>
            <p:ph type="body" sz="quarter" idx="17"/>
          </p:nvPr>
        </p:nvSpPr>
        <p:spPr>
          <a:xfrm>
            <a:off x="704752" y="4397979"/>
            <a:ext cx="3546000" cy="1757362"/>
          </a:xfrm>
          <a:solidFill>
            <a:srgbClr val="DFF5FF"/>
          </a:solidFill>
        </p:spPr>
        <p:txBody>
          <a:bodyPr lIns="108000" tIns="180000" rIns="108000" bIns="180000">
            <a:noAutofit/>
          </a:bodyPr>
          <a:lstStyle>
            <a:lvl1pPr marL="48600" indent="0">
              <a:buFontTx/>
              <a:buNone/>
              <a:defRPr sz="14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Click to edit Master text styles</a:t>
            </a:r>
          </a:p>
        </p:txBody>
      </p:sp>
      <p:sp>
        <p:nvSpPr>
          <p:cNvPr id="16" name="Text Placeholder 12">
            <a:extLst>
              <a:ext uri="{FF2B5EF4-FFF2-40B4-BE49-F238E27FC236}">
                <a16:creationId xmlns:a16="http://schemas.microsoft.com/office/drawing/2014/main" id="{B8B28E43-FC3A-4E3C-B7A4-BFAC3F6291F2}"/>
              </a:ext>
            </a:extLst>
          </p:cNvPr>
          <p:cNvSpPr>
            <a:spLocks noGrp="1"/>
          </p:cNvSpPr>
          <p:nvPr>
            <p:ph type="body" sz="quarter" idx="18"/>
          </p:nvPr>
        </p:nvSpPr>
        <p:spPr>
          <a:xfrm>
            <a:off x="4329015" y="3845002"/>
            <a:ext cx="3552825" cy="486000"/>
          </a:xfrm>
          <a:solidFill>
            <a:srgbClr val="243746"/>
          </a:solidFill>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17" name="Text Placeholder 14">
            <a:extLst>
              <a:ext uri="{FF2B5EF4-FFF2-40B4-BE49-F238E27FC236}">
                <a16:creationId xmlns:a16="http://schemas.microsoft.com/office/drawing/2014/main" id="{D1324929-B8EB-44EC-8FF5-2C28A9CF9EAA}"/>
              </a:ext>
            </a:extLst>
          </p:cNvPr>
          <p:cNvSpPr>
            <a:spLocks noGrp="1"/>
          </p:cNvSpPr>
          <p:nvPr>
            <p:ph type="body" sz="quarter" idx="19"/>
          </p:nvPr>
        </p:nvSpPr>
        <p:spPr>
          <a:xfrm>
            <a:off x="4329015" y="4397979"/>
            <a:ext cx="3546000" cy="1757362"/>
          </a:xfrm>
          <a:solidFill>
            <a:srgbClr val="DFF5FF"/>
          </a:solidFill>
        </p:spPr>
        <p:txBody>
          <a:bodyPr lIns="108000" tIns="180000" rIns="108000" bIns="180000">
            <a:noAutofit/>
          </a:bodyPr>
          <a:lstStyle>
            <a:lvl1pPr marL="48600" indent="0">
              <a:buFontTx/>
              <a:buNone/>
              <a:defRPr sz="14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Click to edit Master text styles</a:t>
            </a:r>
          </a:p>
        </p:txBody>
      </p:sp>
      <p:sp>
        <p:nvSpPr>
          <p:cNvPr id="18" name="Text Placeholder 12">
            <a:extLst>
              <a:ext uri="{FF2B5EF4-FFF2-40B4-BE49-F238E27FC236}">
                <a16:creationId xmlns:a16="http://schemas.microsoft.com/office/drawing/2014/main" id="{65952D41-90C0-4970-97E4-DCC2E9111D0B}"/>
              </a:ext>
            </a:extLst>
          </p:cNvPr>
          <p:cNvSpPr>
            <a:spLocks noGrp="1"/>
          </p:cNvSpPr>
          <p:nvPr>
            <p:ph type="body" sz="quarter" idx="20"/>
          </p:nvPr>
        </p:nvSpPr>
        <p:spPr>
          <a:xfrm>
            <a:off x="7953277" y="3845002"/>
            <a:ext cx="3552825" cy="486000"/>
          </a:xfrm>
          <a:solidFill>
            <a:srgbClr val="243746"/>
          </a:solidFill>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19" name="Text Placeholder 14">
            <a:extLst>
              <a:ext uri="{FF2B5EF4-FFF2-40B4-BE49-F238E27FC236}">
                <a16:creationId xmlns:a16="http://schemas.microsoft.com/office/drawing/2014/main" id="{AE74CFD7-A4E4-43FE-9998-D7E8ADED458B}"/>
              </a:ext>
            </a:extLst>
          </p:cNvPr>
          <p:cNvSpPr>
            <a:spLocks noGrp="1"/>
          </p:cNvSpPr>
          <p:nvPr>
            <p:ph type="body" sz="quarter" idx="21"/>
          </p:nvPr>
        </p:nvSpPr>
        <p:spPr>
          <a:xfrm>
            <a:off x="7953277" y="4397979"/>
            <a:ext cx="3546000" cy="1757362"/>
          </a:xfrm>
          <a:solidFill>
            <a:srgbClr val="DFF5FF"/>
          </a:solidFill>
        </p:spPr>
        <p:txBody>
          <a:bodyPr lIns="108000" tIns="180000" rIns="108000" bIns="180000">
            <a:noAutofit/>
          </a:bodyPr>
          <a:lstStyle>
            <a:lvl1pPr marL="48600" indent="0">
              <a:buFontTx/>
              <a:buNone/>
              <a:defRPr sz="14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Click to edit Master text styles</a:t>
            </a:r>
          </a:p>
        </p:txBody>
      </p:sp>
      <p:sp>
        <p:nvSpPr>
          <p:cNvPr id="22" name="Slide Number Placeholder 19">
            <a:extLst>
              <a:ext uri="{FF2B5EF4-FFF2-40B4-BE49-F238E27FC236}">
                <a16:creationId xmlns:a16="http://schemas.microsoft.com/office/drawing/2014/main" id="{F1F39B4C-364B-4AFC-B899-8DD61C19D9CE}"/>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14" name="Straight Connector 13">
            <a:extLst>
              <a:ext uri="{FF2B5EF4-FFF2-40B4-BE49-F238E27FC236}">
                <a16:creationId xmlns:a16="http://schemas.microsoft.com/office/drawing/2014/main" id="{8A977C04-1C2D-410B-BAA7-8E5E4634B2A0}"/>
              </a:ext>
            </a:extLst>
          </p:cNvPr>
          <p:cNvCxnSpPr>
            <a:cxnSpLocks/>
          </p:cNvCxnSpPr>
          <p:nvPr userDrawn="1"/>
        </p:nvCxnSpPr>
        <p:spPr>
          <a:xfrm>
            <a:off x="695325" y="6516000"/>
            <a:ext cx="10810875"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765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Column-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A82A-D40B-4E23-84E3-79644D3CDD8E}"/>
              </a:ext>
            </a:extLst>
          </p:cNvPr>
          <p:cNvSpPr>
            <a:spLocks noGrp="1"/>
          </p:cNvSpPr>
          <p:nvPr>
            <p:ph type="title"/>
          </p:nvPr>
        </p:nvSpPr>
        <p:spPr/>
        <p:txBody>
          <a:bodyPr anchor="t"/>
          <a:lstStyle>
            <a:lvl1pPr>
              <a:defRPr>
                <a:solidFill>
                  <a:srgbClr val="243746"/>
                </a:solidFill>
              </a:defRPr>
            </a:lvl1pPr>
          </a:lstStyle>
          <a:p>
            <a:r>
              <a:rPr lang="en-US" noProof="0"/>
              <a:t>Click to edit Master title style</a:t>
            </a:r>
            <a:endParaRPr lang="en-GB" noProof="0"/>
          </a:p>
        </p:txBody>
      </p:sp>
      <p:sp>
        <p:nvSpPr>
          <p:cNvPr id="7" name="Picture Placeholder 6">
            <a:extLst>
              <a:ext uri="{FF2B5EF4-FFF2-40B4-BE49-F238E27FC236}">
                <a16:creationId xmlns:a16="http://schemas.microsoft.com/office/drawing/2014/main" id="{E7251969-427C-48D2-85E3-C93C8311D358}"/>
              </a:ext>
            </a:extLst>
          </p:cNvPr>
          <p:cNvSpPr>
            <a:spLocks noGrp="1"/>
          </p:cNvSpPr>
          <p:nvPr>
            <p:ph type="pic" sz="quarter" idx="13"/>
          </p:nvPr>
        </p:nvSpPr>
        <p:spPr>
          <a:xfrm>
            <a:off x="704751" y="2014026"/>
            <a:ext cx="2646000" cy="1485554"/>
          </a:xfrm>
        </p:spPr>
        <p:txBody>
          <a:bodyPr/>
          <a:lstStyle>
            <a:lvl1pPr>
              <a:defRPr>
                <a:solidFill>
                  <a:srgbClr val="243746"/>
                </a:solidFill>
              </a:defRPr>
            </a:lvl1pPr>
          </a:lstStyle>
          <a:p>
            <a:r>
              <a:rPr lang="en-US" noProof="0"/>
              <a:t>Click icon to add picture</a:t>
            </a:r>
            <a:endParaRPr lang="en-GB" noProof="0"/>
          </a:p>
        </p:txBody>
      </p:sp>
      <p:sp>
        <p:nvSpPr>
          <p:cNvPr id="9" name="Picture Placeholder 8">
            <a:extLst>
              <a:ext uri="{FF2B5EF4-FFF2-40B4-BE49-F238E27FC236}">
                <a16:creationId xmlns:a16="http://schemas.microsoft.com/office/drawing/2014/main" id="{BE46F400-E293-4169-9EF5-5E49E5FB89E6}"/>
              </a:ext>
            </a:extLst>
          </p:cNvPr>
          <p:cNvSpPr>
            <a:spLocks noGrp="1"/>
          </p:cNvSpPr>
          <p:nvPr>
            <p:ph type="pic" sz="quarter" idx="14"/>
          </p:nvPr>
        </p:nvSpPr>
        <p:spPr>
          <a:xfrm>
            <a:off x="3420059" y="2014026"/>
            <a:ext cx="2646000" cy="1485554"/>
          </a:xfrm>
        </p:spPr>
        <p:txBody>
          <a:bodyPr/>
          <a:lstStyle>
            <a:lvl1pPr>
              <a:defRPr>
                <a:solidFill>
                  <a:srgbClr val="243746"/>
                </a:solidFill>
              </a:defRPr>
            </a:lvl1pPr>
          </a:lstStyle>
          <a:p>
            <a:r>
              <a:rPr lang="en-US" noProof="0"/>
              <a:t>Click icon to add picture</a:t>
            </a:r>
            <a:endParaRPr lang="en-GB" noProof="0"/>
          </a:p>
        </p:txBody>
      </p:sp>
      <p:sp>
        <p:nvSpPr>
          <p:cNvPr id="11" name="Picture Placeholder 10">
            <a:extLst>
              <a:ext uri="{FF2B5EF4-FFF2-40B4-BE49-F238E27FC236}">
                <a16:creationId xmlns:a16="http://schemas.microsoft.com/office/drawing/2014/main" id="{FBC3ECC8-C305-4C0C-875D-732D6B6ADDCD}"/>
              </a:ext>
            </a:extLst>
          </p:cNvPr>
          <p:cNvSpPr>
            <a:spLocks noGrp="1"/>
          </p:cNvSpPr>
          <p:nvPr>
            <p:ph type="pic" sz="quarter" idx="15"/>
          </p:nvPr>
        </p:nvSpPr>
        <p:spPr>
          <a:xfrm>
            <a:off x="6135367" y="2014026"/>
            <a:ext cx="2646000" cy="1485554"/>
          </a:xfrm>
        </p:spPr>
        <p:txBody>
          <a:bodyPr/>
          <a:lstStyle>
            <a:lvl1pPr>
              <a:defRPr>
                <a:solidFill>
                  <a:srgbClr val="243746"/>
                </a:solidFill>
              </a:defRPr>
            </a:lvl1pPr>
          </a:lstStyle>
          <a:p>
            <a:r>
              <a:rPr lang="en-US" noProof="0"/>
              <a:t>Click icon to add picture</a:t>
            </a:r>
            <a:endParaRPr lang="en-GB" noProof="0"/>
          </a:p>
        </p:txBody>
      </p:sp>
      <p:sp>
        <p:nvSpPr>
          <p:cNvPr id="13" name="Text Placeholder 12">
            <a:extLst>
              <a:ext uri="{FF2B5EF4-FFF2-40B4-BE49-F238E27FC236}">
                <a16:creationId xmlns:a16="http://schemas.microsoft.com/office/drawing/2014/main" id="{0C247620-8094-4788-8C24-2157F205A77C}"/>
              </a:ext>
            </a:extLst>
          </p:cNvPr>
          <p:cNvSpPr>
            <a:spLocks noGrp="1"/>
          </p:cNvSpPr>
          <p:nvPr>
            <p:ph type="body" sz="quarter" idx="16"/>
          </p:nvPr>
        </p:nvSpPr>
        <p:spPr>
          <a:xfrm>
            <a:off x="704752" y="3581051"/>
            <a:ext cx="2646000" cy="486000"/>
          </a:xfrm>
          <a:solidFill>
            <a:srgbClr val="243746"/>
          </a:solidFill>
        </p:spPr>
        <p:txBody>
          <a:bodyPr lIns="108000" tIns="72000" rIns="108000" bIns="72000" anchor="ctr"/>
          <a:lstStyle>
            <a:lvl1pPr marL="0" indent="0" algn="ctr">
              <a:buNone/>
              <a:defRPr sz="14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15" name="Text Placeholder 14">
            <a:extLst>
              <a:ext uri="{FF2B5EF4-FFF2-40B4-BE49-F238E27FC236}">
                <a16:creationId xmlns:a16="http://schemas.microsoft.com/office/drawing/2014/main" id="{E0030F90-F52A-4AC2-B0ED-92D9015CF87A}"/>
              </a:ext>
            </a:extLst>
          </p:cNvPr>
          <p:cNvSpPr>
            <a:spLocks noGrp="1"/>
          </p:cNvSpPr>
          <p:nvPr>
            <p:ph type="body" sz="quarter" idx="17"/>
          </p:nvPr>
        </p:nvSpPr>
        <p:spPr>
          <a:xfrm>
            <a:off x="702528" y="4134027"/>
            <a:ext cx="2646000" cy="2031813"/>
          </a:xfrm>
          <a:solidFill>
            <a:srgbClr val="DFF5FF"/>
          </a:solidFill>
        </p:spPr>
        <p:txBody>
          <a:bodyPr lIns="108000" tIns="180000" rIns="108000" bIns="180000">
            <a:noAutofit/>
          </a:bodyPr>
          <a:lstStyle>
            <a:lvl1pPr marL="48600" indent="0">
              <a:buFontTx/>
              <a:buNone/>
              <a:defRPr sz="12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Click to edit Master text styles</a:t>
            </a:r>
          </a:p>
        </p:txBody>
      </p:sp>
      <p:sp>
        <p:nvSpPr>
          <p:cNvPr id="16" name="Text Placeholder 12">
            <a:extLst>
              <a:ext uri="{FF2B5EF4-FFF2-40B4-BE49-F238E27FC236}">
                <a16:creationId xmlns:a16="http://schemas.microsoft.com/office/drawing/2014/main" id="{B8B28E43-FC3A-4E3C-B7A4-BFAC3F6291F2}"/>
              </a:ext>
            </a:extLst>
          </p:cNvPr>
          <p:cNvSpPr>
            <a:spLocks noGrp="1"/>
          </p:cNvSpPr>
          <p:nvPr>
            <p:ph type="body" sz="quarter" idx="18"/>
          </p:nvPr>
        </p:nvSpPr>
        <p:spPr>
          <a:xfrm>
            <a:off x="3420060" y="3581051"/>
            <a:ext cx="2646000" cy="486000"/>
          </a:xfrm>
          <a:solidFill>
            <a:srgbClr val="243746"/>
          </a:solidFill>
        </p:spPr>
        <p:txBody>
          <a:bodyPr lIns="108000" tIns="72000" rIns="108000" bIns="72000" anchor="ctr"/>
          <a:lstStyle>
            <a:lvl1pPr marL="0" indent="0" algn="ctr">
              <a:buNone/>
              <a:defRPr sz="14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17" name="Text Placeholder 14">
            <a:extLst>
              <a:ext uri="{FF2B5EF4-FFF2-40B4-BE49-F238E27FC236}">
                <a16:creationId xmlns:a16="http://schemas.microsoft.com/office/drawing/2014/main" id="{D1324929-B8EB-44EC-8FF5-2C28A9CF9EAA}"/>
              </a:ext>
            </a:extLst>
          </p:cNvPr>
          <p:cNvSpPr>
            <a:spLocks noGrp="1"/>
          </p:cNvSpPr>
          <p:nvPr>
            <p:ph type="body" sz="quarter" idx="19"/>
          </p:nvPr>
        </p:nvSpPr>
        <p:spPr>
          <a:xfrm>
            <a:off x="3417836" y="4134027"/>
            <a:ext cx="2646000" cy="2031813"/>
          </a:xfrm>
          <a:solidFill>
            <a:srgbClr val="DFF5FF"/>
          </a:solidFill>
        </p:spPr>
        <p:txBody>
          <a:bodyPr lIns="108000" tIns="180000" rIns="108000" bIns="180000">
            <a:noAutofit/>
          </a:bodyPr>
          <a:lstStyle>
            <a:lvl1pPr marL="48600" indent="0">
              <a:buFontTx/>
              <a:buNone/>
              <a:defRPr sz="12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Click to edit Master text styles</a:t>
            </a:r>
          </a:p>
        </p:txBody>
      </p:sp>
      <p:sp>
        <p:nvSpPr>
          <p:cNvPr id="18" name="Text Placeholder 12">
            <a:extLst>
              <a:ext uri="{FF2B5EF4-FFF2-40B4-BE49-F238E27FC236}">
                <a16:creationId xmlns:a16="http://schemas.microsoft.com/office/drawing/2014/main" id="{65952D41-90C0-4970-97E4-DCC2E9111D0B}"/>
              </a:ext>
            </a:extLst>
          </p:cNvPr>
          <p:cNvSpPr>
            <a:spLocks noGrp="1"/>
          </p:cNvSpPr>
          <p:nvPr>
            <p:ph type="body" sz="quarter" idx="20"/>
          </p:nvPr>
        </p:nvSpPr>
        <p:spPr>
          <a:xfrm>
            <a:off x="6135368" y="3581051"/>
            <a:ext cx="2646000" cy="486000"/>
          </a:xfrm>
          <a:solidFill>
            <a:srgbClr val="243746"/>
          </a:solidFill>
        </p:spPr>
        <p:txBody>
          <a:bodyPr lIns="108000" tIns="72000" rIns="108000" bIns="72000" anchor="ctr"/>
          <a:lstStyle>
            <a:lvl1pPr marL="0" indent="0" algn="ctr">
              <a:buNone/>
              <a:defRPr sz="14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19" name="Text Placeholder 14">
            <a:extLst>
              <a:ext uri="{FF2B5EF4-FFF2-40B4-BE49-F238E27FC236}">
                <a16:creationId xmlns:a16="http://schemas.microsoft.com/office/drawing/2014/main" id="{AE74CFD7-A4E4-43FE-9998-D7E8ADED458B}"/>
              </a:ext>
            </a:extLst>
          </p:cNvPr>
          <p:cNvSpPr>
            <a:spLocks noGrp="1"/>
          </p:cNvSpPr>
          <p:nvPr>
            <p:ph type="body" sz="quarter" idx="21"/>
          </p:nvPr>
        </p:nvSpPr>
        <p:spPr>
          <a:xfrm>
            <a:off x="6133144" y="4134027"/>
            <a:ext cx="2646000" cy="2031813"/>
          </a:xfrm>
          <a:solidFill>
            <a:srgbClr val="DFF5FF"/>
          </a:solidFill>
        </p:spPr>
        <p:txBody>
          <a:bodyPr lIns="108000" tIns="180000" rIns="108000" bIns="180000">
            <a:noAutofit/>
          </a:bodyPr>
          <a:lstStyle>
            <a:lvl1pPr marL="48600" indent="0">
              <a:buFontTx/>
              <a:buNone/>
              <a:defRPr sz="12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Click to edit Master text styles</a:t>
            </a:r>
          </a:p>
        </p:txBody>
      </p:sp>
      <p:sp>
        <p:nvSpPr>
          <p:cNvPr id="22" name="Slide Number Placeholder 19">
            <a:extLst>
              <a:ext uri="{FF2B5EF4-FFF2-40B4-BE49-F238E27FC236}">
                <a16:creationId xmlns:a16="http://schemas.microsoft.com/office/drawing/2014/main" id="{F1F39B4C-364B-4AFC-B899-8DD61C19D9CE}"/>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14" name="Picture Placeholder 10">
            <a:extLst>
              <a:ext uri="{FF2B5EF4-FFF2-40B4-BE49-F238E27FC236}">
                <a16:creationId xmlns:a16="http://schemas.microsoft.com/office/drawing/2014/main" id="{DD9B2730-1633-40E2-8BC2-F1C840471316}"/>
              </a:ext>
            </a:extLst>
          </p:cNvPr>
          <p:cNvSpPr>
            <a:spLocks noGrp="1"/>
          </p:cNvSpPr>
          <p:nvPr>
            <p:ph type="pic" sz="quarter" idx="22"/>
          </p:nvPr>
        </p:nvSpPr>
        <p:spPr>
          <a:xfrm>
            <a:off x="8850675" y="2014026"/>
            <a:ext cx="2646000" cy="1485554"/>
          </a:xfrm>
        </p:spPr>
        <p:txBody>
          <a:bodyPr/>
          <a:lstStyle>
            <a:lvl1pPr>
              <a:defRPr>
                <a:solidFill>
                  <a:srgbClr val="243746"/>
                </a:solidFill>
              </a:defRPr>
            </a:lvl1pPr>
          </a:lstStyle>
          <a:p>
            <a:r>
              <a:rPr lang="en-US" noProof="0"/>
              <a:t>Click icon to add picture</a:t>
            </a:r>
            <a:endParaRPr lang="en-GB" noProof="0"/>
          </a:p>
        </p:txBody>
      </p:sp>
      <p:sp>
        <p:nvSpPr>
          <p:cNvPr id="20" name="Text Placeholder 12">
            <a:extLst>
              <a:ext uri="{FF2B5EF4-FFF2-40B4-BE49-F238E27FC236}">
                <a16:creationId xmlns:a16="http://schemas.microsoft.com/office/drawing/2014/main" id="{3116D8BC-B55B-42AC-B449-0078EDE9394A}"/>
              </a:ext>
            </a:extLst>
          </p:cNvPr>
          <p:cNvSpPr>
            <a:spLocks noGrp="1"/>
          </p:cNvSpPr>
          <p:nvPr>
            <p:ph type="body" sz="quarter" idx="23"/>
          </p:nvPr>
        </p:nvSpPr>
        <p:spPr>
          <a:xfrm>
            <a:off x="8850675" y="3581051"/>
            <a:ext cx="2646000" cy="486000"/>
          </a:xfrm>
          <a:solidFill>
            <a:srgbClr val="243746"/>
          </a:solidFill>
        </p:spPr>
        <p:txBody>
          <a:bodyPr lIns="108000" tIns="72000" rIns="108000" bIns="72000" anchor="ctr"/>
          <a:lstStyle>
            <a:lvl1pPr marL="0" indent="0" algn="ctr">
              <a:buNone/>
              <a:defRPr sz="1400">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Click to edit Master text styles</a:t>
            </a:r>
          </a:p>
        </p:txBody>
      </p:sp>
      <p:sp>
        <p:nvSpPr>
          <p:cNvPr id="21" name="Text Placeholder 14">
            <a:extLst>
              <a:ext uri="{FF2B5EF4-FFF2-40B4-BE49-F238E27FC236}">
                <a16:creationId xmlns:a16="http://schemas.microsoft.com/office/drawing/2014/main" id="{5222868D-42E6-4FED-B90F-0A7F1DC09DD9}"/>
              </a:ext>
            </a:extLst>
          </p:cNvPr>
          <p:cNvSpPr>
            <a:spLocks noGrp="1"/>
          </p:cNvSpPr>
          <p:nvPr>
            <p:ph type="body" sz="quarter" idx="24"/>
          </p:nvPr>
        </p:nvSpPr>
        <p:spPr>
          <a:xfrm>
            <a:off x="8848451" y="4134027"/>
            <a:ext cx="2646000" cy="2031813"/>
          </a:xfrm>
          <a:solidFill>
            <a:srgbClr val="DFF5FF"/>
          </a:solidFill>
        </p:spPr>
        <p:txBody>
          <a:bodyPr lIns="108000" tIns="180000" rIns="108000" bIns="180000">
            <a:noAutofit/>
          </a:bodyPr>
          <a:lstStyle>
            <a:lvl1pPr marL="48600" indent="0">
              <a:buFontTx/>
              <a:buNone/>
              <a:defRPr sz="1200">
                <a:solidFill>
                  <a:srgbClr val="243746"/>
                </a:solidFill>
              </a:defRPr>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Click to edit Master text styles</a:t>
            </a:r>
          </a:p>
        </p:txBody>
      </p:sp>
      <p:cxnSp>
        <p:nvCxnSpPr>
          <p:cNvPr id="24" name="Straight Connector 23">
            <a:extLst>
              <a:ext uri="{FF2B5EF4-FFF2-40B4-BE49-F238E27FC236}">
                <a16:creationId xmlns:a16="http://schemas.microsoft.com/office/drawing/2014/main" id="{5B43F209-D9B1-4C1D-BEEB-45BEA693935C}"/>
              </a:ext>
            </a:extLst>
          </p:cNvPr>
          <p:cNvCxnSpPr>
            <a:cxnSpLocks/>
          </p:cNvCxnSpPr>
          <p:nvPr userDrawn="1"/>
        </p:nvCxnSpPr>
        <p:spPr>
          <a:xfrm>
            <a:off x="695325" y="6516000"/>
            <a:ext cx="10810875"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210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slate">
    <p:bg>
      <p:bgPr>
        <a:solidFill>
          <a:srgbClr val="24374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729113"/>
            <a:ext cx="5400000" cy="3600000"/>
          </a:xfrm>
          <a:noFill/>
        </p:spPr>
        <p:txBody>
          <a:bodyPr tIns="0" bIns="72000" anchor="b"/>
          <a:lstStyle>
            <a:lvl1pPr algn="l">
              <a:lnSpc>
                <a:spcPct val="100000"/>
              </a:lnSpc>
              <a:defRPr sz="3200">
                <a:solidFill>
                  <a:srgbClr val="FF1243"/>
                </a:solidFill>
                <a:latin typeface="+mn-lt"/>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F5136A9E-1D77-433D-9BC7-E4443525AFD7}"/>
              </a:ext>
            </a:extLst>
          </p:cNvPr>
          <p:cNvSpPr>
            <a:spLocks noGrp="1"/>
          </p:cNvSpPr>
          <p:nvPr>
            <p:ph type="subTitle" idx="1"/>
          </p:nvPr>
        </p:nvSpPr>
        <p:spPr>
          <a:xfrm>
            <a:off x="694800" y="4508499"/>
            <a:ext cx="5400000" cy="1260475"/>
          </a:xfrm>
        </p:spPr>
        <p:txBody>
          <a:bodyPr/>
          <a:lstStyle>
            <a:lvl1pPr marL="0" indent="0" algn="l">
              <a:spcBef>
                <a:spcPts val="0"/>
              </a:spcBef>
              <a:spcAft>
                <a:spcPts val="0"/>
              </a:spcAft>
              <a:buNone/>
              <a:defRPr sz="16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3" name="Graphic 2">
            <a:extLst>
              <a:ext uri="{FF2B5EF4-FFF2-40B4-BE49-F238E27FC236}">
                <a16:creationId xmlns:a16="http://schemas.microsoft.com/office/drawing/2014/main" id="{0936FAB5-0D5A-3D46-9B10-F8BE90DF95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000" y="468000"/>
            <a:ext cx="1260000" cy="1033732"/>
          </a:xfrm>
          <a:prstGeom prst="rect">
            <a:avLst/>
          </a:prstGeom>
        </p:spPr>
      </p:pic>
      <p:graphicFrame>
        <p:nvGraphicFramePr>
          <p:cNvPr id="4" name="Table 3">
            <a:extLst>
              <a:ext uri="{FF2B5EF4-FFF2-40B4-BE49-F238E27FC236}">
                <a16:creationId xmlns:a16="http://schemas.microsoft.com/office/drawing/2014/main" id="{224664B0-9A7D-2F4D-C9A2-4558354F83BD}"/>
              </a:ext>
            </a:extLst>
          </p:cNvPr>
          <p:cNvGraphicFramePr>
            <a:graphicFrameLocks noGrp="1"/>
          </p:cNvGraphicFramePr>
          <p:nvPr userDrawn="1">
            <p:extLst>
              <p:ext uri="{D42A27DB-BD31-4B8C-83A1-F6EECF244321}">
                <p14:modId xmlns:p14="http://schemas.microsoft.com/office/powerpoint/2010/main" val="343239249"/>
              </p:ext>
            </p:extLst>
          </p:nvPr>
        </p:nvGraphicFramePr>
        <p:xfrm>
          <a:off x="12396000" y="562018"/>
          <a:ext cx="720000" cy="3406732"/>
        </p:xfrm>
        <a:graphic>
          <a:graphicData uri="http://schemas.openxmlformats.org/drawingml/2006/table">
            <a:tbl>
              <a:tblPr firstRow="1" bandRow="1">
                <a:tableStyleId>{5C22544A-7EE6-4342-B048-85BDC9FD1C3A}</a:tableStyleId>
              </a:tblPr>
              <a:tblGrid>
                <a:gridCol w="180000">
                  <a:extLst>
                    <a:ext uri="{9D8B030D-6E8A-4147-A177-3AD203B41FA5}">
                      <a16:colId xmlns:a16="http://schemas.microsoft.com/office/drawing/2014/main" val="861224841"/>
                    </a:ext>
                  </a:extLst>
                </a:gridCol>
                <a:gridCol w="180000">
                  <a:extLst>
                    <a:ext uri="{9D8B030D-6E8A-4147-A177-3AD203B41FA5}">
                      <a16:colId xmlns:a16="http://schemas.microsoft.com/office/drawing/2014/main" val="1646885003"/>
                    </a:ext>
                  </a:extLst>
                </a:gridCol>
                <a:gridCol w="180000">
                  <a:extLst>
                    <a:ext uri="{9D8B030D-6E8A-4147-A177-3AD203B41FA5}">
                      <a16:colId xmlns:a16="http://schemas.microsoft.com/office/drawing/2014/main" val="518641644"/>
                    </a:ext>
                  </a:extLst>
                </a:gridCol>
                <a:gridCol w="180000">
                  <a:extLst>
                    <a:ext uri="{9D8B030D-6E8A-4147-A177-3AD203B41FA5}">
                      <a16:colId xmlns:a16="http://schemas.microsoft.com/office/drawing/2014/main" val="2238716180"/>
                    </a:ext>
                  </a:extLst>
                </a:gridCol>
              </a:tblGrid>
              <a:tr h="180662">
                <a:tc gridSpan="4">
                  <a:txBody>
                    <a:bodyPr/>
                    <a:lstStyle/>
                    <a:p>
                      <a:r>
                        <a:rPr lang="nb-NO" sz="600" b="0"/>
                        <a:t>Use Eyedropper tool to pick one of these colours</a:t>
                      </a:r>
                    </a:p>
                  </a:txBody>
                  <a:tcPr marL="0" marR="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866353459"/>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2667466"/>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640121"/>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F4FF"/>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005057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BF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FC6"/>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3403457"/>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A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3E4CE"/>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D1AF"/>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568549"/>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8C3D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9D4BA"/>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C3A3"/>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763500"/>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194B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B7A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A890"/>
                    </a:solid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05624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96F9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2A89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937C"/>
                    </a:solidFill>
                  </a:tcPr>
                </a:tc>
                <a:tc>
                  <a:txBody>
                    <a:bodyPr/>
                    <a:lstStyle/>
                    <a:p>
                      <a:pPr algn="ctr"/>
                      <a:r>
                        <a:rPr lang="nb-NO" sz="600">
                          <a:solidFill>
                            <a:schemeClr val="bg1"/>
                          </a:solidFill>
                        </a:rPr>
                        <a:t>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58527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4D7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8C8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6D62"/>
                    </a:solidFill>
                  </a:tcPr>
                </a:tc>
                <a:tc>
                  <a:txBody>
                    <a:bodyPr/>
                    <a:lstStyle/>
                    <a:p>
                      <a:pPr algn="ctr"/>
                      <a:r>
                        <a:rPr lang="nb-NO" sz="600">
                          <a:solidFill>
                            <a:schemeClr val="bg1"/>
                          </a:solidFill>
                        </a:rPr>
                        <a:t>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76424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3F5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7B7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5424C"/>
                    </a:solidFill>
                  </a:tcPr>
                </a:tc>
                <a:tc>
                  <a:txBody>
                    <a:bodyPr/>
                    <a:lstStyle/>
                    <a:p>
                      <a:pPr algn="ctr"/>
                      <a:r>
                        <a:rPr lang="nb-NO" sz="600">
                          <a:solidFill>
                            <a:schemeClr val="bg1"/>
                          </a:solidFill>
                        </a:rPr>
                        <a:t>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4201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7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C0023"/>
                    </a:solidFill>
                  </a:tcPr>
                </a:tc>
                <a:tc>
                  <a:txBody>
                    <a:bodyPr/>
                    <a:lstStyle/>
                    <a:p>
                      <a:pPr algn="ctr"/>
                      <a:r>
                        <a:rPr lang="nb-NO" sz="600">
                          <a:solidFill>
                            <a:schemeClr val="bg1"/>
                          </a:solidFill>
                        </a:rPr>
                        <a:t>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0154419"/>
                  </a:ext>
                </a:extLst>
              </a:tr>
              <a:tr h="180412">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nb-NO" sz="600">
                        <a:solidFill>
                          <a:schemeClr val="bg1"/>
                        </a:solidFill>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732092"/>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EDE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B7"/>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126013"/>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3D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199"/>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3025785"/>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4D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E88C"/>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023671"/>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C6C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C79"/>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5089277"/>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5A7A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5550108"/>
                  </a:ext>
                </a:extLst>
              </a:tr>
            </a:tbl>
          </a:graphicData>
        </a:graphic>
      </p:graphicFrame>
    </p:spTree>
    <p:extLst>
      <p:ext uri="{BB962C8B-B14F-4D97-AF65-F5344CB8AC3E}">
        <p14:creationId xmlns:p14="http://schemas.microsoft.com/office/powerpoint/2010/main" val="37339774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lored left column-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978536-1525-4E05-977D-0FC7BD75B96F}"/>
              </a:ext>
            </a:extLst>
          </p:cNvPr>
          <p:cNvSpPr/>
          <p:nvPr userDrawn="1"/>
        </p:nvSpPr>
        <p:spPr>
          <a:xfrm>
            <a:off x="0" y="0"/>
            <a:ext cx="3395663" cy="6858000"/>
          </a:xfrm>
          <a:prstGeom prst="rect">
            <a:avLst/>
          </a:prstGeom>
          <a:solidFill>
            <a:srgbClr val="DF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hasCustomPrompt="1"/>
          </p:nvPr>
        </p:nvSpPr>
        <p:spPr>
          <a:xfrm>
            <a:off x="695324" y="2413262"/>
            <a:ext cx="2700338" cy="3752586"/>
          </a:xfrm>
        </p:spPr>
        <p:txBody>
          <a:bodyPr rIns="216000"/>
          <a:lstStyle>
            <a:lvl1pPr marL="0" indent="0">
              <a:buNone/>
              <a:defRPr>
                <a:solidFill>
                  <a:srgbClr val="243746"/>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828576"/>
            <a:ext cx="2700338" cy="1264173"/>
          </a:xfrm>
        </p:spPr>
        <p:txBody>
          <a:bodyPr rIns="216000" bIns="180000" anchor="t"/>
          <a:lstStyle>
            <a:lvl1pPr>
              <a:defRPr>
                <a:solidFill>
                  <a:srgbClr val="243746"/>
                </a:solidFill>
              </a:defRPr>
            </a:lvl1pPr>
          </a:lstStyle>
          <a:p>
            <a:r>
              <a:rPr lang="en-US" noProof="0"/>
              <a:t>Click to edit Master title style</a:t>
            </a:r>
            <a:endParaRPr lang="en-GB" noProof="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4090987" y="819150"/>
            <a:ext cx="7405688" cy="5346700"/>
          </a:xfrm>
          <a:prstGeom prst="rect">
            <a:avLst/>
          </a:prstGeom>
        </p:spPr>
        <p:txBody>
          <a:bodyPr lIns="180000" tIns="0" rIns="0" bIns="0"/>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10" name="Straight Connector 9">
            <a:extLst>
              <a:ext uri="{FF2B5EF4-FFF2-40B4-BE49-F238E27FC236}">
                <a16:creationId xmlns:a16="http://schemas.microsoft.com/office/drawing/2014/main" id="{1DD5A502-4272-4E22-9389-C48A9C4367CC}"/>
              </a:ext>
            </a:extLst>
          </p:cNvPr>
          <p:cNvCxnSpPr>
            <a:cxnSpLocks/>
          </p:cNvCxnSpPr>
          <p:nvPr userDrawn="1"/>
        </p:nvCxnSpPr>
        <p:spPr>
          <a:xfrm>
            <a:off x="695325" y="6516000"/>
            <a:ext cx="10810875"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1456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lored left column-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978536-1525-4E05-977D-0FC7BD75B96F}"/>
              </a:ext>
            </a:extLst>
          </p:cNvPr>
          <p:cNvSpPr/>
          <p:nvPr userDrawn="1"/>
        </p:nvSpPr>
        <p:spPr>
          <a:xfrm>
            <a:off x="0" y="0"/>
            <a:ext cx="4756638" cy="6858000"/>
          </a:xfrm>
          <a:prstGeom prst="rect">
            <a:avLst/>
          </a:prstGeom>
          <a:solidFill>
            <a:srgbClr val="DF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hasCustomPrompt="1"/>
          </p:nvPr>
        </p:nvSpPr>
        <p:spPr>
          <a:xfrm>
            <a:off x="695324" y="2413262"/>
            <a:ext cx="3600451" cy="3752586"/>
          </a:xfrm>
        </p:spPr>
        <p:txBody>
          <a:bodyPr rIns="216000"/>
          <a:lstStyle>
            <a:lvl1pPr marL="0" indent="0">
              <a:buNone/>
              <a:defRPr sz="1600">
                <a:solidFill>
                  <a:srgbClr val="243746"/>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4" y="828576"/>
            <a:ext cx="3600451" cy="1264173"/>
          </a:xfrm>
        </p:spPr>
        <p:txBody>
          <a:bodyPr rIns="216000" bIns="180000" anchor="t"/>
          <a:lstStyle>
            <a:lvl1pPr>
              <a:defRPr>
                <a:solidFill>
                  <a:srgbClr val="243746"/>
                </a:solidFill>
              </a:defRPr>
            </a:lvl1pPr>
          </a:lstStyle>
          <a:p>
            <a:r>
              <a:rPr lang="en-US" noProof="0"/>
              <a:t>Click to edit Master title style</a:t>
            </a:r>
            <a:endParaRPr lang="en-GB" noProof="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4991099" y="819150"/>
            <a:ext cx="6505575" cy="5346700"/>
          </a:xfrm>
          <a:prstGeom prst="rect">
            <a:avLst/>
          </a:prstGeom>
        </p:spPr>
        <p:txBody>
          <a:bodyPr lIns="180000" tIns="0" rIns="0" bIns="0"/>
          <a:lstStyle>
            <a:lvl1pPr>
              <a:defRPr sz="1400">
                <a:solidFill>
                  <a:srgbClr val="243746"/>
                </a:solidFill>
              </a:defRPr>
            </a:lvl1pPr>
            <a:lvl2pPr>
              <a:defRPr sz="1400">
                <a:solidFill>
                  <a:srgbClr val="243746"/>
                </a:solidFill>
              </a:defRPr>
            </a:lvl2pPr>
            <a:lvl3pPr>
              <a:defRPr sz="1400">
                <a:solidFill>
                  <a:srgbClr val="243746"/>
                </a:solidFill>
              </a:defRPr>
            </a:lvl3pPr>
            <a:lvl4pPr>
              <a:defRPr sz="1400">
                <a:solidFill>
                  <a:srgbClr val="243746"/>
                </a:solidFill>
              </a:defRPr>
            </a:lvl4pPr>
            <a:lvl5pPr>
              <a:defRPr sz="1400">
                <a:solidFill>
                  <a:srgbClr val="24374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10" name="Straight Connector 9">
            <a:extLst>
              <a:ext uri="{FF2B5EF4-FFF2-40B4-BE49-F238E27FC236}">
                <a16:creationId xmlns:a16="http://schemas.microsoft.com/office/drawing/2014/main" id="{49358CCD-89E7-4827-909B-DB170742C6F2}"/>
              </a:ext>
            </a:extLst>
          </p:cNvPr>
          <p:cNvCxnSpPr>
            <a:cxnSpLocks/>
          </p:cNvCxnSpPr>
          <p:nvPr userDrawn="1"/>
        </p:nvCxnSpPr>
        <p:spPr>
          <a:xfrm>
            <a:off x="695325" y="6516000"/>
            <a:ext cx="10810875"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351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lored right column">
    <p:bg>
      <p:bgPr>
        <a:solidFill>
          <a:srgbClr val="DFF5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978536-1525-4E05-977D-0FC7BD75B96F}"/>
              </a:ext>
            </a:extLst>
          </p:cNvPr>
          <p:cNvSpPr/>
          <p:nvPr userDrawn="1"/>
        </p:nvSpPr>
        <p:spPr>
          <a:xfrm>
            <a:off x="-1" y="0"/>
            <a:ext cx="33956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hasCustomPrompt="1"/>
          </p:nvPr>
        </p:nvSpPr>
        <p:spPr>
          <a:xfrm>
            <a:off x="695324" y="2413262"/>
            <a:ext cx="2700338" cy="3752586"/>
          </a:xfrm>
        </p:spPr>
        <p:txBody>
          <a:bodyPr rIns="216000"/>
          <a:lstStyle>
            <a:lvl1pPr marL="0" indent="0">
              <a:buNone/>
              <a:defRPr>
                <a:solidFill>
                  <a:srgbClr val="243746"/>
                </a:solidFill>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828576"/>
            <a:ext cx="2700338" cy="1264173"/>
          </a:xfrm>
        </p:spPr>
        <p:txBody>
          <a:bodyPr rIns="216000" bIns="180000" anchor="t"/>
          <a:lstStyle>
            <a:lvl1pPr>
              <a:defRPr>
                <a:solidFill>
                  <a:srgbClr val="243746"/>
                </a:solidFill>
              </a:defRPr>
            </a:lvl1pPr>
          </a:lstStyle>
          <a:p>
            <a:r>
              <a:rPr lang="en-US" noProof="0"/>
              <a:t>Click to edit Master title style</a:t>
            </a:r>
            <a:endParaRPr lang="en-GB" noProof="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4090987" y="819150"/>
            <a:ext cx="7405688" cy="5346700"/>
          </a:xfrm>
          <a:prstGeom prst="rect">
            <a:avLst/>
          </a:prstGeom>
        </p:spPr>
        <p:txBody>
          <a:bodyPr lIns="180000" tIns="0" rIns="0" bIns="0"/>
          <a:lstStyle>
            <a:lvl1pPr>
              <a:defRPr>
                <a:solidFill>
                  <a:srgbClr val="243746"/>
                </a:solidFill>
              </a:defRPr>
            </a:lvl1pPr>
            <a:lvl2pPr>
              <a:defRPr>
                <a:solidFill>
                  <a:srgbClr val="243746"/>
                </a:solidFill>
              </a:defRPr>
            </a:lvl2pPr>
            <a:lvl3pPr>
              <a:defRPr>
                <a:solidFill>
                  <a:srgbClr val="243746"/>
                </a:solidFill>
              </a:defRPr>
            </a:lvl3pPr>
            <a:lvl4pPr>
              <a:defRPr>
                <a:solidFill>
                  <a:srgbClr val="243746"/>
                </a:solidFill>
              </a:defRPr>
            </a:lvl4pPr>
            <a:lvl5pPr>
              <a:defRPr>
                <a:solidFill>
                  <a:srgbClr val="24374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pic>
        <p:nvPicPr>
          <p:cNvPr id="10" name="Graphic 9">
            <a:extLst>
              <a:ext uri="{FF2B5EF4-FFF2-40B4-BE49-F238E27FC236}">
                <a16:creationId xmlns:a16="http://schemas.microsoft.com/office/drawing/2014/main" id="{74A353F3-1233-4B1E-8AA8-841E825EC4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30219" y="175144"/>
            <a:ext cx="1078648" cy="427693"/>
          </a:xfrm>
          <a:prstGeom prst="rect">
            <a:avLst/>
          </a:prstGeom>
        </p:spPr>
      </p:pic>
      <p:cxnSp>
        <p:nvCxnSpPr>
          <p:cNvPr id="11" name="Straight Connector 10">
            <a:extLst>
              <a:ext uri="{FF2B5EF4-FFF2-40B4-BE49-F238E27FC236}">
                <a16:creationId xmlns:a16="http://schemas.microsoft.com/office/drawing/2014/main" id="{63150CF0-D237-49B5-A659-C72EB2C01CA2}"/>
              </a:ext>
            </a:extLst>
          </p:cNvPr>
          <p:cNvCxnSpPr>
            <a:cxnSpLocks/>
          </p:cNvCxnSpPr>
          <p:nvPr userDrawn="1"/>
        </p:nvCxnSpPr>
        <p:spPr>
          <a:xfrm>
            <a:off x="695325" y="6516000"/>
            <a:ext cx="10810875"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46344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Colored top row">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0" y="0"/>
            <a:ext cx="12192000" cy="3787807"/>
          </a:xfrm>
          <a:solidFill>
            <a:srgbClr val="DFF5FF"/>
          </a:solidFill>
        </p:spPr>
        <p:txBody>
          <a:bodyPr anchor="ctr">
            <a:normAutofit/>
          </a:bodyPr>
          <a:lstStyle>
            <a:lvl1pPr marL="0" indent="0" algn="ctr">
              <a:buNone/>
              <a:defRPr sz="14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a:p>
        </p:txBody>
      </p:sp>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695325" y="3912125"/>
            <a:ext cx="2858580" cy="2253726"/>
          </a:xfrm>
        </p:spPr>
        <p:txBody>
          <a:bodyPr tIns="180000" rIns="0" anchor="t"/>
          <a:lstStyle>
            <a:lvl1pPr>
              <a:lnSpc>
                <a:spcPct val="100000"/>
              </a:lnSpc>
              <a:defRPr sz="2400">
                <a:solidFill>
                  <a:srgbClr val="243746"/>
                </a:solidFill>
              </a:defRPr>
            </a:lvl1pPr>
          </a:lstStyle>
          <a:p>
            <a:r>
              <a:rPr lang="en-US" noProof="0"/>
              <a:t>Click to edit Master title style</a:t>
            </a:r>
            <a:endParaRPr lang="en-GB" noProof="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hasCustomPrompt="1"/>
          </p:nvPr>
        </p:nvSpPr>
        <p:spPr>
          <a:xfrm>
            <a:off x="4295775" y="3902697"/>
            <a:ext cx="7200900" cy="2263153"/>
          </a:xfrm>
        </p:spPr>
        <p:txBody>
          <a:bodyPr lIns="0" tIns="288000" rIns="0"/>
          <a:lstStyle>
            <a:lvl1pPr marL="0" indent="0">
              <a:buNone/>
              <a:defRPr sz="1600">
                <a:solidFill>
                  <a:srgbClr val="24374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Slide Number Placeholder 19">
            <a:extLst>
              <a:ext uri="{FF2B5EF4-FFF2-40B4-BE49-F238E27FC236}">
                <a16:creationId xmlns:a16="http://schemas.microsoft.com/office/drawing/2014/main" id="{05DF783A-B52F-42AD-A2BE-6C3FD3EF3FA6}"/>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7" name="Straight Connector 6">
            <a:extLst>
              <a:ext uri="{FF2B5EF4-FFF2-40B4-BE49-F238E27FC236}">
                <a16:creationId xmlns:a16="http://schemas.microsoft.com/office/drawing/2014/main" id="{5DB742E2-033B-481C-8301-4B9B3ABC0779}"/>
              </a:ext>
            </a:extLst>
          </p:cNvPr>
          <p:cNvCxnSpPr>
            <a:cxnSpLocks/>
          </p:cNvCxnSpPr>
          <p:nvPr userDrawn="1"/>
        </p:nvCxnSpPr>
        <p:spPr>
          <a:xfrm>
            <a:off x="695325" y="6516000"/>
            <a:ext cx="10810875"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8532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CCFB-02E9-4461-933C-7C1EAD815E76}"/>
              </a:ext>
            </a:extLst>
          </p:cNvPr>
          <p:cNvSpPr>
            <a:spLocks noGrp="1"/>
          </p:cNvSpPr>
          <p:nvPr>
            <p:ph type="title"/>
          </p:nvPr>
        </p:nvSpPr>
        <p:spPr>
          <a:xfrm>
            <a:off x="695325" y="811228"/>
            <a:ext cx="10801350" cy="601648"/>
          </a:xfrm>
        </p:spPr>
        <p:txBody>
          <a:bodyPr anchor="t"/>
          <a:lstStyle>
            <a:lvl1pPr>
              <a:defRPr>
                <a:solidFill>
                  <a:srgbClr val="243746"/>
                </a:solidFill>
              </a:defRPr>
            </a:lvl1pPr>
          </a:lstStyle>
          <a:p>
            <a:r>
              <a:rPr lang="en-US" noProof="0"/>
              <a:t>Click to edit Master title style</a:t>
            </a:r>
            <a:endParaRPr lang="en-GB" noProof="0"/>
          </a:p>
        </p:txBody>
      </p:sp>
      <p:sp>
        <p:nvSpPr>
          <p:cNvPr id="7" name="Slide Number Placeholder 19">
            <a:extLst>
              <a:ext uri="{FF2B5EF4-FFF2-40B4-BE49-F238E27FC236}">
                <a16:creationId xmlns:a16="http://schemas.microsoft.com/office/drawing/2014/main" id="{F5CB2508-A946-42A2-A6CA-3E88C1AEB0A4}"/>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5" name="Straight Connector 4">
            <a:extLst>
              <a:ext uri="{FF2B5EF4-FFF2-40B4-BE49-F238E27FC236}">
                <a16:creationId xmlns:a16="http://schemas.microsoft.com/office/drawing/2014/main" id="{2A5E7FB3-59C8-493D-9C0D-12767F4C1450}"/>
              </a:ext>
            </a:extLst>
          </p:cNvPr>
          <p:cNvCxnSpPr>
            <a:cxnSpLocks/>
          </p:cNvCxnSpPr>
          <p:nvPr userDrawn="1"/>
        </p:nvCxnSpPr>
        <p:spPr>
          <a:xfrm>
            <a:off x="695325" y="6516000"/>
            <a:ext cx="10810875"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3543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c">
    <p:spTree>
      <p:nvGrpSpPr>
        <p:cNvPr id="1" name=""/>
        <p:cNvGrpSpPr/>
        <p:nvPr/>
      </p:nvGrpSpPr>
      <p:grpSpPr>
        <a:xfrm>
          <a:off x="0" y="0"/>
          <a:ext cx="0" cy="0"/>
          <a:chOff x="0" y="0"/>
          <a:chExt cx="0" cy="0"/>
        </a:xfrm>
      </p:grpSpPr>
      <p:sp>
        <p:nvSpPr>
          <p:cNvPr id="6" name="Slide Number Placeholder 19">
            <a:extLst>
              <a:ext uri="{FF2B5EF4-FFF2-40B4-BE49-F238E27FC236}">
                <a16:creationId xmlns:a16="http://schemas.microsoft.com/office/drawing/2014/main" id="{D40944BA-5CC2-47BA-863C-43A8F243D9C1}"/>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4" name="Straight Connector 3">
            <a:extLst>
              <a:ext uri="{FF2B5EF4-FFF2-40B4-BE49-F238E27FC236}">
                <a16:creationId xmlns:a16="http://schemas.microsoft.com/office/drawing/2014/main" id="{4773E22F-5139-4E5C-BC7D-709F34D35089}"/>
              </a:ext>
            </a:extLst>
          </p:cNvPr>
          <p:cNvCxnSpPr>
            <a:cxnSpLocks/>
          </p:cNvCxnSpPr>
          <p:nvPr userDrawn="1"/>
        </p:nvCxnSpPr>
        <p:spPr>
          <a:xfrm>
            <a:off x="695325" y="6516000"/>
            <a:ext cx="10810875"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0342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rgbClr val="FF1243"/>
                </a:solidFill>
                <a:latin typeface="+mj-lt"/>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11186EE5-AECD-4CEC-A023-9347A1BFD171}"/>
              </a:ext>
            </a:extLst>
          </p:cNvPr>
          <p:cNvSpPr>
            <a:spLocks noGrp="1"/>
          </p:cNvSpPr>
          <p:nvPr userDrawn="1">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2437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43" name="Graphic 42">
            <a:extLst>
              <a:ext uri="{FF2B5EF4-FFF2-40B4-BE49-F238E27FC236}">
                <a16:creationId xmlns:a16="http://schemas.microsoft.com/office/drawing/2014/main" id="{CE96131C-B81B-4A9C-A64B-413F047F1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graphicFrame>
        <p:nvGraphicFramePr>
          <p:cNvPr id="44" name="Table 17">
            <a:extLst>
              <a:ext uri="{FF2B5EF4-FFF2-40B4-BE49-F238E27FC236}">
                <a16:creationId xmlns:a16="http://schemas.microsoft.com/office/drawing/2014/main" id="{081712E7-49E5-4927-88C5-A629CBED4624}"/>
              </a:ext>
            </a:extLst>
          </p:cNvPr>
          <p:cNvGraphicFramePr>
            <a:graphicFrameLocks noGrp="1"/>
          </p:cNvGraphicFramePr>
          <p:nvPr userDrawn="1">
            <p:extLst>
              <p:ext uri="{D42A27DB-BD31-4B8C-83A1-F6EECF244321}">
                <p14:modId xmlns:p14="http://schemas.microsoft.com/office/powerpoint/2010/main" val="1808111648"/>
              </p:ext>
            </p:extLst>
          </p:nvPr>
        </p:nvGraphicFramePr>
        <p:xfrm>
          <a:off x="12322308" y="1452223"/>
          <a:ext cx="651031" cy="5405777"/>
        </p:xfrm>
        <a:graphic>
          <a:graphicData uri="http://schemas.openxmlformats.org/drawingml/2006/table">
            <a:tbl>
              <a:tblPr firstRow="1" bandRow="1">
                <a:tableStyleId>{5C22544A-7EE6-4342-B048-85BDC9FD1C3A}</a:tableStyleId>
              </a:tblPr>
              <a:tblGrid>
                <a:gridCol w="216000">
                  <a:extLst>
                    <a:ext uri="{9D8B030D-6E8A-4147-A177-3AD203B41FA5}">
                      <a16:colId xmlns:a16="http://schemas.microsoft.com/office/drawing/2014/main" val="232980812"/>
                    </a:ext>
                  </a:extLst>
                </a:gridCol>
                <a:gridCol w="116840">
                  <a:extLst>
                    <a:ext uri="{9D8B030D-6E8A-4147-A177-3AD203B41FA5}">
                      <a16:colId xmlns:a16="http://schemas.microsoft.com/office/drawing/2014/main" val="754942325"/>
                    </a:ext>
                  </a:extLst>
                </a:gridCol>
                <a:gridCol w="102191">
                  <a:extLst>
                    <a:ext uri="{9D8B030D-6E8A-4147-A177-3AD203B41FA5}">
                      <a16:colId xmlns:a16="http://schemas.microsoft.com/office/drawing/2014/main" val="939013712"/>
                    </a:ext>
                  </a:extLst>
                </a:gridCol>
                <a:gridCol w="216000">
                  <a:extLst>
                    <a:ext uri="{9D8B030D-6E8A-4147-A177-3AD203B41FA5}">
                      <a16:colId xmlns:a16="http://schemas.microsoft.com/office/drawing/2014/main" val="3840829785"/>
                    </a:ext>
                  </a:extLst>
                </a:gridCol>
              </a:tblGrid>
              <a:tr h="288771">
                <a:tc gridSpan="4">
                  <a:txBody>
                    <a:bodyPr/>
                    <a:lstStyle/>
                    <a:p>
                      <a:pPr algn="ctr"/>
                      <a:r>
                        <a:rPr lang="nb-NO" sz="600" b="0" err="1">
                          <a:solidFill>
                            <a:schemeClr val="bg1"/>
                          </a:solidFill>
                        </a:rPr>
                        <a:t>Primary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25407568"/>
                  </a:ext>
                </a:extLst>
              </a:tr>
              <a:tr h="216578">
                <a:tc gridSpan="2">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gridSpan="2">
                  <a:txBody>
                    <a:bodyPr/>
                    <a:lstStyle/>
                    <a:p>
                      <a:endParaRPr lang="en-GB"/>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hMerge="1">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3333"/>
                    </a:solidFill>
                  </a:tcPr>
                </a:tc>
                <a:extLst>
                  <a:ext uri="{0D108BD9-81ED-4DB2-BD59-A6C34878D82A}">
                    <a16:rowId xmlns:a16="http://schemas.microsoft.com/office/drawing/2014/main" val="2818077592"/>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solid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320499123"/>
                  </a:ext>
                </a:extLst>
              </a:tr>
              <a:tr h="288771">
                <a:tc gridSpan="4">
                  <a:txBody>
                    <a:bodyPr/>
                    <a:lstStyle/>
                    <a:p>
                      <a:pPr algn="ctr"/>
                      <a:r>
                        <a:rPr lang="nb-NO" sz="600" b="0" err="1">
                          <a:solidFill>
                            <a:schemeClr val="bg1"/>
                          </a:solidFill>
                        </a:rPr>
                        <a:t>Secondary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63042197"/>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362499669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713678500"/>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endParaRPr lang="en-GB"/>
                    </a:p>
                  </a:txBody>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95822879"/>
                  </a:ext>
                </a:extLst>
              </a:tr>
              <a:tr h="366740">
                <a:tc gridSpan="4">
                  <a:txBody>
                    <a:bodyPr/>
                    <a:lstStyle/>
                    <a:p>
                      <a:pPr algn="ctr"/>
                      <a:r>
                        <a:rPr lang="nb-NO" sz="600" b="0">
                          <a:solidFill>
                            <a:schemeClr val="bg1"/>
                          </a:solidFill>
                        </a:rPr>
                        <a:t>Tints for </a:t>
                      </a:r>
                      <a:r>
                        <a:rPr lang="nb-NO" sz="600" b="0" err="1">
                          <a:solidFill>
                            <a:schemeClr val="bg1"/>
                          </a:solidFill>
                        </a:rPr>
                        <a:t>charts</a:t>
                      </a:r>
                      <a:r>
                        <a:rPr lang="nb-NO" sz="600" b="0">
                          <a:solidFill>
                            <a:schemeClr val="bg1"/>
                          </a:solidFill>
                        </a:rPr>
                        <a:t> </a:t>
                      </a:r>
                      <a:br>
                        <a:rPr lang="nb-NO" sz="600" b="0">
                          <a:solidFill>
                            <a:schemeClr val="bg1"/>
                          </a:solidFill>
                        </a:rPr>
                      </a:br>
                      <a:r>
                        <a:rPr lang="nb-NO" sz="600" b="0">
                          <a:solidFill>
                            <a:schemeClr val="bg1"/>
                          </a:solidFill>
                        </a:rPr>
                        <a:t>and </a:t>
                      </a:r>
                      <a:r>
                        <a:rPr lang="nb-NO" sz="600" b="0" err="1">
                          <a:solidFill>
                            <a:schemeClr val="bg1"/>
                          </a:solidFill>
                        </a:rPr>
                        <a:t>infographics</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34751124"/>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43746"/>
                    </a:solidFill>
                  </a:tcPr>
                </a:tc>
                <a:tc gridSpan="2">
                  <a:txBody>
                    <a:bodyPr/>
                    <a:lstStyle/>
                    <a:p>
                      <a:pPr algn="ctr"/>
                      <a:r>
                        <a:rPr lang="nb-NO" sz="600" b="0">
                          <a:solidFill>
                            <a:schemeClr val="bg1"/>
                          </a:solidFill>
                        </a:rPr>
                        <a:t>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79"/>
                    </a:solidFill>
                  </a:tcPr>
                </a:tc>
                <a:extLst>
                  <a:ext uri="{0D108BD9-81ED-4DB2-BD59-A6C34878D82A}">
                    <a16:rowId xmlns:a16="http://schemas.microsoft.com/office/drawing/2014/main" val="2992383182"/>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24756"/>
                    </a:solidFill>
                  </a:tcPr>
                </a:tc>
                <a:tc gridSpan="2">
                  <a:txBody>
                    <a:bodyPr/>
                    <a:lstStyle/>
                    <a:p>
                      <a:pPr algn="ctr"/>
                      <a:r>
                        <a:rPr lang="nb-NO" sz="600" b="0">
                          <a:solidFill>
                            <a:schemeClr val="bg1"/>
                          </a:solidFill>
                        </a:rPr>
                        <a:t>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157D85"/>
                    </a:solidFill>
                  </a:tcPr>
                </a:tc>
                <a:extLst>
                  <a:ext uri="{0D108BD9-81ED-4DB2-BD59-A6C34878D82A}">
                    <a16:rowId xmlns:a16="http://schemas.microsoft.com/office/drawing/2014/main" val="360404325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25768"/>
                    </a:solidFill>
                  </a:tcPr>
                </a:tc>
                <a:tc gridSpan="2">
                  <a:txBody>
                    <a:bodyPr/>
                    <a:lstStyle/>
                    <a:p>
                      <a:pPr algn="ctr"/>
                      <a:r>
                        <a:rPr lang="nb-NO" sz="600" b="0">
                          <a:solidFill>
                            <a:schemeClr val="bg1"/>
                          </a:solidFill>
                        </a:rPr>
                        <a:t>3</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A8B92"/>
                    </a:solidFill>
                  </a:tcPr>
                </a:tc>
                <a:extLst>
                  <a:ext uri="{0D108BD9-81ED-4DB2-BD59-A6C34878D82A}">
                    <a16:rowId xmlns:a16="http://schemas.microsoft.com/office/drawing/2014/main" val="3144271361"/>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06778"/>
                    </a:solidFill>
                  </a:tcPr>
                </a:tc>
                <a:tc gridSpan="2">
                  <a:txBody>
                    <a:bodyPr/>
                    <a:lstStyle/>
                    <a:p>
                      <a:pPr algn="ctr"/>
                      <a:r>
                        <a:rPr lang="nb-NO" sz="600" b="0">
                          <a:solidFill>
                            <a:schemeClr val="bg1"/>
                          </a:solidFill>
                        </a:rPr>
                        <a:t>4</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F989E"/>
                    </a:solidFill>
                  </a:tcPr>
                </a:tc>
                <a:extLst>
                  <a:ext uri="{0D108BD9-81ED-4DB2-BD59-A6C34878D82A}">
                    <a16:rowId xmlns:a16="http://schemas.microsoft.com/office/drawing/2014/main" val="218565072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F778A"/>
                    </a:solidFill>
                  </a:tcPr>
                </a:tc>
                <a:tc gridSpan="2">
                  <a:txBody>
                    <a:bodyPr/>
                    <a:lstStyle/>
                    <a:p>
                      <a:pPr algn="ctr"/>
                      <a:r>
                        <a:rPr lang="nb-NO" sz="600" b="0">
                          <a:solidFill>
                            <a:schemeClr val="bg1"/>
                          </a:solidFill>
                        </a:rPr>
                        <a:t>5</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4A5AB"/>
                    </a:solidFill>
                  </a:tcPr>
                </a:tc>
                <a:extLst>
                  <a:ext uri="{0D108BD9-81ED-4DB2-BD59-A6C34878D82A}">
                    <a16:rowId xmlns:a16="http://schemas.microsoft.com/office/drawing/2014/main" val="6845432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D889A"/>
                    </a:solidFill>
                  </a:tcPr>
                </a:tc>
                <a:tc gridSpan="2">
                  <a:txBody>
                    <a:bodyPr/>
                    <a:lstStyle/>
                    <a:p>
                      <a:pPr algn="ctr"/>
                      <a:r>
                        <a:rPr lang="nb-NO" sz="600" b="0">
                          <a:solidFill>
                            <a:schemeClr val="bg1"/>
                          </a:solidFill>
                        </a:rPr>
                        <a:t>6</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9B3B7"/>
                    </a:solidFill>
                  </a:tcPr>
                </a:tc>
                <a:extLst>
                  <a:ext uri="{0D108BD9-81ED-4DB2-BD59-A6C34878D82A}">
                    <a16:rowId xmlns:a16="http://schemas.microsoft.com/office/drawing/2014/main" val="294895991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C98AB"/>
                    </a:solidFill>
                  </a:tcPr>
                </a:tc>
                <a:tc gridSpan="2">
                  <a:txBody>
                    <a:bodyPr/>
                    <a:lstStyle/>
                    <a:p>
                      <a:pPr algn="ctr"/>
                      <a:r>
                        <a:rPr lang="nb-NO" sz="600" b="0">
                          <a:solidFill>
                            <a:schemeClr val="bg1"/>
                          </a:solidFill>
                        </a:rPr>
                        <a:t>7</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EC1C2"/>
                    </a:solidFill>
                  </a:tcPr>
                </a:tc>
                <a:extLst>
                  <a:ext uri="{0D108BD9-81ED-4DB2-BD59-A6C34878D82A}">
                    <a16:rowId xmlns:a16="http://schemas.microsoft.com/office/drawing/2014/main" val="96811785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BA8BC"/>
                    </a:solidFill>
                  </a:tcPr>
                </a:tc>
                <a:tc gridSpan="2">
                  <a:txBody>
                    <a:bodyPr/>
                    <a:lstStyle/>
                    <a:p>
                      <a:pPr algn="ctr"/>
                      <a:r>
                        <a:rPr lang="nb-NO" sz="600" b="0">
                          <a:solidFill>
                            <a:schemeClr val="bg1"/>
                          </a:solidFill>
                        </a:rPr>
                        <a:t>8</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3CECE"/>
                    </a:solidFill>
                  </a:tcPr>
                </a:tc>
                <a:extLst>
                  <a:ext uri="{0D108BD9-81ED-4DB2-BD59-A6C34878D82A}">
                    <a16:rowId xmlns:a16="http://schemas.microsoft.com/office/drawing/2014/main" val="28787825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9B8CD"/>
                    </a:solidFill>
                  </a:tcPr>
                </a:tc>
                <a:tc gridSpan="2">
                  <a:txBody>
                    <a:bodyPr/>
                    <a:lstStyle/>
                    <a:p>
                      <a:pPr algn="ctr"/>
                      <a:r>
                        <a:rPr lang="nb-NO" sz="600" b="0">
                          <a:solidFill>
                            <a:schemeClr val="bg1"/>
                          </a:solidFill>
                        </a:rPr>
                        <a:t>9</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D9D6"/>
                    </a:solidFill>
                  </a:tcPr>
                </a:tc>
                <a:extLst>
                  <a:ext uri="{0D108BD9-81ED-4DB2-BD59-A6C34878D82A}">
                    <a16:rowId xmlns:a16="http://schemas.microsoft.com/office/drawing/2014/main" val="25035680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C8DE"/>
                    </a:solidFill>
                  </a:tcPr>
                </a:tc>
                <a:tc gridSpan="2">
                  <a:txBody>
                    <a:bodyPr/>
                    <a:lstStyle/>
                    <a:p>
                      <a:pPr algn="ctr"/>
                      <a:r>
                        <a:rPr lang="nb-NO" sz="600" b="0">
                          <a:solidFill>
                            <a:schemeClr val="bg1"/>
                          </a:solidFill>
                        </a:rPr>
                        <a:t>10</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DE4DD"/>
                    </a:solidFill>
                  </a:tcPr>
                </a:tc>
                <a:extLst>
                  <a:ext uri="{0D108BD9-81ED-4DB2-BD59-A6C34878D82A}">
                    <a16:rowId xmlns:a16="http://schemas.microsoft.com/office/drawing/2014/main" val="41371474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FD9E9"/>
                    </a:solidFill>
                  </a:tcPr>
                </a:tc>
                <a:tc gridSpan="2">
                  <a:txBody>
                    <a:bodyPr/>
                    <a:lstStyle/>
                    <a:p>
                      <a:pPr algn="ctr"/>
                      <a:r>
                        <a:rPr lang="nb-NO" sz="600" b="0">
                          <a:solidFill>
                            <a:schemeClr val="bg1"/>
                          </a:solidFill>
                        </a:rPr>
                        <a:t>11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2EFE5"/>
                    </a:solidFill>
                  </a:tcPr>
                </a:tc>
                <a:extLst>
                  <a:ext uri="{0D108BD9-81ED-4DB2-BD59-A6C34878D82A}">
                    <a16:rowId xmlns:a16="http://schemas.microsoft.com/office/drawing/2014/main" val="114061328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r>
                        <a:rPr lang="nb-NO" sz="600" b="0">
                          <a:solidFill>
                            <a:schemeClr val="bg1"/>
                          </a:solidFill>
                        </a:rPr>
                        <a:t>12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3747427155"/>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31402365"/>
                  </a:ext>
                </a:extLst>
              </a:tr>
              <a:tr h="288771">
                <a:tc gridSpan="4">
                  <a:txBody>
                    <a:bodyPr/>
                    <a:lstStyle/>
                    <a:p>
                      <a:pPr algn="ctr"/>
                      <a:r>
                        <a:rPr lang="nb-NO" sz="600" b="0" err="1">
                          <a:solidFill>
                            <a:schemeClr val="bg1"/>
                          </a:solidFill>
                        </a:rPr>
                        <a:t>Supporting</a:t>
                      </a:r>
                      <a:r>
                        <a:rPr lang="nb-NO" sz="600" b="0">
                          <a:solidFill>
                            <a:schemeClr val="bg1"/>
                          </a:solidFill>
                        </a:rPr>
                        <a:t> </a:t>
                      </a:r>
                      <a:r>
                        <a:rPr lang="nb-NO" sz="600" b="0" err="1">
                          <a:solidFill>
                            <a:schemeClr val="bg1"/>
                          </a:solidFill>
                        </a:rPr>
                        <a:t>color</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8283047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D0023"/>
                    </a:solidFill>
                  </a:tcPr>
                </a:tc>
                <a:tc gridSpan="3">
                  <a:txBody>
                    <a:bodyPr/>
                    <a:lstStyle/>
                    <a:p>
                      <a:pPr algn="ctr"/>
                      <a:r>
                        <a:rPr lang="nb-NO" sz="600" b="0" err="1">
                          <a:solidFill>
                            <a:schemeClr val="bg1"/>
                          </a:solidFill>
                        </a:rPr>
                        <a:t>Only</a:t>
                      </a:r>
                      <a:r>
                        <a:rPr lang="nb-NO" sz="600" b="0">
                          <a:solidFill>
                            <a:schemeClr val="bg1"/>
                          </a:solidFill>
                        </a:rPr>
                        <a:t> </a:t>
                      </a:r>
                      <a:r>
                        <a:rPr lang="nb-NO" sz="600" b="0" err="1">
                          <a:solidFill>
                            <a:schemeClr val="bg1"/>
                          </a:solidFill>
                        </a:rPr>
                        <a:t>use</a:t>
                      </a:r>
                      <a:r>
                        <a:rPr lang="nb-NO" sz="600" b="0">
                          <a:solidFill>
                            <a:schemeClr val="bg1"/>
                          </a:solidFill>
                        </a:rPr>
                        <a:t> </a:t>
                      </a:r>
                      <a:r>
                        <a:rPr lang="nb-NO" sz="600" b="0" err="1">
                          <a:solidFill>
                            <a:schemeClr val="bg1"/>
                          </a:solidFill>
                        </a:rPr>
                        <a:t>if</a:t>
                      </a:r>
                      <a:r>
                        <a:rPr lang="nb-NO" sz="600" b="0">
                          <a:solidFill>
                            <a:schemeClr val="bg1"/>
                          </a:solidFill>
                        </a:rPr>
                        <a:t> </a:t>
                      </a:r>
                      <a:r>
                        <a:rPr lang="nb-NO" sz="600" b="0" err="1">
                          <a:solidFill>
                            <a:schemeClr val="bg1"/>
                          </a:solidFill>
                        </a:rPr>
                        <a:t>necessary</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699491287"/>
                  </a:ext>
                </a:extLst>
              </a:tr>
            </a:tbl>
          </a:graphicData>
        </a:graphic>
      </p:graphicFrame>
    </p:spTree>
    <p:extLst>
      <p:ext uri="{BB962C8B-B14F-4D97-AF65-F5344CB8AC3E}">
        <p14:creationId xmlns:p14="http://schemas.microsoft.com/office/powerpoint/2010/main" val="20938313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rgbClr val="FF1243"/>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D8E30F04-5BFA-4CD7-919B-F181C8844131}"/>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2437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63" name="Graphic 62">
            <a:extLst>
              <a:ext uri="{FF2B5EF4-FFF2-40B4-BE49-F238E27FC236}">
                <a16:creationId xmlns:a16="http://schemas.microsoft.com/office/drawing/2014/main" id="{ED8EA7F7-CE42-4F58-86E0-FBC701DFD2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graphicFrame>
        <p:nvGraphicFramePr>
          <p:cNvPr id="62" name="Table 17">
            <a:extLst>
              <a:ext uri="{FF2B5EF4-FFF2-40B4-BE49-F238E27FC236}">
                <a16:creationId xmlns:a16="http://schemas.microsoft.com/office/drawing/2014/main" id="{14BF827C-2382-4C32-80BA-940873E234CE}"/>
              </a:ext>
            </a:extLst>
          </p:cNvPr>
          <p:cNvGraphicFramePr>
            <a:graphicFrameLocks noGrp="1"/>
          </p:cNvGraphicFramePr>
          <p:nvPr userDrawn="1">
            <p:extLst>
              <p:ext uri="{D42A27DB-BD31-4B8C-83A1-F6EECF244321}">
                <p14:modId xmlns:p14="http://schemas.microsoft.com/office/powerpoint/2010/main" val="56202036"/>
              </p:ext>
            </p:extLst>
          </p:nvPr>
        </p:nvGraphicFramePr>
        <p:xfrm>
          <a:off x="12322308" y="1452223"/>
          <a:ext cx="651031" cy="5405777"/>
        </p:xfrm>
        <a:graphic>
          <a:graphicData uri="http://schemas.openxmlformats.org/drawingml/2006/table">
            <a:tbl>
              <a:tblPr firstRow="1" bandRow="1">
                <a:tableStyleId>{5C22544A-7EE6-4342-B048-85BDC9FD1C3A}</a:tableStyleId>
              </a:tblPr>
              <a:tblGrid>
                <a:gridCol w="216000">
                  <a:extLst>
                    <a:ext uri="{9D8B030D-6E8A-4147-A177-3AD203B41FA5}">
                      <a16:colId xmlns:a16="http://schemas.microsoft.com/office/drawing/2014/main" val="232980812"/>
                    </a:ext>
                  </a:extLst>
                </a:gridCol>
                <a:gridCol w="116840">
                  <a:extLst>
                    <a:ext uri="{9D8B030D-6E8A-4147-A177-3AD203B41FA5}">
                      <a16:colId xmlns:a16="http://schemas.microsoft.com/office/drawing/2014/main" val="754942325"/>
                    </a:ext>
                  </a:extLst>
                </a:gridCol>
                <a:gridCol w="102191">
                  <a:extLst>
                    <a:ext uri="{9D8B030D-6E8A-4147-A177-3AD203B41FA5}">
                      <a16:colId xmlns:a16="http://schemas.microsoft.com/office/drawing/2014/main" val="939013712"/>
                    </a:ext>
                  </a:extLst>
                </a:gridCol>
                <a:gridCol w="216000">
                  <a:extLst>
                    <a:ext uri="{9D8B030D-6E8A-4147-A177-3AD203B41FA5}">
                      <a16:colId xmlns:a16="http://schemas.microsoft.com/office/drawing/2014/main" val="3840829785"/>
                    </a:ext>
                  </a:extLst>
                </a:gridCol>
              </a:tblGrid>
              <a:tr h="288771">
                <a:tc gridSpan="4">
                  <a:txBody>
                    <a:bodyPr/>
                    <a:lstStyle/>
                    <a:p>
                      <a:pPr algn="ctr"/>
                      <a:r>
                        <a:rPr lang="nb-NO" sz="600" b="0" err="1">
                          <a:solidFill>
                            <a:schemeClr val="bg1"/>
                          </a:solidFill>
                        </a:rPr>
                        <a:t>Primary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25407568"/>
                  </a:ext>
                </a:extLst>
              </a:tr>
              <a:tr h="216578">
                <a:tc gridSpan="2">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gridSpan="2">
                  <a:txBody>
                    <a:bodyPr/>
                    <a:lstStyle/>
                    <a:p>
                      <a:endParaRPr lang="en-GB"/>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hMerge="1">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3333"/>
                    </a:solidFill>
                  </a:tcPr>
                </a:tc>
                <a:extLst>
                  <a:ext uri="{0D108BD9-81ED-4DB2-BD59-A6C34878D82A}">
                    <a16:rowId xmlns:a16="http://schemas.microsoft.com/office/drawing/2014/main" val="2818077592"/>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solid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320499123"/>
                  </a:ext>
                </a:extLst>
              </a:tr>
              <a:tr h="288771">
                <a:tc gridSpan="4">
                  <a:txBody>
                    <a:bodyPr/>
                    <a:lstStyle/>
                    <a:p>
                      <a:pPr algn="ctr"/>
                      <a:r>
                        <a:rPr lang="nb-NO" sz="600" b="0" err="1">
                          <a:solidFill>
                            <a:schemeClr val="bg1"/>
                          </a:solidFill>
                        </a:rPr>
                        <a:t>Secondary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63042197"/>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FF5FF"/>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362499669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713678500"/>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endParaRPr lang="en-GB"/>
                    </a:p>
                  </a:txBody>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95822879"/>
                  </a:ext>
                </a:extLst>
              </a:tr>
              <a:tr h="366740">
                <a:tc gridSpan="4">
                  <a:txBody>
                    <a:bodyPr/>
                    <a:lstStyle/>
                    <a:p>
                      <a:pPr algn="ctr"/>
                      <a:r>
                        <a:rPr lang="nb-NO" sz="600" b="0">
                          <a:solidFill>
                            <a:schemeClr val="bg1"/>
                          </a:solidFill>
                        </a:rPr>
                        <a:t>Tints for </a:t>
                      </a:r>
                      <a:r>
                        <a:rPr lang="nb-NO" sz="600" b="0" err="1">
                          <a:solidFill>
                            <a:schemeClr val="bg1"/>
                          </a:solidFill>
                        </a:rPr>
                        <a:t>charts</a:t>
                      </a:r>
                      <a:r>
                        <a:rPr lang="nb-NO" sz="600" b="0">
                          <a:solidFill>
                            <a:schemeClr val="bg1"/>
                          </a:solidFill>
                        </a:rPr>
                        <a:t> </a:t>
                      </a:r>
                      <a:br>
                        <a:rPr lang="nb-NO" sz="600" b="0">
                          <a:solidFill>
                            <a:schemeClr val="bg1"/>
                          </a:solidFill>
                        </a:rPr>
                      </a:br>
                      <a:r>
                        <a:rPr lang="nb-NO" sz="600" b="0">
                          <a:solidFill>
                            <a:schemeClr val="bg1"/>
                          </a:solidFill>
                        </a:rPr>
                        <a:t>and </a:t>
                      </a:r>
                      <a:r>
                        <a:rPr lang="nb-NO" sz="600" b="0" err="1">
                          <a:solidFill>
                            <a:schemeClr val="bg1"/>
                          </a:solidFill>
                        </a:rPr>
                        <a:t>infographics</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34751124"/>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43746"/>
                    </a:solidFill>
                  </a:tcPr>
                </a:tc>
                <a:tc gridSpan="2">
                  <a:txBody>
                    <a:bodyPr/>
                    <a:lstStyle/>
                    <a:p>
                      <a:pPr algn="ctr"/>
                      <a:r>
                        <a:rPr lang="nb-NO" sz="600" b="0">
                          <a:solidFill>
                            <a:schemeClr val="bg1"/>
                          </a:solidFill>
                        </a:rPr>
                        <a:t>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79"/>
                    </a:solidFill>
                  </a:tcPr>
                </a:tc>
                <a:extLst>
                  <a:ext uri="{0D108BD9-81ED-4DB2-BD59-A6C34878D82A}">
                    <a16:rowId xmlns:a16="http://schemas.microsoft.com/office/drawing/2014/main" val="2992383182"/>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24756"/>
                    </a:solidFill>
                  </a:tcPr>
                </a:tc>
                <a:tc gridSpan="2">
                  <a:txBody>
                    <a:bodyPr/>
                    <a:lstStyle/>
                    <a:p>
                      <a:pPr algn="ctr"/>
                      <a:r>
                        <a:rPr lang="nb-NO" sz="600" b="0">
                          <a:solidFill>
                            <a:schemeClr val="bg1"/>
                          </a:solidFill>
                        </a:rPr>
                        <a:t>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157D85"/>
                    </a:solidFill>
                  </a:tcPr>
                </a:tc>
                <a:extLst>
                  <a:ext uri="{0D108BD9-81ED-4DB2-BD59-A6C34878D82A}">
                    <a16:rowId xmlns:a16="http://schemas.microsoft.com/office/drawing/2014/main" val="360404325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25768"/>
                    </a:solidFill>
                  </a:tcPr>
                </a:tc>
                <a:tc gridSpan="2">
                  <a:txBody>
                    <a:bodyPr/>
                    <a:lstStyle/>
                    <a:p>
                      <a:pPr algn="ctr"/>
                      <a:r>
                        <a:rPr lang="nb-NO" sz="600" b="0">
                          <a:solidFill>
                            <a:schemeClr val="bg1"/>
                          </a:solidFill>
                        </a:rPr>
                        <a:t>3</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A8B92"/>
                    </a:solidFill>
                  </a:tcPr>
                </a:tc>
                <a:extLst>
                  <a:ext uri="{0D108BD9-81ED-4DB2-BD59-A6C34878D82A}">
                    <a16:rowId xmlns:a16="http://schemas.microsoft.com/office/drawing/2014/main" val="3144271361"/>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06778"/>
                    </a:solidFill>
                  </a:tcPr>
                </a:tc>
                <a:tc gridSpan="2">
                  <a:txBody>
                    <a:bodyPr/>
                    <a:lstStyle/>
                    <a:p>
                      <a:pPr algn="ctr"/>
                      <a:r>
                        <a:rPr lang="nb-NO" sz="600" b="0">
                          <a:solidFill>
                            <a:schemeClr val="bg1"/>
                          </a:solidFill>
                        </a:rPr>
                        <a:t>4</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F989E"/>
                    </a:solidFill>
                  </a:tcPr>
                </a:tc>
                <a:extLst>
                  <a:ext uri="{0D108BD9-81ED-4DB2-BD59-A6C34878D82A}">
                    <a16:rowId xmlns:a16="http://schemas.microsoft.com/office/drawing/2014/main" val="218565072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F778A"/>
                    </a:solidFill>
                  </a:tcPr>
                </a:tc>
                <a:tc gridSpan="2">
                  <a:txBody>
                    <a:bodyPr/>
                    <a:lstStyle/>
                    <a:p>
                      <a:pPr algn="ctr"/>
                      <a:r>
                        <a:rPr lang="nb-NO" sz="600" b="0">
                          <a:solidFill>
                            <a:schemeClr val="bg1"/>
                          </a:solidFill>
                        </a:rPr>
                        <a:t>5</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4A5AB"/>
                    </a:solidFill>
                  </a:tcPr>
                </a:tc>
                <a:extLst>
                  <a:ext uri="{0D108BD9-81ED-4DB2-BD59-A6C34878D82A}">
                    <a16:rowId xmlns:a16="http://schemas.microsoft.com/office/drawing/2014/main" val="6845432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D889A"/>
                    </a:solidFill>
                  </a:tcPr>
                </a:tc>
                <a:tc gridSpan="2">
                  <a:txBody>
                    <a:bodyPr/>
                    <a:lstStyle/>
                    <a:p>
                      <a:pPr algn="ctr"/>
                      <a:r>
                        <a:rPr lang="nb-NO" sz="600" b="0">
                          <a:solidFill>
                            <a:schemeClr val="bg1"/>
                          </a:solidFill>
                        </a:rPr>
                        <a:t>6</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9B3B7"/>
                    </a:solidFill>
                  </a:tcPr>
                </a:tc>
                <a:extLst>
                  <a:ext uri="{0D108BD9-81ED-4DB2-BD59-A6C34878D82A}">
                    <a16:rowId xmlns:a16="http://schemas.microsoft.com/office/drawing/2014/main" val="294895991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C98AB"/>
                    </a:solidFill>
                  </a:tcPr>
                </a:tc>
                <a:tc gridSpan="2">
                  <a:txBody>
                    <a:bodyPr/>
                    <a:lstStyle/>
                    <a:p>
                      <a:pPr algn="ctr"/>
                      <a:r>
                        <a:rPr lang="nb-NO" sz="600" b="0">
                          <a:solidFill>
                            <a:schemeClr val="bg1"/>
                          </a:solidFill>
                        </a:rPr>
                        <a:t>7</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EC1C2"/>
                    </a:solidFill>
                  </a:tcPr>
                </a:tc>
                <a:extLst>
                  <a:ext uri="{0D108BD9-81ED-4DB2-BD59-A6C34878D82A}">
                    <a16:rowId xmlns:a16="http://schemas.microsoft.com/office/drawing/2014/main" val="96811785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BA8BC"/>
                    </a:solidFill>
                  </a:tcPr>
                </a:tc>
                <a:tc gridSpan="2">
                  <a:txBody>
                    <a:bodyPr/>
                    <a:lstStyle/>
                    <a:p>
                      <a:pPr algn="ctr"/>
                      <a:r>
                        <a:rPr lang="nb-NO" sz="600" b="0">
                          <a:solidFill>
                            <a:schemeClr val="bg1"/>
                          </a:solidFill>
                        </a:rPr>
                        <a:t>8</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3CECE"/>
                    </a:solidFill>
                  </a:tcPr>
                </a:tc>
                <a:extLst>
                  <a:ext uri="{0D108BD9-81ED-4DB2-BD59-A6C34878D82A}">
                    <a16:rowId xmlns:a16="http://schemas.microsoft.com/office/drawing/2014/main" val="28787825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9B8CD"/>
                    </a:solidFill>
                  </a:tcPr>
                </a:tc>
                <a:tc gridSpan="2">
                  <a:txBody>
                    <a:bodyPr/>
                    <a:lstStyle/>
                    <a:p>
                      <a:pPr algn="ctr"/>
                      <a:r>
                        <a:rPr lang="nb-NO" sz="600" b="0">
                          <a:solidFill>
                            <a:schemeClr val="bg1"/>
                          </a:solidFill>
                        </a:rPr>
                        <a:t>9</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D9D6"/>
                    </a:solidFill>
                  </a:tcPr>
                </a:tc>
                <a:extLst>
                  <a:ext uri="{0D108BD9-81ED-4DB2-BD59-A6C34878D82A}">
                    <a16:rowId xmlns:a16="http://schemas.microsoft.com/office/drawing/2014/main" val="25035680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C8DE"/>
                    </a:solidFill>
                  </a:tcPr>
                </a:tc>
                <a:tc gridSpan="2">
                  <a:txBody>
                    <a:bodyPr/>
                    <a:lstStyle/>
                    <a:p>
                      <a:pPr algn="ctr"/>
                      <a:r>
                        <a:rPr lang="nb-NO" sz="600" b="0">
                          <a:solidFill>
                            <a:schemeClr val="bg1"/>
                          </a:solidFill>
                        </a:rPr>
                        <a:t>10</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DE4DD"/>
                    </a:solidFill>
                  </a:tcPr>
                </a:tc>
                <a:extLst>
                  <a:ext uri="{0D108BD9-81ED-4DB2-BD59-A6C34878D82A}">
                    <a16:rowId xmlns:a16="http://schemas.microsoft.com/office/drawing/2014/main" val="41371474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FD9E9"/>
                    </a:solidFill>
                  </a:tcPr>
                </a:tc>
                <a:tc gridSpan="2">
                  <a:txBody>
                    <a:bodyPr/>
                    <a:lstStyle/>
                    <a:p>
                      <a:pPr algn="ctr"/>
                      <a:r>
                        <a:rPr lang="nb-NO" sz="600" b="0">
                          <a:solidFill>
                            <a:schemeClr val="bg1"/>
                          </a:solidFill>
                        </a:rPr>
                        <a:t>11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2EFE5"/>
                    </a:solidFill>
                  </a:tcPr>
                </a:tc>
                <a:extLst>
                  <a:ext uri="{0D108BD9-81ED-4DB2-BD59-A6C34878D82A}">
                    <a16:rowId xmlns:a16="http://schemas.microsoft.com/office/drawing/2014/main" val="114061328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r>
                        <a:rPr lang="nb-NO" sz="600" b="0">
                          <a:solidFill>
                            <a:schemeClr val="bg1"/>
                          </a:solidFill>
                        </a:rPr>
                        <a:t>12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3747427155"/>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31402365"/>
                  </a:ext>
                </a:extLst>
              </a:tr>
              <a:tr h="288771">
                <a:tc gridSpan="4">
                  <a:txBody>
                    <a:bodyPr/>
                    <a:lstStyle/>
                    <a:p>
                      <a:pPr algn="ctr"/>
                      <a:r>
                        <a:rPr lang="nb-NO" sz="600" b="0" err="1">
                          <a:solidFill>
                            <a:schemeClr val="bg1"/>
                          </a:solidFill>
                        </a:rPr>
                        <a:t>Supporting</a:t>
                      </a:r>
                      <a:r>
                        <a:rPr lang="nb-NO" sz="600" b="0">
                          <a:solidFill>
                            <a:schemeClr val="bg1"/>
                          </a:solidFill>
                        </a:rPr>
                        <a:t> </a:t>
                      </a:r>
                      <a:r>
                        <a:rPr lang="nb-NO" sz="600" b="0" err="1">
                          <a:solidFill>
                            <a:schemeClr val="bg1"/>
                          </a:solidFill>
                        </a:rPr>
                        <a:t>color</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8283047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D0023"/>
                    </a:solidFill>
                  </a:tcPr>
                </a:tc>
                <a:tc gridSpan="3">
                  <a:txBody>
                    <a:bodyPr/>
                    <a:lstStyle/>
                    <a:p>
                      <a:pPr algn="ctr"/>
                      <a:r>
                        <a:rPr lang="nb-NO" sz="600" b="0" err="1">
                          <a:solidFill>
                            <a:schemeClr val="bg1"/>
                          </a:solidFill>
                        </a:rPr>
                        <a:t>Only</a:t>
                      </a:r>
                      <a:r>
                        <a:rPr lang="nb-NO" sz="600" b="0">
                          <a:solidFill>
                            <a:schemeClr val="bg1"/>
                          </a:solidFill>
                        </a:rPr>
                        <a:t> </a:t>
                      </a:r>
                      <a:r>
                        <a:rPr lang="nb-NO" sz="600" b="0" err="1">
                          <a:solidFill>
                            <a:schemeClr val="bg1"/>
                          </a:solidFill>
                        </a:rPr>
                        <a:t>use</a:t>
                      </a:r>
                      <a:r>
                        <a:rPr lang="nb-NO" sz="600" b="0">
                          <a:solidFill>
                            <a:schemeClr val="bg1"/>
                          </a:solidFill>
                        </a:rPr>
                        <a:t> </a:t>
                      </a:r>
                      <a:r>
                        <a:rPr lang="nb-NO" sz="600" b="0" err="1">
                          <a:solidFill>
                            <a:schemeClr val="bg1"/>
                          </a:solidFill>
                        </a:rPr>
                        <a:t>if</a:t>
                      </a:r>
                      <a:r>
                        <a:rPr lang="nb-NO" sz="600" b="0">
                          <a:solidFill>
                            <a:schemeClr val="bg1"/>
                          </a:solidFill>
                        </a:rPr>
                        <a:t> </a:t>
                      </a:r>
                      <a:r>
                        <a:rPr lang="nb-NO" sz="600" b="0" err="1">
                          <a:solidFill>
                            <a:schemeClr val="bg1"/>
                          </a:solidFill>
                        </a:rPr>
                        <a:t>necessary</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699491287"/>
                  </a:ext>
                </a:extLst>
              </a:tr>
            </a:tbl>
          </a:graphicData>
        </a:graphic>
      </p:graphicFrame>
    </p:spTree>
    <p:extLst>
      <p:ext uri="{BB962C8B-B14F-4D97-AF65-F5344CB8AC3E}">
        <p14:creationId xmlns:p14="http://schemas.microsoft.com/office/powerpoint/2010/main" val="38112493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green">
    <p:bg>
      <p:bgPr>
        <a:solidFill>
          <a:srgbClr val="E6FA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rgbClr val="FF1243"/>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CA2289D4-5003-4DB9-BA05-97706D7704EC}"/>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2437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45" name="Graphic 44">
            <a:extLst>
              <a:ext uri="{FF2B5EF4-FFF2-40B4-BE49-F238E27FC236}">
                <a16:creationId xmlns:a16="http://schemas.microsoft.com/office/drawing/2014/main" id="{14E55712-88FE-4C2E-B4BA-6EEEFCB716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graphicFrame>
        <p:nvGraphicFramePr>
          <p:cNvPr id="43" name="Table 17">
            <a:extLst>
              <a:ext uri="{FF2B5EF4-FFF2-40B4-BE49-F238E27FC236}">
                <a16:creationId xmlns:a16="http://schemas.microsoft.com/office/drawing/2014/main" id="{0AADEAF4-61F4-4ED9-94FB-F38E66E3C74C}"/>
              </a:ext>
            </a:extLst>
          </p:cNvPr>
          <p:cNvGraphicFramePr>
            <a:graphicFrameLocks noGrp="1"/>
          </p:cNvGraphicFramePr>
          <p:nvPr userDrawn="1">
            <p:extLst>
              <p:ext uri="{D42A27DB-BD31-4B8C-83A1-F6EECF244321}">
                <p14:modId xmlns:p14="http://schemas.microsoft.com/office/powerpoint/2010/main" val="758956693"/>
              </p:ext>
            </p:extLst>
          </p:nvPr>
        </p:nvGraphicFramePr>
        <p:xfrm>
          <a:off x="12322308" y="1452223"/>
          <a:ext cx="651031" cy="5405777"/>
        </p:xfrm>
        <a:graphic>
          <a:graphicData uri="http://schemas.openxmlformats.org/drawingml/2006/table">
            <a:tbl>
              <a:tblPr firstRow="1" bandRow="1">
                <a:tableStyleId>{5C22544A-7EE6-4342-B048-85BDC9FD1C3A}</a:tableStyleId>
              </a:tblPr>
              <a:tblGrid>
                <a:gridCol w="216000">
                  <a:extLst>
                    <a:ext uri="{9D8B030D-6E8A-4147-A177-3AD203B41FA5}">
                      <a16:colId xmlns:a16="http://schemas.microsoft.com/office/drawing/2014/main" val="232980812"/>
                    </a:ext>
                  </a:extLst>
                </a:gridCol>
                <a:gridCol w="116840">
                  <a:extLst>
                    <a:ext uri="{9D8B030D-6E8A-4147-A177-3AD203B41FA5}">
                      <a16:colId xmlns:a16="http://schemas.microsoft.com/office/drawing/2014/main" val="754942325"/>
                    </a:ext>
                  </a:extLst>
                </a:gridCol>
                <a:gridCol w="102191">
                  <a:extLst>
                    <a:ext uri="{9D8B030D-6E8A-4147-A177-3AD203B41FA5}">
                      <a16:colId xmlns:a16="http://schemas.microsoft.com/office/drawing/2014/main" val="939013712"/>
                    </a:ext>
                  </a:extLst>
                </a:gridCol>
                <a:gridCol w="216000">
                  <a:extLst>
                    <a:ext uri="{9D8B030D-6E8A-4147-A177-3AD203B41FA5}">
                      <a16:colId xmlns:a16="http://schemas.microsoft.com/office/drawing/2014/main" val="3840829785"/>
                    </a:ext>
                  </a:extLst>
                </a:gridCol>
              </a:tblGrid>
              <a:tr h="288771">
                <a:tc gridSpan="4">
                  <a:txBody>
                    <a:bodyPr/>
                    <a:lstStyle/>
                    <a:p>
                      <a:pPr algn="ctr"/>
                      <a:r>
                        <a:rPr lang="nb-NO" sz="600" b="0" err="1">
                          <a:solidFill>
                            <a:schemeClr val="bg1"/>
                          </a:solidFill>
                        </a:rPr>
                        <a:t>Primary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25407568"/>
                  </a:ext>
                </a:extLst>
              </a:tr>
              <a:tr h="216578">
                <a:tc gridSpan="2">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gridSpan="2">
                  <a:txBody>
                    <a:bodyPr/>
                    <a:lstStyle/>
                    <a:p>
                      <a:endParaRPr lang="en-GB"/>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hMerge="1">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3333"/>
                    </a:solidFill>
                  </a:tcPr>
                </a:tc>
                <a:extLst>
                  <a:ext uri="{0D108BD9-81ED-4DB2-BD59-A6C34878D82A}">
                    <a16:rowId xmlns:a16="http://schemas.microsoft.com/office/drawing/2014/main" val="2818077592"/>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solid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320499123"/>
                  </a:ext>
                </a:extLst>
              </a:tr>
              <a:tr h="288771">
                <a:tc gridSpan="4">
                  <a:txBody>
                    <a:bodyPr/>
                    <a:lstStyle/>
                    <a:p>
                      <a:pPr algn="ctr"/>
                      <a:r>
                        <a:rPr lang="nb-NO" sz="600" b="0" err="1">
                          <a:solidFill>
                            <a:schemeClr val="bg1"/>
                          </a:solidFill>
                        </a:rPr>
                        <a:t>Secondary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63042197"/>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362499669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713678500"/>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endParaRPr lang="en-GB"/>
                    </a:p>
                  </a:txBody>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95822879"/>
                  </a:ext>
                </a:extLst>
              </a:tr>
              <a:tr h="366740">
                <a:tc gridSpan="4">
                  <a:txBody>
                    <a:bodyPr/>
                    <a:lstStyle/>
                    <a:p>
                      <a:pPr algn="ctr"/>
                      <a:r>
                        <a:rPr lang="nb-NO" sz="600" b="0">
                          <a:solidFill>
                            <a:schemeClr val="bg1"/>
                          </a:solidFill>
                        </a:rPr>
                        <a:t>Tints for </a:t>
                      </a:r>
                      <a:r>
                        <a:rPr lang="nb-NO" sz="600" b="0" err="1">
                          <a:solidFill>
                            <a:schemeClr val="bg1"/>
                          </a:solidFill>
                        </a:rPr>
                        <a:t>charts</a:t>
                      </a:r>
                      <a:r>
                        <a:rPr lang="nb-NO" sz="600" b="0">
                          <a:solidFill>
                            <a:schemeClr val="bg1"/>
                          </a:solidFill>
                        </a:rPr>
                        <a:t> </a:t>
                      </a:r>
                      <a:br>
                        <a:rPr lang="nb-NO" sz="600" b="0">
                          <a:solidFill>
                            <a:schemeClr val="bg1"/>
                          </a:solidFill>
                        </a:rPr>
                      </a:br>
                      <a:r>
                        <a:rPr lang="nb-NO" sz="600" b="0">
                          <a:solidFill>
                            <a:schemeClr val="bg1"/>
                          </a:solidFill>
                        </a:rPr>
                        <a:t>and </a:t>
                      </a:r>
                      <a:r>
                        <a:rPr lang="nb-NO" sz="600" b="0" err="1">
                          <a:solidFill>
                            <a:schemeClr val="bg1"/>
                          </a:solidFill>
                        </a:rPr>
                        <a:t>infographics</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34751124"/>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43746"/>
                    </a:solidFill>
                  </a:tcPr>
                </a:tc>
                <a:tc gridSpan="2">
                  <a:txBody>
                    <a:bodyPr/>
                    <a:lstStyle/>
                    <a:p>
                      <a:pPr algn="ctr"/>
                      <a:r>
                        <a:rPr lang="nb-NO" sz="600" b="0">
                          <a:solidFill>
                            <a:schemeClr val="bg1"/>
                          </a:solidFill>
                        </a:rPr>
                        <a:t>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79"/>
                    </a:solidFill>
                  </a:tcPr>
                </a:tc>
                <a:extLst>
                  <a:ext uri="{0D108BD9-81ED-4DB2-BD59-A6C34878D82A}">
                    <a16:rowId xmlns:a16="http://schemas.microsoft.com/office/drawing/2014/main" val="2992383182"/>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24756"/>
                    </a:solidFill>
                  </a:tcPr>
                </a:tc>
                <a:tc gridSpan="2">
                  <a:txBody>
                    <a:bodyPr/>
                    <a:lstStyle/>
                    <a:p>
                      <a:pPr algn="ctr"/>
                      <a:r>
                        <a:rPr lang="nb-NO" sz="600" b="0">
                          <a:solidFill>
                            <a:schemeClr val="bg1"/>
                          </a:solidFill>
                        </a:rPr>
                        <a:t>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157D85"/>
                    </a:solidFill>
                  </a:tcPr>
                </a:tc>
                <a:extLst>
                  <a:ext uri="{0D108BD9-81ED-4DB2-BD59-A6C34878D82A}">
                    <a16:rowId xmlns:a16="http://schemas.microsoft.com/office/drawing/2014/main" val="360404325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25768"/>
                    </a:solidFill>
                  </a:tcPr>
                </a:tc>
                <a:tc gridSpan="2">
                  <a:txBody>
                    <a:bodyPr/>
                    <a:lstStyle/>
                    <a:p>
                      <a:pPr algn="ctr"/>
                      <a:r>
                        <a:rPr lang="nb-NO" sz="600" b="0">
                          <a:solidFill>
                            <a:schemeClr val="bg1"/>
                          </a:solidFill>
                        </a:rPr>
                        <a:t>3</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A8B92"/>
                    </a:solidFill>
                  </a:tcPr>
                </a:tc>
                <a:extLst>
                  <a:ext uri="{0D108BD9-81ED-4DB2-BD59-A6C34878D82A}">
                    <a16:rowId xmlns:a16="http://schemas.microsoft.com/office/drawing/2014/main" val="3144271361"/>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06778"/>
                    </a:solidFill>
                  </a:tcPr>
                </a:tc>
                <a:tc gridSpan="2">
                  <a:txBody>
                    <a:bodyPr/>
                    <a:lstStyle/>
                    <a:p>
                      <a:pPr algn="ctr"/>
                      <a:r>
                        <a:rPr lang="nb-NO" sz="600" b="0">
                          <a:solidFill>
                            <a:schemeClr val="bg1"/>
                          </a:solidFill>
                        </a:rPr>
                        <a:t>4</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F989E"/>
                    </a:solidFill>
                  </a:tcPr>
                </a:tc>
                <a:extLst>
                  <a:ext uri="{0D108BD9-81ED-4DB2-BD59-A6C34878D82A}">
                    <a16:rowId xmlns:a16="http://schemas.microsoft.com/office/drawing/2014/main" val="218565072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F778A"/>
                    </a:solidFill>
                  </a:tcPr>
                </a:tc>
                <a:tc gridSpan="2">
                  <a:txBody>
                    <a:bodyPr/>
                    <a:lstStyle/>
                    <a:p>
                      <a:pPr algn="ctr"/>
                      <a:r>
                        <a:rPr lang="nb-NO" sz="600" b="0">
                          <a:solidFill>
                            <a:schemeClr val="bg1"/>
                          </a:solidFill>
                        </a:rPr>
                        <a:t>5</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4A5AB"/>
                    </a:solidFill>
                  </a:tcPr>
                </a:tc>
                <a:extLst>
                  <a:ext uri="{0D108BD9-81ED-4DB2-BD59-A6C34878D82A}">
                    <a16:rowId xmlns:a16="http://schemas.microsoft.com/office/drawing/2014/main" val="6845432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D889A"/>
                    </a:solidFill>
                  </a:tcPr>
                </a:tc>
                <a:tc gridSpan="2">
                  <a:txBody>
                    <a:bodyPr/>
                    <a:lstStyle/>
                    <a:p>
                      <a:pPr algn="ctr"/>
                      <a:r>
                        <a:rPr lang="nb-NO" sz="600" b="0">
                          <a:solidFill>
                            <a:schemeClr val="bg1"/>
                          </a:solidFill>
                        </a:rPr>
                        <a:t>6</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9B3B7"/>
                    </a:solidFill>
                  </a:tcPr>
                </a:tc>
                <a:extLst>
                  <a:ext uri="{0D108BD9-81ED-4DB2-BD59-A6C34878D82A}">
                    <a16:rowId xmlns:a16="http://schemas.microsoft.com/office/drawing/2014/main" val="294895991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C98AB"/>
                    </a:solidFill>
                  </a:tcPr>
                </a:tc>
                <a:tc gridSpan="2">
                  <a:txBody>
                    <a:bodyPr/>
                    <a:lstStyle/>
                    <a:p>
                      <a:pPr algn="ctr"/>
                      <a:r>
                        <a:rPr lang="nb-NO" sz="600" b="0">
                          <a:solidFill>
                            <a:schemeClr val="bg1"/>
                          </a:solidFill>
                        </a:rPr>
                        <a:t>7</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EC1C2"/>
                    </a:solidFill>
                  </a:tcPr>
                </a:tc>
                <a:extLst>
                  <a:ext uri="{0D108BD9-81ED-4DB2-BD59-A6C34878D82A}">
                    <a16:rowId xmlns:a16="http://schemas.microsoft.com/office/drawing/2014/main" val="96811785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BA8BC"/>
                    </a:solidFill>
                  </a:tcPr>
                </a:tc>
                <a:tc gridSpan="2">
                  <a:txBody>
                    <a:bodyPr/>
                    <a:lstStyle/>
                    <a:p>
                      <a:pPr algn="ctr"/>
                      <a:r>
                        <a:rPr lang="nb-NO" sz="600" b="0">
                          <a:solidFill>
                            <a:schemeClr val="bg1"/>
                          </a:solidFill>
                        </a:rPr>
                        <a:t>8</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3CECE"/>
                    </a:solidFill>
                  </a:tcPr>
                </a:tc>
                <a:extLst>
                  <a:ext uri="{0D108BD9-81ED-4DB2-BD59-A6C34878D82A}">
                    <a16:rowId xmlns:a16="http://schemas.microsoft.com/office/drawing/2014/main" val="28787825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9B8CD"/>
                    </a:solidFill>
                  </a:tcPr>
                </a:tc>
                <a:tc gridSpan="2">
                  <a:txBody>
                    <a:bodyPr/>
                    <a:lstStyle/>
                    <a:p>
                      <a:pPr algn="ctr"/>
                      <a:r>
                        <a:rPr lang="nb-NO" sz="600" b="0">
                          <a:solidFill>
                            <a:schemeClr val="bg1"/>
                          </a:solidFill>
                        </a:rPr>
                        <a:t>9</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D9D6"/>
                    </a:solidFill>
                  </a:tcPr>
                </a:tc>
                <a:extLst>
                  <a:ext uri="{0D108BD9-81ED-4DB2-BD59-A6C34878D82A}">
                    <a16:rowId xmlns:a16="http://schemas.microsoft.com/office/drawing/2014/main" val="25035680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C8DE"/>
                    </a:solidFill>
                  </a:tcPr>
                </a:tc>
                <a:tc gridSpan="2">
                  <a:txBody>
                    <a:bodyPr/>
                    <a:lstStyle/>
                    <a:p>
                      <a:pPr algn="ctr"/>
                      <a:r>
                        <a:rPr lang="nb-NO" sz="600" b="0">
                          <a:solidFill>
                            <a:schemeClr val="bg1"/>
                          </a:solidFill>
                        </a:rPr>
                        <a:t>10</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DE4DD"/>
                    </a:solidFill>
                  </a:tcPr>
                </a:tc>
                <a:extLst>
                  <a:ext uri="{0D108BD9-81ED-4DB2-BD59-A6C34878D82A}">
                    <a16:rowId xmlns:a16="http://schemas.microsoft.com/office/drawing/2014/main" val="41371474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FD9E9"/>
                    </a:solidFill>
                  </a:tcPr>
                </a:tc>
                <a:tc gridSpan="2">
                  <a:txBody>
                    <a:bodyPr/>
                    <a:lstStyle/>
                    <a:p>
                      <a:pPr algn="ctr"/>
                      <a:r>
                        <a:rPr lang="nb-NO" sz="600" b="0">
                          <a:solidFill>
                            <a:schemeClr val="bg1"/>
                          </a:solidFill>
                        </a:rPr>
                        <a:t>11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2EFE5"/>
                    </a:solidFill>
                  </a:tcPr>
                </a:tc>
                <a:extLst>
                  <a:ext uri="{0D108BD9-81ED-4DB2-BD59-A6C34878D82A}">
                    <a16:rowId xmlns:a16="http://schemas.microsoft.com/office/drawing/2014/main" val="114061328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r>
                        <a:rPr lang="nb-NO" sz="600" b="0">
                          <a:solidFill>
                            <a:schemeClr val="bg1"/>
                          </a:solidFill>
                        </a:rPr>
                        <a:t>12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3747427155"/>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31402365"/>
                  </a:ext>
                </a:extLst>
              </a:tr>
              <a:tr h="288771">
                <a:tc gridSpan="4">
                  <a:txBody>
                    <a:bodyPr/>
                    <a:lstStyle/>
                    <a:p>
                      <a:pPr algn="ctr"/>
                      <a:r>
                        <a:rPr lang="nb-NO" sz="600" b="0" err="1">
                          <a:solidFill>
                            <a:schemeClr val="bg1"/>
                          </a:solidFill>
                        </a:rPr>
                        <a:t>Supporting</a:t>
                      </a:r>
                      <a:r>
                        <a:rPr lang="nb-NO" sz="600" b="0">
                          <a:solidFill>
                            <a:schemeClr val="bg1"/>
                          </a:solidFill>
                        </a:rPr>
                        <a:t> </a:t>
                      </a:r>
                      <a:r>
                        <a:rPr lang="nb-NO" sz="600" b="0" err="1">
                          <a:solidFill>
                            <a:schemeClr val="bg1"/>
                          </a:solidFill>
                        </a:rPr>
                        <a:t>color</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8283047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D0023"/>
                    </a:solidFill>
                  </a:tcPr>
                </a:tc>
                <a:tc gridSpan="3">
                  <a:txBody>
                    <a:bodyPr/>
                    <a:lstStyle/>
                    <a:p>
                      <a:pPr algn="ctr"/>
                      <a:r>
                        <a:rPr lang="nb-NO" sz="600" b="0" err="1">
                          <a:solidFill>
                            <a:schemeClr val="bg1"/>
                          </a:solidFill>
                        </a:rPr>
                        <a:t>Only</a:t>
                      </a:r>
                      <a:r>
                        <a:rPr lang="nb-NO" sz="600" b="0">
                          <a:solidFill>
                            <a:schemeClr val="bg1"/>
                          </a:solidFill>
                        </a:rPr>
                        <a:t> </a:t>
                      </a:r>
                      <a:r>
                        <a:rPr lang="nb-NO" sz="600" b="0" err="1">
                          <a:solidFill>
                            <a:schemeClr val="bg1"/>
                          </a:solidFill>
                        </a:rPr>
                        <a:t>use</a:t>
                      </a:r>
                      <a:r>
                        <a:rPr lang="nb-NO" sz="600" b="0">
                          <a:solidFill>
                            <a:schemeClr val="bg1"/>
                          </a:solidFill>
                        </a:rPr>
                        <a:t> </a:t>
                      </a:r>
                      <a:r>
                        <a:rPr lang="nb-NO" sz="600" b="0" err="1">
                          <a:solidFill>
                            <a:schemeClr val="bg1"/>
                          </a:solidFill>
                        </a:rPr>
                        <a:t>if</a:t>
                      </a:r>
                      <a:r>
                        <a:rPr lang="nb-NO" sz="600" b="0">
                          <a:solidFill>
                            <a:schemeClr val="bg1"/>
                          </a:solidFill>
                        </a:rPr>
                        <a:t> </a:t>
                      </a:r>
                      <a:r>
                        <a:rPr lang="nb-NO" sz="600" b="0" err="1">
                          <a:solidFill>
                            <a:schemeClr val="bg1"/>
                          </a:solidFill>
                        </a:rPr>
                        <a:t>necessary</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699491287"/>
                  </a:ext>
                </a:extLst>
              </a:tr>
            </a:tbl>
          </a:graphicData>
        </a:graphic>
      </p:graphicFrame>
    </p:spTree>
    <p:extLst>
      <p:ext uri="{BB962C8B-B14F-4D97-AF65-F5344CB8AC3E}">
        <p14:creationId xmlns:p14="http://schemas.microsoft.com/office/powerpoint/2010/main" val="4461791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wood">
    <p:bg>
      <p:bgPr>
        <a:solidFill>
          <a:srgbClr val="FFE7D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rgbClr val="FF1243"/>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CA2289D4-5003-4DB9-BA05-97706D7704EC}"/>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2437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45" name="Graphic 44">
            <a:extLst>
              <a:ext uri="{FF2B5EF4-FFF2-40B4-BE49-F238E27FC236}">
                <a16:creationId xmlns:a16="http://schemas.microsoft.com/office/drawing/2014/main" id="{14E55712-88FE-4C2E-B4BA-6EEEFCB716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graphicFrame>
        <p:nvGraphicFramePr>
          <p:cNvPr id="43" name="Table 17">
            <a:extLst>
              <a:ext uri="{FF2B5EF4-FFF2-40B4-BE49-F238E27FC236}">
                <a16:creationId xmlns:a16="http://schemas.microsoft.com/office/drawing/2014/main" id="{34FFBDAD-EBA9-4934-B0BE-55B6892BDFE3}"/>
              </a:ext>
            </a:extLst>
          </p:cNvPr>
          <p:cNvGraphicFramePr>
            <a:graphicFrameLocks noGrp="1"/>
          </p:cNvGraphicFramePr>
          <p:nvPr userDrawn="1">
            <p:extLst>
              <p:ext uri="{D42A27DB-BD31-4B8C-83A1-F6EECF244321}">
                <p14:modId xmlns:p14="http://schemas.microsoft.com/office/powerpoint/2010/main" val="758956693"/>
              </p:ext>
            </p:extLst>
          </p:nvPr>
        </p:nvGraphicFramePr>
        <p:xfrm>
          <a:off x="12322308" y="1452223"/>
          <a:ext cx="651031" cy="5405777"/>
        </p:xfrm>
        <a:graphic>
          <a:graphicData uri="http://schemas.openxmlformats.org/drawingml/2006/table">
            <a:tbl>
              <a:tblPr firstRow="1" bandRow="1">
                <a:tableStyleId>{5C22544A-7EE6-4342-B048-85BDC9FD1C3A}</a:tableStyleId>
              </a:tblPr>
              <a:tblGrid>
                <a:gridCol w="216000">
                  <a:extLst>
                    <a:ext uri="{9D8B030D-6E8A-4147-A177-3AD203B41FA5}">
                      <a16:colId xmlns:a16="http://schemas.microsoft.com/office/drawing/2014/main" val="232980812"/>
                    </a:ext>
                  </a:extLst>
                </a:gridCol>
                <a:gridCol w="116840">
                  <a:extLst>
                    <a:ext uri="{9D8B030D-6E8A-4147-A177-3AD203B41FA5}">
                      <a16:colId xmlns:a16="http://schemas.microsoft.com/office/drawing/2014/main" val="754942325"/>
                    </a:ext>
                  </a:extLst>
                </a:gridCol>
                <a:gridCol w="102191">
                  <a:extLst>
                    <a:ext uri="{9D8B030D-6E8A-4147-A177-3AD203B41FA5}">
                      <a16:colId xmlns:a16="http://schemas.microsoft.com/office/drawing/2014/main" val="939013712"/>
                    </a:ext>
                  </a:extLst>
                </a:gridCol>
                <a:gridCol w="216000">
                  <a:extLst>
                    <a:ext uri="{9D8B030D-6E8A-4147-A177-3AD203B41FA5}">
                      <a16:colId xmlns:a16="http://schemas.microsoft.com/office/drawing/2014/main" val="3840829785"/>
                    </a:ext>
                  </a:extLst>
                </a:gridCol>
              </a:tblGrid>
              <a:tr h="288771">
                <a:tc gridSpan="4">
                  <a:txBody>
                    <a:bodyPr/>
                    <a:lstStyle/>
                    <a:p>
                      <a:pPr algn="ctr"/>
                      <a:r>
                        <a:rPr lang="nb-NO" sz="600" b="0" err="1">
                          <a:solidFill>
                            <a:schemeClr val="bg1"/>
                          </a:solidFill>
                        </a:rPr>
                        <a:t>Primary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25407568"/>
                  </a:ext>
                </a:extLst>
              </a:tr>
              <a:tr h="216578">
                <a:tc gridSpan="2">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gridSpan="2">
                  <a:txBody>
                    <a:bodyPr/>
                    <a:lstStyle/>
                    <a:p>
                      <a:endParaRPr lang="en-GB"/>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hMerge="1">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3333"/>
                    </a:solidFill>
                  </a:tcPr>
                </a:tc>
                <a:extLst>
                  <a:ext uri="{0D108BD9-81ED-4DB2-BD59-A6C34878D82A}">
                    <a16:rowId xmlns:a16="http://schemas.microsoft.com/office/drawing/2014/main" val="2818077592"/>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solid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320499123"/>
                  </a:ext>
                </a:extLst>
              </a:tr>
              <a:tr h="288771">
                <a:tc gridSpan="4">
                  <a:txBody>
                    <a:bodyPr/>
                    <a:lstStyle/>
                    <a:p>
                      <a:pPr algn="ctr"/>
                      <a:r>
                        <a:rPr lang="nb-NO" sz="600" b="0" err="1">
                          <a:solidFill>
                            <a:schemeClr val="bg1"/>
                          </a:solidFill>
                        </a:rPr>
                        <a:t>Secondary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63042197"/>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362499669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713678500"/>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endParaRPr lang="en-GB"/>
                    </a:p>
                  </a:txBody>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95822879"/>
                  </a:ext>
                </a:extLst>
              </a:tr>
              <a:tr h="366740">
                <a:tc gridSpan="4">
                  <a:txBody>
                    <a:bodyPr/>
                    <a:lstStyle/>
                    <a:p>
                      <a:pPr algn="ctr"/>
                      <a:r>
                        <a:rPr lang="nb-NO" sz="600" b="0">
                          <a:solidFill>
                            <a:schemeClr val="bg1"/>
                          </a:solidFill>
                        </a:rPr>
                        <a:t>Tints for </a:t>
                      </a:r>
                      <a:r>
                        <a:rPr lang="nb-NO" sz="600" b="0" err="1">
                          <a:solidFill>
                            <a:schemeClr val="bg1"/>
                          </a:solidFill>
                        </a:rPr>
                        <a:t>charts</a:t>
                      </a:r>
                      <a:r>
                        <a:rPr lang="nb-NO" sz="600" b="0">
                          <a:solidFill>
                            <a:schemeClr val="bg1"/>
                          </a:solidFill>
                        </a:rPr>
                        <a:t> </a:t>
                      </a:r>
                      <a:br>
                        <a:rPr lang="nb-NO" sz="600" b="0">
                          <a:solidFill>
                            <a:schemeClr val="bg1"/>
                          </a:solidFill>
                        </a:rPr>
                      </a:br>
                      <a:r>
                        <a:rPr lang="nb-NO" sz="600" b="0">
                          <a:solidFill>
                            <a:schemeClr val="bg1"/>
                          </a:solidFill>
                        </a:rPr>
                        <a:t>and </a:t>
                      </a:r>
                      <a:r>
                        <a:rPr lang="nb-NO" sz="600" b="0" err="1">
                          <a:solidFill>
                            <a:schemeClr val="bg1"/>
                          </a:solidFill>
                        </a:rPr>
                        <a:t>infographics</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34751124"/>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43746"/>
                    </a:solidFill>
                  </a:tcPr>
                </a:tc>
                <a:tc gridSpan="2">
                  <a:txBody>
                    <a:bodyPr/>
                    <a:lstStyle/>
                    <a:p>
                      <a:pPr algn="ctr"/>
                      <a:r>
                        <a:rPr lang="nb-NO" sz="600" b="0">
                          <a:solidFill>
                            <a:schemeClr val="bg1"/>
                          </a:solidFill>
                        </a:rPr>
                        <a:t>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79"/>
                    </a:solidFill>
                  </a:tcPr>
                </a:tc>
                <a:extLst>
                  <a:ext uri="{0D108BD9-81ED-4DB2-BD59-A6C34878D82A}">
                    <a16:rowId xmlns:a16="http://schemas.microsoft.com/office/drawing/2014/main" val="2992383182"/>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24756"/>
                    </a:solidFill>
                  </a:tcPr>
                </a:tc>
                <a:tc gridSpan="2">
                  <a:txBody>
                    <a:bodyPr/>
                    <a:lstStyle/>
                    <a:p>
                      <a:pPr algn="ctr"/>
                      <a:r>
                        <a:rPr lang="nb-NO" sz="600" b="0">
                          <a:solidFill>
                            <a:schemeClr val="bg1"/>
                          </a:solidFill>
                        </a:rPr>
                        <a:t>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157D85"/>
                    </a:solidFill>
                  </a:tcPr>
                </a:tc>
                <a:extLst>
                  <a:ext uri="{0D108BD9-81ED-4DB2-BD59-A6C34878D82A}">
                    <a16:rowId xmlns:a16="http://schemas.microsoft.com/office/drawing/2014/main" val="360404325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25768"/>
                    </a:solidFill>
                  </a:tcPr>
                </a:tc>
                <a:tc gridSpan="2">
                  <a:txBody>
                    <a:bodyPr/>
                    <a:lstStyle/>
                    <a:p>
                      <a:pPr algn="ctr"/>
                      <a:r>
                        <a:rPr lang="nb-NO" sz="600" b="0">
                          <a:solidFill>
                            <a:schemeClr val="bg1"/>
                          </a:solidFill>
                        </a:rPr>
                        <a:t>3</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A8B92"/>
                    </a:solidFill>
                  </a:tcPr>
                </a:tc>
                <a:extLst>
                  <a:ext uri="{0D108BD9-81ED-4DB2-BD59-A6C34878D82A}">
                    <a16:rowId xmlns:a16="http://schemas.microsoft.com/office/drawing/2014/main" val="3144271361"/>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06778"/>
                    </a:solidFill>
                  </a:tcPr>
                </a:tc>
                <a:tc gridSpan="2">
                  <a:txBody>
                    <a:bodyPr/>
                    <a:lstStyle/>
                    <a:p>
                      <a:pPr algn="ctr"/>
                      <a:r>
                        <a:rPr lang="nb-NO" sz="600" b="0">
                          <a:solidFill>
                            <a:schemeClr val="bg1"/>
                          </a:solidFill>
                        </a:rPr>
                        <a:t>4</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F989E"/>
                    </a:solidFill>
                  </a:tcPr>
                </a:tc>
                <a:extLst>
                  <a:ext uri="{0D108BD9-81ED-4DB2-BD59-A6C34878D82A}">
                    <a16:rowId xmlns:a16="http://schemas.microsoft.com/office/drawing/2014/main" val="218565072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F778A"/>
                    </a:solidFill>
                  </a:tcPr>
                </a:tc>
                <a:tc gridSpan="2">
                  <a:txBody>
                    <a:bodyPr/>
                    <a:lstStyle/>
                    <a:p>
                      <a:pPr algn="ctr"/>
                      <a:r>
                        <a:rPr lang="nb-NO" sz="600" b="0">
                          <a:solidFill>
                            <a:schemeClr val="bg1"/>
                          </a:solidFill>
                        </a:rPr>
                        <a:t>5</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4A5AB"/>
                    </a:solidFill>
                  </a:tcPr>
                </a:tc>
                <a:extLst>
                  <a:ext uri="{0D108BD9-81ED-4DB2-BD59-A6C34878D82A}">
                    <a16:rowId xmlns:a16="http://schemas.microsoft.com/office/drawing/2014/main" val="6845432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D889A"/>
                    </a:solidFill>
                  </a:tcPr>
                </a:tc>
                <a:tc gridSpan="2">
                  <a:txBody>
                    <a:bodyPr/>
                    <a:lstStyle/>
                    <a:p>
                      <a:pPr algn="ctr"/>
                      <a:r>
                        <a:rPr lang="nb-NO" sz="600" b="0">
                          <a:solidFill>
                            <a:schemeClr val="bg1"/>
                          </a:solidFill>
                        </a:rPr>
                        <a:t>6</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9B3B7"/>
                    </a:solidFill>
                  </a:tcPr>
                </a:tc>
                <a:extLst>
                  <a:ext uri="{0D108BD9-81ED-4DB2-BD59-A6C34878D82A}">
                    <a16:rowId xmlns:a16="http://schemas.microsoft.com/office/drawing/2014/main" val="294895991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C98AB"/>
                    </a:solidFill>
                  </a:tcPr>
                </a:tc>
                <a:tc gridSpan="2">
                  <a:txBody>
                    <a:bodyPr/>
                    <a:lstStyle/>
                    <a:p>
                      <a:pPr algn="ctr"/>
                      <a:r>
                        <a:rPr lang="nb-NO" sz="600" b="0">
                          <a:solidFill>
                            <a:schemeClr val="bg1"/>
                          </a:solidFill>
                        </a:rPr>
                        <a:t>7</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EC1C2"/>
                    </a:solidFill>
                  </a:tcPr>
                </a:tc>
                <a:extLst>
                  <a:ext uri="{0D108BD9-81ED-4DB2-BD59-A6C34878D82A}">
                    <a16:rowId xmlns:a16="http://schemas.microsoft.com/office/drawing/2014/main" val="96811785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BA8BC"/>
                    </a:solidFill>
                  </a:tcPr>
                </a:tc>
                <a:tc gridSpan="2">
                  <a:txBody>
                    <a:bodyPr/>
                    <a:lstStyle/>
                    <a:p>
                      <a:pPr algn="ctr"/>
                      <a:r>
                        <a:rPr lang="nb-NO" sz="600" b="0">
                          <a:solidFill>
                            <a:schemeClr val="bg1"/>
                          </a:solidFill>
                        </a:rPr>
                        <a:t>8</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3CECE"/>
                    </a:solidFill>
                  </a:tcPr>
                </a:tc>
                <a:extLst>
                  <a:ext uri="{0D108BD9-81ED-4DB2-BD59-A6C34878D82A}">
                    <a16:rowId xmlns:a16="http://schemas.microsoft.com/office/drawing/2014/main" val="28787825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9B8CD"/>
                    </a:solidFill>
                  </a:tcPr>
                </a:tc>
                <a:tc gridSpan="2">
                  <a:txBody>
                    <a:bodyPr/>
                    <a:lstStyle/>
                    <a:p>
                      <a:pPr algn="ctr"/>
                      <a:r>
                        <a:rPr lang="nb-NO" sz="600" b="0">
                          <a:solidFill>
                            <a:schemeClr val="bg1"/>
                          </a:solidFill>
                        </a:rPr>
                        <a:t>9</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D9D6"/>
                    </a:solidFill>
                  </a:tcPr>
                </a:tc>
                <a:extLst>
                  <a:ext uri="{0D108BD9-81ED-4DB2-BD59-A6C34878D82A}">
                    <a16:rowId xmlns:a16="http://schemas.microsoft.com/office/drawing/2014/main" val="25035680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C8DE"/>
                    </a:solidFill>
                  </a:tcPr>
                </a:tc>
                <a:tc gridSpan="2">
                  <a:txBody>
                    <a:bodyPr/>
                    <a:lstStyle/>
                    <a:p>
                      <a:pPr algn="ctr"/>
                      <a:r>
                        <a:rPr lang="nb-NO" sz="600" b="0">
                          <a:solidFill>
                            <a:schemeClr val="bg1"/>
                          </a:solidFill>
                        </a:rPr>
                        <a:t>10</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DE4DD"/>
                    </a:solidFill>
                  </a:tcPr>
                </a:tc>
                <a:extLst>
                  <a:ext uri="{0D108BD9-81ED-4DB2-BD59-A6C34878D82A}">
                    <a16:rowId xmlns:a16="http://schemas.microsoft.com/office/drawing/2014/main" val="41371474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FD9E9"/>
                    </a:solidFill>
                  </a:tcPr>
                </a:tc>
                <a:tc gridSpan="2">
                  <a:txBody>
                    <a:bodyPr/>
                    <a:lstStyle/>
                    <a:p>
                      <a:pPr algn="ctr"/>
                      <a:r>
                        <a:rPr lang="nb-NO" sz="600" b="0">
                          <a:solidFill>
                            <a:schemeClr val="bg1"/>
                          </a:solidFill>
                        </a:rPr>
                        <a:t>11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2EFE5"/>
                    </a:solidFill>
                  </a:tcPr>
                </a:tc>
                <a:extLst>
                  <a:ext uri="{0D108BD9-81ED-4DB2-BD59-A6C34878D82A}">
                    <a16:rowId xmlns:a16="http://schemas.microsoft.com/office/drawing/2014/main" val="114061328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r>
                        <a:rPr lang="nb-NO" sz="600" b="0">
                          <a:solidFill>
                            <a:schemeClr val="bg1"/>
                          </a:solidFill>
                        </a:rPr>
                        <a:t>12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3747427155"/>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31402365"/>
                  </a:ext>
                </a:extLst>
              </a:tr>
              <a:tr h="288771">
                <a:tc gridSpan="4">
                  <a:txBody>
                    <a:bodyPr/>
                    <a:lstStyle/>
                    <a:p>
                      <a:pPr algn="ctr"/>
                      <a:r>
                        <a:rPr lang="nb-NO" sz="600" b="0" err="1">
                          <a:solidFill>
                            <a:schemeClr val="bg1"/>
                          </a:solidFill>
                        </a:rPr>
                        <a:t>Supporting</a:t>
                      </a:r>
                      <a:r>
                        <a:rPr lang="nb-NO" sz="600" b="0">
                          <a:solidFill>
                            <a:schemeClr val="bg1"/>
                          </a:solidFill>
                        </a:rPr>
                        <a:t> </a:t>
                      </a:r>
                      <a:r>
                        <a:rPr lang="nb-NO" sz="600" b="0" err="1">
                          <a:solidFill>
                            <a:schemeClr val="bg1"/>
                          </a:solidFill>
                        </a:rPr>
                        <a:t>color</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8283047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D0023"/>
                    </a:solidFill>
                  </a:tcPr>
                </a:tc>
                <a:tc gridSpan="3">
                  <a:txBody>
                    <a:bodyPr/>
                    <a:lstStyle/>
                    <a:p>
                      <a:pPr algn="ctr"/>
                      <a:r>
                        <a:rPr lang="nb-NO" sz="600" b="0" err="1">
                          <a:solidFill>
                            <a:schemeClr val="bg1"/>
                          </a:solidFill>
                        </a:rPr>
                        <a:t>Only</a:t>
                      </a:r>
                      <a:r>
                        <a:rPr lang="nb-NO" sz="600" b="0">
                          <a:solidFill>
                            <a:schemeClr val="bg1"/>
                          </a:solidFill>
                        </a:rPr>
                        <a:t> </a:t>
                      </a:r>
                      <a:r>
                        <a:rPr lang="nb-NO" sz="600" b="0" err="1">
                          <a:solidFill>
                            <a:schemeClr val="bg1"/>
                          </a:solidFill>
                        </a:rPr>
                        <a:t>use</a:t>
                      </a:r>
                      <a:r>
                        <a:rPr lang="nb-NO" sz="600" b="0">
                          <a:solidFill>
                            <a:schemeClr val="bg1"/>
                          </a:solidFill>
                        </a:rPr>
                        <a:t> </a:t>
                      </a:r>
                      <a:r>
                        <a:rPr lang="nb-NO" sz="600" b="0" err="1">
                          <a:solidFill>
                            <a:schemeClr val="bg1"/>
                          </a:solidFill>
                        </a:rPr>
                        <a:t>if</a:t>
                      </a:r>
                      <a:r>
                        <a:rPr lang="nb-NO" sz="600" b="0">
                          <a:solidFill>
                            <a:schemeClr val="bg1"/>
                          </a:solidFill>
                        </a:rPr>
                        <a:t> </a:t>
                      </a:r>
                      <a:r>
                        <a:rPr lang="nb-NO" sz="600" b="0" err="1">
                          <a:solidFill>
                            <a:schemeClr val="bg1"/>
                          </a:solidFill>
                        </a:rPr>
                        <a:t>necessary</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699491287"/>
                  </a:ext>
                </a:extLst>
              </a:tr>
            </a:tbl>
          </a:graphicData>
        </a:graphic>
      </p:graphicFrame>
    </p:spTree>
    <p:extLst>
      <p:ext uri="{BB962C8B-B14F-4D97-AF65-F5344CB8AC3E}">
        <p14:creationId xmlns:p14="http://schemas.microsoft.com/office/powerpoint/2010/main" val="90760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 Dark image">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6000" y="729113"/>
            <a:ext cx="5400000" cy="3600000"/>
          </a:xfrm>
        </p:spPr>
        <p:txBody>
          <a:bodyPr tIns="0" bIns="72000" anchor="b"/>
          <a:lstStyle>
            <a:lvl1pPr algn="l">
              <a:lnSpc>
                <a:spcPct val="100000"/>
              </a:lnSpc>
              <a:defRPr sz="3200">
                <a:solidFill>
                  <a:schemeClr val="bg1"/>
                </a:solidFill>
                <a:latin typeface="+mn-lt"/>
              </a:defRPr>
            </a:lvl1pPr>
          </a:lstStyle>
          <a:p>
            <a:r>
              <a:rPr lang="en-US" noProof="0"/>
              <a:t>Click to edit Master title style</a:t>
            </a:r>
            <a:endParaRPr lang="en-GB" noProof="0"/>
          </a:p>
        </p:txBody>
      </p:sp>
      <p:sp>
        <p:nvSpPr>
          <p:cNvPr id="4" name="imageSlide" hidden="1">
            <a:extLst>
              <a:ext uri="{FF2B5EF4-FFF2-40B4-BE49-F238E27FC236}">
                <a16:creationId xmlns:a16="http://schemas.microsoft.com/office/drawing/2014/main" id="{223DF67C-B2C0-4D3F-B59F-8AB119B6729D}"/>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Undertittel 2">
            <a:extLst>
              <a:ext uri="{FF2B5EF4-FFF2-40B4-BE49-F238E27FC236}">
                <a16:creationId xmlns:a16="http://schemas.microsoft.com/office/drawing/2014/main" id="{4C73CA65-0E28-4A2B-9830-7E41A5ABE94B}"/>
              </a:ext>
            </a:extLst>
          </p:cNvPr>
          <p:cNvSpPr>
            <a:spLocks noGrp="1"/>
          </p:cNvSpPr>
          <p:nvPr>
            <p:ph type="subTitle" idx="1"/>
          </p:nvPr>
        </p:nvSpPr>
        <p:spPr>
          <a:xfrm>
            <a:off x="694800" y="4508500"/>
            <a:ext cx="5400000" cy="1260474"/>
          </a:xfrm>
        </p:spPr>
        <p:txBody>
          <a:bodyPr/>
          <a:lstStyle>
            <a:lvl1pPr marL="0" indent="0" algn="l">
              <a:spcBef>
                <a:spcPts val="0"/>
              </a:spcBef>
              <a:spcAft>
                <a:spcPts val="0"/>
              </a:spcAft>
              <a:buNone/>
              <a:defRPr sz="16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3" name="Graphic 2">
            <a:extLst>
              <a:ext uri="{FF2B5EF4-FFF2-40B4-BE49-F238E27FC236}">
                <a16:creationId xmlns:a16="http://schemas.microsoft.com/office/drawing/2014/main" id="{8D72F4D2-1C3C-FE69-CC00-6F5B9CE417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000" y="468000"/>
            <a:ext cx="1260000" cy="1033732"/>
          </a:xfrm>
          <a:prstGeom prst="rect">
            <a:avLst/>
          </a:prstGeom>
        </p:spPr>
      </p:pic>
      <p:graphicFrame>
        <p:nvGraphicFramePr>
          <p:cNvPr id="5" name="Table 4">
            <a:extLst>
              <a:ext uri="{FF2B5EF4-FFF2-40B4-BE49-F238E27FC236}">
                <a16:creationId xmlns:a16="http://schemas.microsoft.com/office/drawing/2014/main" id="{199A4CB3-EDF5-714F-3CC4-83635FB6C30E}"/>
              </a:ext>
            </a:extLst>
          </p:cNvPr>
          <p:cNvGraphicFramePr>
            <a:graphicFrameLocks noGrp="1"/>
          </p:cNvGraphicFramePr>
          <p:nvPr userDrawn="1">
            <p:extLst>
              <p:ext uri="{D42A27DB-BD31-4B8C-83A1-F6EECF244321}">
                <p14:modId xmlns:p14="http://schemas.microsoft.com/office/powerpoint/2010/main" val="343239249"/>
              </p:ext>
            </p:extLst>
          </p:nvPr>
        </p:nvGraphicFramePr>
        <p:xfrm>
          <a:off x="12396000" y="562018"/>
          <a:ext cx="720000" cy="3406732"/>
        </p:xfrm>
        <a:graphic>
          <a:graphicData uri="http://schemas.openxmlformats.org/drawingml/2006/table">
            <a:tbl>
              <a:tblPr firstRow="1" bandRow="1">
                <a:tableStyleId>{5C22544A-7EE6-4342-B048-85BDC9FD1C3A}</a:tableStyleId>
              </a:tblPr>
              <a:tblGrid>
                <a:gridCol w="180000">
                  <a:extLst>
                    <a:ext uri="{9D8B030D-6E8A-4147-A177-3AD203B41FA5}">
                      <a16:colId xmlns:a16="http://schemas.microsoft.com/office/drawing/2014/main" val="861224841"/>
                    </a:ext>
                  </a:extLst>
                </a:gridCol>
                <a:gridCol w="180000">
                  <a:extLst>
                    <a:ext uri="{9D8B030D-6E8A-4147-A177-3AD203B41FA5}">
                      <a16:colId xmlns:a16="http://schemas.microsoft.com/office/drawing/2014/main" val="1646885003"/>
                    </a:ext>
                  </a:extLst>
                </a:gridCol>
                <a:gridCol w="180000">
                  <a:extLst>
                    <a:ext uri="{9D8B030D-6E8A-4147-A177-3AD203B41FA5}">
                      <a16:colId xmlns:a16="http://schemas.microsoft.com/office/drawing/2014/main" val="518641644"/>
                    </a:ext>
                  </a:extLst>
                </a:gridCol>
                <a:gridCol w="180000">
                  <a:extLst>
                    <a:ext uri="{9D8B030D-6E8A-4147-A177-3AD203B41FA5}">
                      <a16:colId xmlns:a16="http://schemas.microsoft.com/office/drawing/2014/main" val="2238716180"/>
                    </a:ext>
                  </a:extLst>
                </a:gridCol>
              </a:tblGrid>
              <a:tr h="180662">
                <a:tc gridSpan="4">
                  <a:txBody>
                    <a:bodyPr/>
                    <a:lstStyle/>
                    <a:p>
                      <a:r>
                        <a:rPr lang="nb-NO" sz="600" b="0"/>
                        <a:t>Use Eyedropper tool to pick one of these colours</a:t>
                      </a:r>
                    </a:p>
                  </a:txBody>
                  <a:tcPr marL="0" marR="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866353459"/>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2667466"/>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640121"/>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F4FF"/>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005057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BF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FC6"/>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3403457"/>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A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3E4CE"/>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D1AF"/>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568549"/>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8C3D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9D4BA"/>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C3A3"/>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763500"/>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194B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B7A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A890"/>
                    </a:solid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05624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96F9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2A89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937C"/>
                    </a:solidFill>
                  </a:tcPr>
                </a:tc>
                <a:tc>
                  <a:txBody>
                    <a:bodyPr/>
                    <a:lstStyle/>
                    <a:p>
                      <a:pPr algn="ctr"/>
                      <a:r>
                        <a:rPr lang="nb-NO" sz="600">
                          <a:solidFill>
                            <a:schemeClr val="bg1"/>
                          </a:solidFill>
                        </a:rPr>
                        <a:t>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58527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4D7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8C8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6D62"/>
                    </a:solidFill>
                  </a:tcPr>
                </a:tc>
                <a:tc>
                  <a:txBody>
                    <a:bodyPr/>
                    <a:lstStyle/>
                    <a:p>
                      <a:pPr algn="ctr"/>
                      <a:r>
                        <a:rPr lang="nb-NO" sz="600">
                          <a:solidFill>
                            <a:schemeClr val="bg1"/>
                          </a:solidFill>
                        </a:rPr>
                        <a:t>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76424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3F5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7B7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5424C"/>
                    </a:solidFill>
                  </a:tcPr>
                </a:tc>
                <a:tc>
                  <a:txBody>
                    <a:bodyPr/>
                    <a:lstStyle/>
                    <a:p>
                      <a:pPr algn="ctr"/>
                      <a:r>
                        <a:rPr lang="nb-NO" sz="600">
                          <a:solidFill>
                            <a:schemeClr val="bg1"/>
                          </a:solidFill>
                        </a:rPr>
                        <a:t>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4201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7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C0023"/>
                    </a:solidFill>
                  </a:tcPr>
                </a:tc>
                <a:tc>
                  <a:txBody>
                    <a:bodyPr/>
                    <a:lstStyle/>
                    <a:p>
                      <a:pPr algn="ctr"/>
                      <a:r>
                        <a:rPr lang="nb-NO" sz="600">
                          <a:solidFill>
                            <a:schemeClr val="bg1"/>
                          </a:solidFill>
                        </a:rPr>
                        <a:t>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0154419"/>
                  </a:ext>
                </a:extLst>
              </a:tr>
              <a:tr h="180412">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nb-NO" sz="600">
                        <a:solidFill>
                          <a:schemeClr val="bg1"/>
                        </a:solidFill>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732092"/>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EDE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B7"/>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126013"/>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3D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199"/>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3025785"/>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4D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E88C"/>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023671"/>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C6C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C79"/>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5089277"/>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5A7A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5550108"/>
                  </a:ext>
                </a:extLst>
              </a:tr>
            </a:tbl>
          </a:graphicData>
        </a:graphic>
      </p:graphicFrame>
    </p:spTree>
    <p:extLst>
      <p:ext uri="{BB962C8B-B14F-4D97-AF65-F5344CB8AC3E}">
        <p14:creationId xmlns:p14="http://schemas.microsoft.com/office/powerpoint/2010/main" val="438197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slate">
    <p:bg>
      <p:bgPr>
        <a:solidFill>
          <a:srgbClr val="24374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520600"/>
          </a:xfrm>
          <a:noFill/>
        </p:spPr>
        <p:txBody>
          <a:bodyPr tIns="0" bIns="0" anchor="b"/>
          <a:lstStyle>
            <a:lvl1pPr algn="l">
              <a:lnSpc>
                <a:spcPct val="100000"/>
              </a:lnSpc>
              <a:defRPr sz="3200">
                <a:solidFill>
                  <a:srgbClr val="FF1243"/>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F5136A9E-1D77-433D-9BC7-E4443525AFD7}"/>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45" name="Graphic 44">
            <a:extLst>
              <a:ext uri="{FF2B5EF4-FFF2-40B4-BE49-F238E27FC236}">
                <a16:creationId xmlns:a16="http://schemas.microsoft.com/office/drawing/2014/main" id="{F6E765D1-7CCC-47DB-8355-6A6FD380C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graphicFrame>
        <p:nvGraphicFramePr>
          <p:cNvPr id="43" name="Table 17">
            <a:extLst>
              <a:ext uri="{FF2B5EF4-FFF2-40B4-BE49-F238E27FC236}">
                <a16:creationId xmlns:a16="http://schemas.microsoft.com/office/drawing/2014/main" id="{5795FEB2-A6E1-46A4-87A1-E595F61F75B1}"/>
              </a:ext>
            </a:extLst>
          </p:cNvPr>
          <p:cNvGraphicFramePr>
            <a:graphicFrameLocks noGrp="1"/>
          </p:cNvGraphicFramePr>
          <p:nvPr userDrawn="1">
            <p:extLst>
              <p:ext uri="{D42A27DB-BD31-4B8C-83A1-F6EECF244321}">
                <p14:modId xmlns:p14="http://schemas.microsoft.com/office/powerpoint/2010/main" val="758956693"/>
              </p:ext>
            </p:extLst>
          </p:nvPr>
        </p:nvGraphicFramePr>
        <p:xfrm>
          <a:off x="12322308" y="1452223"/>
          <a:ext cx="651031" cy="5405777"/>
        </p:xfrm>
        <a:graphic>
          <a:graphicData uri="http://schemas.openxmlformats.org/drawingml/2006/table">
            <a:tbl>
              <a:tblPr firstRow="1" bandRow="1">
                <a:tableStyleId>{5C22544A-7EE6-4342-B048-85BDC9FD1C3A}</a:tableStyleId>
              </a:tblPr>
              <a:tblGrid>
                <a:gridCol w="216000">
                  <a:extLst>
                    <a:ext uri="{9D8B030D-6E8A-4147-A177-3AD203B41FA5}">
                      <a16:colId xmlns:a16="http://schemas.microsoft.com/office/drawing/2014/main" val="232980812"/>
                    </a:ext>
                  </a:extLst>
                </a:gridCol>
                <a:gridCol w="116840">
                  <a:extLst>
                    <a:ext uri="{9D8B030D-6E8A-4147-A177-3AD203B41FA5}">
                      <a16:colId xmlns:a16="http://schemas.microsoft.com/office/drawing/2014/main" val="754942325"/>
                    </a:ext>
                  </a:extLst>
                </a:gridCol>
                <a:gridCol w="102191">
                  <a:extLst>
                    <a:ext uri="{9D8B030D-6E8A-4147-A177-3AD203B41FA5}">
                      <a16:colId xmlns:a16="http://schemas.microsoft.com/office/drawing/2014/main" val="939013712"/>
                    </a:ext>
                  </a:extLst>
                </a:gridCol>
                <a:gridCol w="216000">
                  <a:extLst>
                    <a:ext uri="{9D8B030D-6E8A-4147-A177-3AD203B41FA5}">
                      <a16:colId xmlns:a16="http://schemas.microsoft.com/office/drawing/2014/main" val="3840829785"/>
                    </a:ext>
                  </a:extLst>
                </a:gridCol>
              </a:tblGrid>
              <a:tr h="288771">
                <a:tc gridSpan="4">
                  <a:txBody>
                    <a:bodyPr/>
                    <a:lstStyle/>
                    <a:p>
                      <a:pPr algn="ctr"/>
                      <a:r>
                        <a:rPr lang="nb-NO" sz="600" b="0" err="1">
                          <a:solidFill>
                            <a:schemeClr val="bg1"/>
                          </a:solidFill>
                        </a:rPr>
                        <a:t>Primary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25407568"/>
                  </a:ext>
                </a:extLst>
              </a:tr>
              <a:tr h="216578">
                <a:tc gridSpan="2">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gridSpan="2">
                  <a:txBody>
                    <a:bodyPr/>
                    <a:lstStyle/>
                    <a:p>
                      <a:endParaRPr lang="en-GB"/>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hMerge="1">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3333"/>
                    </a:solidFill>
                  </a:tcPr>
                </a:tc>
                <a:extLst>
                  <a:ext uri="{0D108BD9-81ED-4DB2-BD59-A6C34878D82A}">
                    <a16:rowId xmlns:a16="http://schemas.microsoft.com/office/drawing/2014/main" val="2818077592"/>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solid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320499123"/>
                  </a:ext>
                </a:extLst>
              </a:tr>
              <a:tr h="288771">
                <a:tc gridSpan="4">
                  <a:txBody>
                    <a:bodyPr/>
                    <a:lstStyle/>
                    <a:p>
                      <a:pPr algn="ctr"/>
                      <a:r>
                        <a:rPr lang="nb-NO" sz="600" b="0" err="1">
                          <a:solidFill>
                            <a:schemeClr val="bg1"/>
                          </a:solidFill>
                        </a:rPr>
                        <a:t>Secondary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63042197"/>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362499669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713678500"/>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endParaRPr lang="en-GB"/>
                    </a:p>
                  </a:txBody>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95822879"/>
                  </a:ext>
                </a:extLst>
              </a:tr>
              <a:tr h="366740">
                <a:tc gridSpan="4">
                  <a:txBody>
                    <a:bodyPr/>
                    <a:lstStyle/>
                    <a:p>
                      <a:pPr algn="ctr"/>
                      <a:r>
                        <a:rPr lang="nb-NO" sz="600" b="0">
                          <a:solidFill>
                            <a:schemeClr val="bg1"/>
                          </a:solidFill>
                        </a:rPr>
                        <a:t>Tints for </a:t>
                      </a:r>
                      <a:r>
                        <a:rPr lang="nb-NO" sz="600" b="0" err="1">
                          <a:solidFill>
                            <a:schemeClr val="bg1"/>
                          </a:solidFill>
                        </a:rPr>
                        <a:t>charts</a:t>
                      </a:r>
                      <a:r>
                        <a:rPr lang="nb-NO" sz="600" b="0">
                          <a:solidFill>
                            <a:schemeClr val="bg1"/>
                          </a:solidFill>
                        </a:rPr>
                        <a:t> </a:t>
                      </a:r>
                      <a:br>
                        <a:rPr lang="nb-NO" sz="600" b="0">
                          <a:solidFill>
                            <a:schemeClr val="bg1"/>
                          </a:solidFill>
                        </a:rPr>
                      </a:br>
                      <a:r>
                        <a:rPr lang="nb-NO" sz="600" b="0">
                          <a:solidFill>
                            <a:schemeClr val="bg1"/>
                          </a:solidFill>
                        </a:rPr>
                        <a:t>and </a:t>
                      </a:r>
                      <a:r>
                        <a:rPr lang="nb-NO" sz="600" b="0" err="1">
                          <a:solidFill>
                            <a:schemeClr val="bg1"/>
                          </a:solidFill>
                        </a:rPr>
                        <a:t>infographics</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34751124"/>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43746"/>
                    </a:solidFill>
                  </a:tcPr>
                </a:tc>
                <a:tc gridSpan="2">
                  <a:txBody>
                    <a:bodyPr/>
                    <a:lstStyle/>
                    <a:p>
                      <a:pPr algn="ctr"/>
                      <a:r>
                        <a:rPr lang="nb-NO" sz="600" b="0">
                          <a:solidFill>
                            <a:schemeClr val="bg1"/>
                          </a:solidFill>
                        </a:rPr>
                        <a:t>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79"/>
                    </a:solidFill>
                  </a:tcPr>
                </a:tc>
                <a:extLst>
                  <a:ext uri="{0D108BD9-81ED-4DB2-BD59-A6C34878D82A}">
                    <a16:rowId xmlns:a16="http://schemas.microsoft.com/office/drawing/2014/main" val="2992383182"/>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24756"/>
                    </a:solidFill>
                  </a:tcPr>
                </a:tc>
                <a:tc gridSpan="2">
                  <a:txBody>
                    <a:bodyPr/>
                    <a:lstStyle/>
                    <a:p>
                      <a:pPr algn="ctr"/>
                      <a:r>
                        <a:rPr lang="nb-NO" sz="600" b="0">
                          <a:solidFill>
                            <a:schemeClr val="bg1"/>
                          </a:solidFill>
                        </a:rPr>
                        <a:t>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157D85"/>
                    </a:solidFill>
                  </a:tcPr>
                </a:tc>
                <a:extLst>
                  <a:ext uri="{0D108BD9-81ED-4DB2-BD59-A6C34878D82A}">
                    <a16:rowId xmlns:a16="http://schemas.microsoft.com/office/drawing/2014/main" val="360404325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25768"/>
                    </a:solidFill>
                  </a:tcPr>
                </a:tc>
                <a:tc gridSpan="2">
                  <a:txBody>
                    <a:bodyPr/>
                    <a:lstStyle/>
                    <a:p>
                      <a:pPr algn="ctr"/>
                      <a:r>
                        <a:rPr lang="nb-NO" sz="600" b="0">
                          <a:solidFill>
                            <a:schemeClr val="bg1"/>
                          </a:solidFill>
                        </a:rPr>
                        <a:t>3</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A8B92"/>
                    </a:solidFill>
                  </a:tcPr>
                </a:tc>
                <a:extLst>
                  <a:ext uri="{0D108BD9-81ED-4DB2-BD59-A6C34878D82A}">
                    <a16:rowId xmlns:a16="http://schemas.microsoft.com/office/drawing/2014/main" val="3144271361"/>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06778"/>
                    </a:solidFill>
                  </a:tcPr>
                </a:tc>
                <a:tc gridSpan="2">
                  <a:txBody>
                    <a:bodyPr/>
                    <a:lstStyle/>
                    <a:p>
                      <a:pPr algn="ctr"/>
                      <a:r>
                        <a:rPr lang="nb-NO" sz="600" b="0">
                          <a:solidFill>
                            <a:schemeClr val="bg1"/>
                          </a:solidFill>
                        </a:rPr>
                        <a:t>4</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F989E"/>
                    </a:solidFill>
                  </a:tcPr>
                </a:tc>
                <a:extLst>
                  <a:ext uri="{0D108BD9-81ED-4DB2-BD59-A6C34878D82A}">
                    <a16:rowId xmlns:a16="http://schemas.microsoft.com/office/drawing/2014/main" val="218565072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F778A"/>
                    </a:solidFill>
                  </a:tcPr>
                </a:tc>
                <a:tc gridSpan="2">
                  <a:txBody>
                    <a:bodyPr/>
                    <a:lstStyle/>
                    <a:p>
                      <a:pPr algn="ctr"/>
                      <a:r>
                        <a:rPr lang="nb-NO" sz="600" b="0">
                          <a:solidFill>
                            <a:schemeClr val="bg1"/>
                          </a:solidFill>
                        </a:rPr>
                        <a:t>5</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4A5AB"/>
                    </a:solidFill>
                  </a:tcPr>
                </a:tc>
                <a:extLst>
                  <a:ext uri="{0D108BD9-81ED-4DB2-BD59-A6C34878D82A}">
                    <a16:rowId xmlns:a16="http://schemas.microsoft.com/office/drawing/2014/main" val="6845432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D889A"/>
                    </a:solidFill>
                  </a:tcPr>
                </a:tc>
                <a:tc gridSpan="2">
                  <a:txBody>
                    <a:bodyPr/>
                    <a:lstStyle/>
                    <a:p>
                      <a:pPr algn="ctr"/>
                      <a:r>
                        <a:rPr lang="nb-NO" sz="600" b="0">
                          <a:solidFill>
                            <a:schemeClr val="bg1"/>
                          </a:solidFill>
                        </a:rPr>
                        <a:t>6</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9B3B7"/>
                    </a:solidFill>
                  </a:tcPr>
                </a:tc>
                <a:extLst>
                  <a:ext uri="{0D108BD9-81ED-4DB2-BD59-A6C34878D82A}">
                    <a16:rowId xmlns:a16="http://schemas.microsoft.com/office/drawing/2014/main" val="294895991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C98AB"/>
                    </a:solidFill>
                  </a:tcPr>
                </a:tc>
                <a:tc gridSpan="2">
                  <a:txBody>
                    <a:bodyPr/>
                    <a:lstStyle/>
                    <a:p>
                      <a:pPr algn="ctr"/>
                      <a:r>
                        <a:rPr lang="nb-NO" sz="600" b="0">
                          <a:solidFill>
                            <a:schemeClr val="bg1"/>
                          </a:solidFill>
                        </a:rPr>
                        <a:t>7</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EC1C2"/>
                    </a:solidFill>
                  </a:tcPr>
                </a:tc>
                <a:extLst>
                  <a:ext uri="{0D108BD9-81ED-4DB2-BD59-A6C34878D82A}">
                    <a16:rowId xmlns:a16="http://schemas.microsoft.com/office/drawing/2014/main" val="96811785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BA8BC"/>
                    </a:solidFill>
                  </a:tcPr>
                </a:tc>
                <a:tc gridSpan="2">
                  <a:txBody>
                    <a:bodyPr/>
                    <a:lstStyle/>
                    <a:p>
                      <a:pPr algn="ctr"/>
                      <a:r>
                        <a:rPr lang="nb-NO" sz="600" b="0">
                          <a:solidFill>
                            <a:schemeClr val="bg1"/>
                          </a:solidFill>
                        </a:rPr>
                        <a:t>8</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3CECE"/>
                    </a:solidFill>
                  </a:tcPr>
                </a:tc>
                <a:extLst>
                  <a:ext uri="{0D108BD9-81ED-4DB2-BD59-A6C34878D82A}">
                    <a16:rowId xmlns:a16="http://schemas.microsoft.com/office/drawing/2014/main" val="28787825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9B8CD"/>
                    </a:solidFill>
                  </a:tcPr>
                </a:tc>
                <a:tc gridSpan="2">
                  <a:txBody>
                    <a:bodyPr/>
                    <a:lstStyle/>
                    <a:p>
                      <a:pPr algn="ctr"/>
                      <a:r>
                        <a:rPr lang="nb-NO" sz="600" b="0">
                          <a:solidFill>
                            <a:schemeClr val="bg1"/>
                          </a:solidFill>
                        </a:rPr>
                        <a:t>9</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D9D6"/>
                    </a:solidFill>
                  </a:tcPr>
                </a:tc>
                <a:extLst>
                  <a:ext uri="{0D108BD9-81ED-4DB2-BD59-A6C34878D82A}">
                    <a16:rowId xmlns:a16="http://schemas.microsoft.com/office/drawing/2014/main" val="25035680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C8DE"/>
                    </a:solidFill>
                  </a:tcPr>
                </a:tc>
                <a:tc gridSpan="2">
                  <a:txBody>
                    <a:bodyPr/>
                    <a:lstStyle/>
                    <a:p>
                      <a:pPr algn="ctr"/>
                      <a:r>
                        <a:rPr lang="nb-NO" sz="600" b="0">
                          <a:solidFill>
                            <a:schemeClr val="bg1"/>
                          </a:solidFill>
                        </a:rPr>
                        <a:t>10</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DE4DD"/>
                    </a:solidFill>
                  </a:tcPr>
                </a:tc>
                <a:extLst>
                  <a:ext uri="{0D108BD9-81ED-4DB2-BD59-A6C34878D82A}">
                    <a16:rowId xmlns:a16="http://schemas.microsoft.com/office/drawing/2014/main" val="41371474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FD9E9"/>
                    </a:solidFill>
                  </a:tcPr>
                </a:tc>
                <a:tc gridSpan="2">
                  <a:txBody>
                    <a:bodyPr/>
                    <a:lstStyle/>
                    <a:p>
                      <a:pPr algn="ctr"/>
                      <a:r>
                        <a:rPr lang="nb-NO" sz="600" b="0">
                          <a:solidFill>
                            <a:schemeClr val="bg1"/>
                          </a:solidFill>
                        </a:rPr>
                        <a:t>11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2EFE5"/>
                    </a:solidFill>
                  </a:tcPr>
                </a:tc>
                <a:extLst>
                  <a:ext uri="{0D108BD9-81ED-4DB2-BD59-A6C34878D82A}">
                    <a16:rowId xmlns:a16="http://schemas.microsoft.com/office/drawing/2014/main" val="114061328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r>
                        <a:rPr lang="nb-NO" sz="600" b="0">
                          <a:solidFill>
                            <a:schemeClr val="bg1"/>
                          </a:solidFill>
                        </a:rPr>
                        <a:t>12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3747427155"/>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31402365"/>
                  </a:ext>
                </a:extLst>
              </a:tr>
              <a:tr h="288771">
                <a:tc gridSpan="4">
                  <a:txBody>
                    <a:bodyPr/>
                    <a:lstStyle/>
                    <a:p>
                      <a:pPr algn="ctr"/>
                      <a:r>
                        <a:rPr lang="nb-NO" sz="600" b="0" err="1">
                          <a:solidFill>
                            <a:schemeClr val="bg1"/>
                          </a:solidFill>
                        </a:rPr>
                        <a:t>Supporting</a:t>
                      </a:r>
                      <a:r>
                        <a:rPr lang="nb-NO" sz="600" b="0">
                          <a:solidFill>
                            <a:schemeClr val="bg1"/>
                          </a:solidFill>
                        </a:rPr>
                        <a:t> </a:t>
                      </a:r>
                      <a:r>
                        <a:rPr lang="nb-NO" sz="600" b="0" err="1">
                          <a:solidFill>
                            <a:schemeClr val="bg1"/>
                          </a:solidFill>
                        </a:rPr>
                        <a:t>color</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8283047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D0023"/>
                    </a:solidFill>
                  </a:tcPr>
                </a:tc>
                <a:tc gridSpan="3">
                  <a:txBody>
                    <a:bodyPr/>
                    <a:lstStyle/>
                    <a:p>
                      <a:pPr algn="ctr"/>
                      <a:r>
                        <a:rPr lang="nb-NO" sz="600" b="0" err="1">
                          <a:solidFill>
                            <a:schemeClr val="bg1"/>
                          </a:solidFill>
                        </a:rPr>
                        <a:t>Only</a:t>
                      </a:r>
                      <a:r>
                        <a:rPr lang="nb-NO" sz="600" b="0">
                          <a:solidFill>
                            <a:schemeClr val="bg1"/>
                          </a:solidFill>
                        </a:rPr>
                        <a:t> </a:t>
                      </a:r>
                      <a:r>
                        <a:rPr lang="nb-NO" sz="600" b="0" err="1">
                          <a:solidFill>
                            <a:schemeClr val="bg1"/>
                          </a:solidFill>
                        </a:rPr>
                        <a:t>use</a:t>
                      </a:r>
                      <a:r>
                        <a:rPr lang="nb-NO" sz="600" b="0">
                          <a:solidFill>
                            <a:schemeClr val="bg1"/>
                          </a:solidFill>
                        </a:rPr>
                        <a:t> </a:t>
                      </a:r>
                      <a:r>
                        <a:rPr lang="nb-NO" sz="600" b="0" err="1">
                          <a:solidFill>
                            <a:schemeClr val="bg1"/>
                          </a:solidFill>
                        </a:rPr>
                        <a:t>if</a:t>
                      </a:r>
                      <a:r>
                        <a:rPr lang="nb-NO" sz="600" b="0">
                          <a:solidFill>
                            <a:schemeClr val="bg1"/>
                          </a:solidFill>
                        </a:rPr>
                        <a:t> </a:t>
                      </a:r>
                      <a:r>
                        <a:rPr lang="nb-NO" sz="600" b="0" err="1">
                          <a:solidFill>
                            <a:schemeClr val="bg1"/>
                          </a:solidFill>
                        </a:rPr>
                        <a:t>necessary</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699491287"/>
                  </a:ext>
                </a:extLst>
              </a:tr>
            </a:tbl>
          </a:graphicData>
        </a:graphic>
      </p:graphicFrame>
    </p:spTree>
    <p:extLst>
      <p:ext uri="{BB962C8B-B14F-4D97-AF65-F5344CB8AC3E}">
        <p14:creationId xmlns:p14="http://schemas.microsoft.com/office/powerpoint/2010/main" val="32428439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 Dark image">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512621"/>
          </a:xfrm>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a:p>
        </p:txBody>
      </p:sp>
      <p:sp>
        <p:nvSpPr>
          <p:cNvPr id="4" name="imageSlide" hidden="1">
            <a:extLst>
              <a:ext uri="{FF2B5EF4-FFF2-40B4-BE49-F238E27FC236}">
                <a16:creationId xmlns:a16="http://schemas.microsoft.com/office/drawing/2014/main" id="{223DF67C-B2C0-4D3F-B59F-8AB119B6729D}"/>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Undertittel 2">
            <a:extLst>
              <a:ext uri="{FF2B5EF4-FFF2-40B4-BE49-F238E27FC236}">
                <a16:creationId xmlns:a16="http://schemas.microsoft.com/office/drawing/2014/main" id="{4C73CA65-0E28-4A2B-9830-7E41A5ABE94B}"/>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46" name="Graphic 45">
            <a:extLst>
              <a:ext uri="{FF2B5EF4-FFF2-40B4-BE49-F238E27FC236}">
                <a16:creationId xmlns:a16="http://schemas.microsoft.com/office/drawing/2014/main" id="{C7A0A1BD-DBA1-4EE2-8209-D24909FF72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graphicFrame>
        <p:nvGraphicFramePr>
          <p:cNvPr id="44" name="Table 17">
            <a:extLst>
              <a:ext uri="{FF2B5EF4-FFF2-40B4-BE49-F238E27FC236}">
                <a16:creationId xmlns:a16="http://schemas.microsoft.com/office/drawing/2014/main" id="{F4E15BC6-9E3C-4D7C-95C3-FC5C3D554439}"/>
              </a:ext>
            </a:extLst>
          </p:cNvPr>
          <p:cNvGraphicFramePr>
            <a:graphicFrameLocks noGrp="1"/>
          </p:cNvGraphicFramePr>
          <p:nvPr userDrawn="1">
            <p:extLst>
              <p:ext uri="{D42A27DB-BD31-4B8C-83A1-F6EECF244321}">
                <p14:modId xmlns:p14="http://schemas.microsoft.com/office/powerpoint/2010/main" val="758956693"/>
              </p:ext>
            </p:extLst>
          </p:nvPr>
        </p:nvGraphicFramePr>
        <p:xfrm>
          <a:off x="12322308" y="1452223"/>
          <a:ext cx="651031" cy="5405777"/>
        </p:xfrm>
        <a:graphic>
          <a:graphicData uri="http://schemas.openxmlformats.org/drawingml/2006/table">
            <a:tbl>
              <a:tblPr firstRow="1" bandRow="1">
                <a:tableStyleId>{5C22544A-7EE6-4342-B048-85BDC9FD1C3A}</a:tableStyleId>
              </a:tblPr>
              <a:tblGrid>
                <a:gridCol w="216000">
                  <a:extLst>
                    <a:ext uri="{9D8B030D-6E8A-4147-A177-3AD203B41FA5}">
                      <a16:colId xmlns:a16="http://schemas.microsoft.com/office/drawing/2014/main" val="232980812"/>
                    </a:ext>
                  </a:extLst>
                </a:gridCol>
                <a:gridCol w="116840">
                  <a:extLst>
                    <a:ext uri="{9D8B030D-6E8A-4147-A177-3AD203B41FA5}">
                      <a16:colId xmlns:a16="http://schemas.microsoft.com/office/drawing/2014/main" val="754942325"/>
                    </a:ext>
                  </a:extLst>
                </a:gridCol>
                <a:gridCol w="102191">
                  <a:extLst>
                    <a:ext uri="{9D8B030D-6E8A-4147-A177-3AD203B41FA5}">
                      <a16:colId xmlns:a16="http://schemas.microsoft.com/office/drawing/2014/main" val="939013712"/>
                    </a:ext>
                  </a:extLst>
                </a:gridCol>
                <a:gridCol w="216000">
                  <a:extLst>
                    <a:ext uri="{9D8B030D-6E8A-4147-A177-3AD203B41FA5}">
                      <a16:colId xmlns:a16="http://schemas.microsoft.com/office/drawing/2014/main" val="3840829785"/>
                    </a:ext>
                  </a:extLst>
                </a:gridCol>
              </a:tblGrid>
              <a:tr h="288771">
                <a:tc gridSpan="4">
                  <a:txBody>
                    <a:bodyPr/>
                    <a:lstStyle/>
                    <a:p>
                      <a:pPr algn="ctr"/>
                      <a:r>
                        <a:rPr lang="nb-NO" sz="600" b="0" err="1">
                          <a:solidFill>
                            <a:schemeClr val="bg1"/>
                          </a:solidFill>
                        </a:rPr>
                        <a:t>Primary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25407568"/>
                  </a:ext>
                </a:extLst>
              </a:tr>
              <a:tr h="216578">
                <a:tc gridSpan="2">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gridSpan="2">
                  <a:txBody>
                    <a:bodyPr/>
                    <a:lstStyle/>
                    <a:p>
                      <a:endParaRPr lang="en-GB"/>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hMerge="1">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3333"/>
                    </a:solidFill>
                  </a:tcPr>
                </a:tc>
                <a:extLst>
                  <a:ext uri="{0D108BD9-81ED-4DB2-BD59-A6C34878D82A}">
                    <a16:rowId xmlns:a16="http://schemas.microsoft.com/office/drawing/2014/main" val="2818077592"/>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solid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320499123"/>
                  </a:ext>
                </a:extLst>
              </a:tr>
              <a:tr h="288771">
                <a:tc gridSpan="4">
                  <a:txBody>
                    <a:bodyPr/>
                    <a:lstStyle/>
                    <a:p>
                      <a:pPr algn="ctr"/>
                      <a:r>
                        <a:rPr lang="nb-NO" sz="600" b="0" err="1">
                          <a:solidFill>
                            <a:schemeClr val="bg1"/>
                          </a:solidFill>
                        </a:rPr>
                        <a:t>Secondary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63042197"/>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362499669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713678500"/>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endParaRPr lang="en-GB"/>
                    </a:p>
                  </a:txBody>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95822879"/>
                  </a:ext>
                </a:extLst>
              </a:tr>
              <a:tr h="366740">
                <a:tc gridSpan="4">
                  <a:txBody>
                    <a:bodyPr/>
                    <a:lstStyle/>
                    <a:p>
                      <a:pPr algn="ctr"/>
                      <a:r>
                        <a:rPr lang="nb-NO" sz="600" b="0">
                          <a:solidFill>
                            <a:schemeClr val="bg1"/>
                          </a:solidFill>
                        </a:rPr>
                        <a:t>Tints for </a:t>
                      </a:r>
                      <a:r>
                        <a:rPr lang="nb-NO" sz="600" b="0" err="1">
                          <a:solidFill>
                            <a:schemeClr val="bg1"/>
                          </a:solidFill>
                        </a:rPr>
                        <a:t>charts</a:t>
                      </a:r>
                      <a:r>
                        <a:rPr lang="nb-NO" sz="600" b="0">
                          <a:solidFill>
                            <a:schemeClr val="bg1"/>
                          </a:solidFill>
                        </a:rPr>
                        <a:t> </a:t>
                      </a:r>
                      <a:br>
                        <a:rPr lang="nb-NO" sz="600" b="0">
                          <a:solidFill>
                            <a:schemeClr val="bg1"/>
                          </a:solidFill>
                        </a:rPr>
                      </a:br>
                      <a:r>
                        <a:rPr lang="nb-NO" sz="600" b="0">
                          <a:solidFill>
                            <a:schemeClr val="bg1"/>
                          </a:solidFill>
                        </a:rPr>
                        <a:t>and </a:t>
                      </a:r>
                      <a:r>
                        <a:rPr lang="nb-NO" sz="600" b="0" err="1">
                          <a:solidFill>
                            <a:schemeClr val="bg1"/>
                          </a:solidFill>
                        </a:rPr>
                        <a:t>infographics</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34751124"/>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43746"/>
                    </a:solidFill>
                  </a:tcPr>
                </a:tc>
                <a:tc gridSpan="2">
                  <a:txBody>
                    <a:bodyPr/>
                    <a:lstStyle/>
                    <a:p>
                      <a:pPr algn="ctr"/>
                      <a:r>
                        <a:rPr lang="nb-NO" sz="600" b="0">
                          <a:solidFill>
                            <a:schemeClr val="bg1"/>
                          </a:solidFill>
                        </a:rPr>
                        <a:t>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79"/>
                    </a:solidFill>
                  </a:tcPr>
                </a:tc>
                <a:extLst>
                  <a:ext uri="{0D108BD9-81ED-4DB2-BD59-A6C34878D82A}">
                    <a16:rowId xmlns:a16="http://schemas.microsoft.com/office/drawing/2014/main" val="2992383182"/>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24756"/>
                    </a:solidFill>
                  </a:tcPr>
                </a:tc>
                <a:tc gridSpan="2">
                  <a:txBody>
                    <a:bodyPr/>
                    <a:lstStyle/>
                    <a:p>
                      <a:pPr algn="ctr"/>
                      <a:r>
                        <a:rPr lang="nb-NO" sz="600" b="0">
                          <a:solidFill>
                            <a:schemeClr val="bg1"/>
                          </a:solidFill>
                        </a:rPr>
                        <a:t>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157D85"/>
                    </a:solidFill>
                  </a:tcPr>
                </a:tc>
                <a:extLst>
                  <a:ext uri="{0D108BD9-81ED-4DB2-BD59-A6C34878D82A}">
                    <a16:rowId xmlns:a16="http://schemas.microsoft.com/office/drawing/2014/main" val="360404325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25768"/>
                    </a:solidFill>
                  </a:tcPr>
                </a:tc>
                <a:tc gridSpan="2">
                  <a:txBody>
                    <a:bodyPr/>
                    <a:lstStyle/>
                    <a:p>
                      <a:pPr algn="ctr"/>
                      <a:r>
                        <a:rPr lang="nb-NO" sz="600" b="0">
                          <a:solidFill>
                            <a:schemeClr val="bg1"/>
                          </a:solidFill>
                        </a:rPr>
                        <a:t>3</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A8B92"/>
                    </a:solidFill>
                  </a:tcPr>
                </a:tc>
                <a:extLst>
                  <a:ext uri="{0D108BD9-81ED-4DB2-BD59-A6C34878D82A}">
                    <a16:rowId xmlns:a16="http://schemas.microsoft.com/office/drawing/2014/main" val="3144271361"/>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06778"/>
                    </a:solidFill>
                  </a:tcPr>
                </a:tc>
                <a:tc gridSpan="2">
                  <a:txBody>
                    <a:bodyPr/>
                    <a:lstStyle/>
                    <a:p>
                      <a:pPr algn="ctr"/>
                      <a:r>
                        <a:rPr lang="nb-NO" sz="600" b="0">
                          <a:solidFill>
                            <a:schemeClr val="bg1"/>
                          </a:solidFill>
                        </a:rPr>
                        <a:t>4</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F989E"/>
                    </a:solidFill>
                  </a:tcPr>
                </a:tc>
                <a:extLst>
                  <a:ext uri="{0D108BD9-81ED-4DB2-BD59-A6C34878D82A}">
                    <a16:rowId xmlns:a16="http://schemas.microsoft.com/office/drawing/2014/main" val="218565072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F778A"/>
                    </a:solidFill>
                  </a:tcPr>
                </a:tc>
                <a:tc gridSpan="2">
                  <a:txBody>
                    <a:bodyPr/>
                    <a:lstStyle/>
                    <a:p>
                      <a:pPr algn="ctr"/>
                      <a:r>
                        <a:rPr lang="nb-NO" sz="600" b="0">
                          <a:solidFill>
                            <a:schemeClr val="bg1"/>
                          </a:solidFill>
                        </a:rPr>
                        <a:t>5</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4A5AB"/>
                    </a:solidFill>
                  </a:tcPr>
                </a:tc>
                <a:extLst>
                  <a:ext uri="{0D108BD9-81ED-4DB2-BD59-A6C34878D82A}">
                    <a16:rowId xmlns:a16="http://schemas.microsoft.com/office/drawing/2014/main" val="6845432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D889A"/>
                    </a:solidFill>
                  </a:tcPr>
                </a:tc>
                <a:tc gridSpan="2">
                  <a:txBody>
                    <a:bodyPr/>
                    <a:lstStyle/>
                    <a:p>
                      <a:pPr algn="ctr"/>
                      <a:r>
                        <a:rPr lang="nb-NO" sz="600" b="0">
                          <a:solidFill>
                            <a:schemeClr val="bg1"/>
                          </a:solidFill>
                        </a:rPr>
                        <a:t>6</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9B3B7"/>
                    </a:solidFill>
                  </a:tcPr>
                </a:tc>
                <a:extLst>
                  <a:ext uri="{0D108BD9-81ED-4DB2-BD59-A6C34878D82A}">
                    <a16:rowId xmlns:a16="http://schemas.microsoft.com/office/drawing/2014/main" val="294895991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C98AB"/>
                    </a:solidFill>
                  </a:tcPr>
                </a:tc>
                <a:tc gridSpan="2">
                  <a:txBody>
                    <a:bodyPr/>
                    <a:lstStyle/>
                    <a:p>
                      <a:pPr algn="ctr"/>
                      <a:r>
                        <a:rPr lang="nb-NO" sz="600" b="0">
                          <a:solidFill>
                            <a:schemeClr val="bg1"/>
                          </a:solidFill>
                        </a:rPr>
                        <a:t>7</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EC1C2"/>
                    </a:solidFill>
                  </a:tcPr>
                </a:tc>
                <a:extLst>
                  <a:ext uri="{0D108BD9-81ED-4DB2-BD59-A6C34878D82A}">
                    <a16:rowId xmlns:a16="http://schemas.microsoft.com/office/drawing/2014/main" val="96811785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BA8BC"/>
                    </a:solidFill>
                  </a:tcPr>
                </a:tc>
                <a:tc gridSpan="2">
                  <a:txBody>
                    <a:bodyPr/>
                    <a:lstStyle/>
                    <a:p>
                      <a:pPr algn="ctr"/>
                      <a:r>
                        <a:rPr lang="nb-NO" sz="600" b="0">
                          <a:solidFill>
                            <a:schemeClr val="bg1"/>
                          </a:solidFill>
                        </a:rPr>
                        <a:t>8</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3CECE"/>
                    </a:solidFill>
                  </a:tcPr>
                </a:tc>
                <a:extLst>
                  <a:ext uri="{0D108BD9-81ED-4DB2-BD59-A6C34878D82A}">
                    <a16:rowId xmlns:a16="http://schemas.microsoft.com/office/drawing/2014/main" val="28787825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9B8CD"/>
                    </a:solidFill>
                  </a:tcPr>
                </a:tc>
                <a:tc gridSpan="2">
                  <a:txBody>
                    <a:bodyPr/>
                    <a:lstStyle/>
                    <a:p>
                      <a:pPr algn="ctr"/>
                      <a:r>
                        <a:rPr lang="nb-NO" sz="600" b="0">
                          <a:solidFill>
                            <a:schemeClr val="bg1"/>
                          </a:solidFill>
                        </a:rPr>
                        <a:t>9</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D9D6"/>
                    </a:solidFill>
                  </a:tcPr>
                </a:tc>
                <a:extLst>
                  <a:ext uri="{0D108BD9-81ED-4DB2-BD59-A6C34878D82A}">
                    <a16:rowId xmlns:a16="http://schemas.microsoft.com/office/drawing/2014/main" val="25035680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C8DE"/>
                    </a:solidFill>
                  </a:tcPr>
                </a:tc>
                <a:tc gridSpan="2">
                  <a:txBody>
                    <a:bodyPr/>
                    <a:lstStyle/>
                    <a:p>
                      <a:pPr algn="ctr"/>
                      <a:r>
                        <a:rPr lang="nb-NO" sz="600" b="0">
                          <a:solidFill>
                            <a:schemeClr val="bg1"/>
                          </a:solidFill>
                        </a:rPr>
                        <a:t>10</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DE4DD"/>
                    </a:solidFill>
                  </a:tcPr>
                </a:tc>
                <a:extLst>
                  <a:ext uri="{0D108BD9-81ED-4DB2-BD59-A6C34878D82A}">
                    <a16:rowId xmlns:a16="http://schemas.microsoft.com/office/drawing/2014/main" val="41371474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FD9E9"/>
                    </a:solidFill>
                  </a:tcPr>
                </a:tc>
                <a:tc gridSpan="2">
                  <a:txBody>
                    <a:bodyPr/>
                    <a:lstStyle/>
                    <a:p>
                      <a:pPr algn="ctr"/>
                      <a:r>
                        <a:rPr lang="nb-NO" sz="600" b="0">
                          <a:solidFill>
                            <a:schemeClr val="bg1"/>
                          </a:solidFill>
                        </a:rPr>
                        <a:t>11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2EFE5"/>
                    </a:solidFill>
                  </a:tcPr>
                </a:tc>
                <a:extLst>
                  <a:ext uri="{0D108BD9-81ED-4DB2-BD59-A6C34878D82A}">
                    <a16:rowId xmlns:a16="http://schemas.microsoft.com/office/drawing/2014/main" val="114061328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r>
                        <a:rPr lang="nb-NO" sz="600" b="0">
                          <a:solidFill>
                            <a:schemeClr val="bg1"/>
                          </a:solidFill>
                        </a:rPr>
                        <a:t>12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3747427155"/>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31402365"/>
                  </a:ext>
                </a:extLst>
              </a:tr>
              <a:tr h="288771">
                <a:tc gridSpan="4">
                  <a:txBody>
                    <a:bodyPr/>
                    <a:lstStyle/>
                    <a:p>
                      <a:pPr algn="ctr"/>
                      <a:r>
                        <a:rPr lang="nb-NO" sz="600" b="0" err="1">
                          <a:solidFill>
                            <a:schemeClr val="bg1"/>
                          </a:solidFill>
                        </a:rPr>
                        <a:t>Supporting</a:t>
                      </a:r>
                      <a:r>
                        <a:rPr lang="nb-NO" sz="600" b="0">
                          <a:solidFill>
                            <a:schemeClr val="bg1"/>
                          </a:solidFill>
                        </a:rPr>
                        <a:t> </a:t>
                      </a:r>
                      <a:r>
                        <a:rPr lang="nb-NO" sz="600" b="0" err="1">
                          <a:solidFill>
                            <a:schemeClr val="bg1"/>
                          </a:solidFill>
                        </a:rPr>
                        <a:t>color</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8283047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D0023"/>
                    </a:solidFill>
                  </a:tcPr>
                </a:tc>
                <a:tc gridSpan="3">
                  <a:txBody>
                    <a:bodyPr/>
                    <a:lstStyle/>
                    <a:p>
                      <a:pPr algn="ctr"/>
                      <a:r>
                        <a:rPr lang="nb-NO" sz="600" b="0" err="1">
                          <a:solidFill>
                            <a:schemeClr val="bg1"/>
                          </a:solidFill>
                        </a:rPr>
                        <a:t>Only</a:t>
                      </a:r>
                      <a:r>
                        <a:rPr lang="nb-NO" sz="600" b="0">
                          <a:solidFill>
                            <a:schemeClr val="bg1"/>
                          </a:solidFill>
                        </a:rPr>
                        <a:t> </a:t>
                      </a:r>
                      <a:r>
                        <a:rPr lang="nb-NO" sz="600" b="0" err="1">
                          <a:solidFill>
                            <a:schemeClr val="bg1"/>
                          </a:solidFill>
                        </a:rPr>
                        <a:t>use</a:t>
                      </a:r>
                      <a:r>
                        <a:rPr lang="nb-NO" sz="600" b="0">
                          <a:solidFill>
                            <a:schemeClr val="bg1"/>
                          </a:solidFill>
                        </a:rPr>
                        <a:t> </a:t>
                      </a:r>
                      <a:r>
                        <a:rPr lang="nb-NO" sz="600" b="0" err="1">
                          <a:solidFill>
                            <a:schemeClr val="bg1"/>
                          </a:solidFill>
                        </a:rPr>
                        <a:t>if</a:t>
                      </a:r>
                      <a:r>
                        <a:rPr lang="nb-NO" sz="600" b="0">
                          <a:solidFill>
                            <a:schemeClr val="bg1"/>
                          </a:solidFill>
                        </a:rPr>
                        <a:t> </a:t>
                      </a:r>
                      <a:r>
                        <a:rPr lang="nb-NO" sz="600" b="0" err="1">
                          <a:solidFill>
                            <a:schemeClr val="bg1"/>
                          </a:solidFill>
                        </a:rPr>
                        <a:t>necessary</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699491287"/>
                  </a:ext>
                </a:extLst>
              </a:tr>
            </a:tbl>
          </a:graphicData>
        </a:graphic>
      </p:graphicFrame>
    </p:spTree>
    <p:extLst>
      <p:ext uri="{BB962C8B-B14F-4D97-AF65-F5344CB8AC3E}">
        <p14:creationId xmlns:p14="http://schemas.microsoft.com/office/powerpoint/2010/main" val="11839294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520600"/>
          </a:xfrm>
        </p:spPr>
        <p:txBody>
          <a:bodyPr tIns="0" bIns="0" anchor="b"/>
          <a:lstStyle>
            <a:lvl1pPr algn="l">
              <a:lnSpc>
                <a:spcPct val="100000"/>
              </a:lnSpc>
              <a:defRPr sz="3200">
                <a:solidFill>
                  <a:srgbClr val="FF1243"/>
                </a:solidFill>
              </a:defRPr>
            </a:lvl1pPr>
          </a:lstStyle>
          <a:p>
            <a:r>
              <a:rPr lang="en-US" noProof="0"/>
              <a:t>Click to edit Master title style</a:t>
            </a:r>
            <a:endParaRPr lang="en-GB" noProof="0"/>
          </a:p>
        </p:txBody>
      </p:sp>
      <p:sp>
        <p:nvSpPr>
          <p:cNvPr id="7" name="imageSlide" hidden="1">
            <a:extLst>
              <a:ext uri="{FF2B5EF4-FFF2-40B4-BE49-F238E27FC236}">
                <a16:creationId xmlns:a16="http://schemas.microsoft.com/office/drawing/2014/main" id="{03A0DBB0-FFD4-4EE1-8049-02A1360D68B5}"/>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Undertittel 2">
            <a:extLst>
              <a:ext uri="{FF2B5EF4-FFF2-40B4-BE49-F238E27FC236}">
                <a16:creationId xmlns:a16="http://schemas.microsoft.com/office/drawing/2014/main" id="{283EC197-AC2F-4210-BB53-22D8D21BC123}"/>
              </a:ext>
            </a:extLst>
          </p:cNvPr>
          <p:cNvSpPr>
            <a:spLocks noGrp="1"/>
          </p:cNvSpPr>
          <p:nvPr>
            <p:ph type="subTitle" idx="1"/>
          </p:nvPr>
        </p:nvSpPr>
        <p:spPr>
          <a:xfrm>
            <a:off x="694800" y="4399200"/>
            <a:ext cx="5335200" cy="1296000"/>
          </a:xfrm>
        </p:spPr>
        <p:txBody>
          <a:bodyPr/>
          <a:lstStyle>
            <a:lvl1pPr marL="0" indent="0" algn="l">
              <a:spcBef>
                <a:spcPts val="0"/>
              </a:spcBef>
              <a:spcAft>
                <a:spcPts val="0"/>
              </a:spcAft>
              <a:buNone/>
              <a:defRPr sz="1800" spc="0" baseline="0">
                <a:solidFill>
                  <a:srgbClr val="2437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46" name="Graphic 45">
            <a:extLst>
              <a:ext uri="{FF2B5EF4-FFF2-40B4-BE49-F238E27FC236}">
                <a16:creationId xmlns:a16="http://schemas.microsoft.com/office/drawing/2014/main" id="{007BC185-FB8B-4E9A-BF3E-3D8A1F9BC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graphicFrame>
        <p:nvGraphicFramePr>
          <p:cNvPr id="44" name="Table 17">
            <a:extLst>
              <a:ext uri="{FF2B5EF4-FFF2-40B4-BE49-F238E27FC236}">
                <a16:creationId xmlns:a16="http://schemas.microsoft.com/office/drawing/2014/main" id="{1D7DACB7-2B7C-4558-9721-A3D7E89BCFF9}"/>
              </a:ext>
            </a:extLst>
          </p:cNvPr>
          <p:cNvGraphicFramePr>
            <a:graphicFrameLocks noGrp="1"/>
          </p:cNvGraphicFramePr>
          <p:nvPr userDrawn="1">
            <p:extLst>
              <p:ext uri="{D42A27DB-BD31-4B8C-83A1-F6EECF244321}">
                <p14:modId xmlns:p14="http://schemas.microsoft.com/office/powerpoint/2010/main" val="758956693"/>
              </p:ext>
            </p:extLst>
          </p:nvPr>
        </p:nvGraphicFramePr>
        <p:xfrm>
          <a:off x="12322308" y="1452223"/>
          <a:ext cx="651031" cy="5405777"/>
        </p:xfrm>
        <a:graphic>
          <a:graphicData uri="http://schemas.openxmlformats.org/drawingml/2006/table">
            <a:tbl>
              <a:tblPr firstRow="1" bandRow="1">
                <a:tableStyleId>{5C22544A-7EE6-4342-B048-85BDC9FD1C3A}</a:tableStyleId>
              </a:tblPr>
              <a:tblGrid>
                <a:gridCol w="216000">
                  <a:extLst>
                    <a:ext uri="{9D8B030D-6E8A-4147-A177-3AD203B41FA5}">
                      <a16:colId xmlns:a16="http://schemas.microsoft.com/office/drawing/2014/main" val="232980812"/>
                    </a:ext>
                  </a:extLst>
                </a:gridCol>
                <a:gridCol w="116840">
                  <a:extLst>
                    <a:ext uri="{9D8B030D-6E8A-4147-A177-3AD203B41FA5}">
                      <a16:colId xmlns:a16="http://schemas.microsoft.com/office/drawing/2014/main" val="754942325"/>
                    </a:ext>
                  </a:extLst>
                </a:gridCol>
                <a:gridCol w="102191">
                  <a:extLst>
                    <a:ext uri="{9D8B030D-6E8A-4147-A177-3AD203B41FA5}">
                      <a16:colId xmlns:a16="http://schemas.microsoft.com/office/drawing/2014/main" val="939013712"/>
                    </a:ext>
                  </a:extLst>
                </a:gridCol>
                <a:gridCol w="216000">
                  <a:extLst>
                    <a:ext uri="{9D8B030D-6E8A-4147-A177-3AD203B41FA5}">
                      <a16:colId xmlns:a16="http://schemas.microsoft.com/office/drawing/2014/main" val="3840829785"/>
                    </a:ext>
                  </a:extLst>
                </a:gridCol>
              </a:tblGrid>
              <a:tr h="288771">
                <a:tc gridSpan="4">
                  <a:txBody>
                    <a:bodyPr/>
                    <a:lstStyle/>
                    <a:p>
                      <a:pPr algn="ctr"/>
                      <a:r>
                        <a:rPr lang="nb-NO" sz="600" b="0" err="1">
                          <a:solidFill>
                            <a:schemeClr val="bg1"/>
                          </a:solidFill>
                        </a:rPr>
                        <a:t>Primary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25407568"/>
                  </a:ext>
                </a:extLst>
              </a:tr>
              <a:tr h="216578">
                <a:tc gridSpan="2">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gridSpan="2">
                  <a:txBody>
                    <a:bodyPr/>
                    <a:lstStyle/>
                    <a:p>
                      <a:endParaRPr lang="en-GB"/>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hMerge="1">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3333"/>
                    </a:solidFill>
                  </a:tcPr>
                </a:tc>
                <a:extLst>
                  <a:ext uri="{0D108BD9-81ED-4DB2-BD59-A6C34878D82A}">
                    <a16:rowId xmlns:a16="http://schemas.microsoft.com/office/drawing/2014/main" val="2818077592"/>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solid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320499123"/>
                  </a:ext>
                </a:extLst>
              </a:tr>
              <a:tr h="288771">
                <a:tc gridSpan="4">
                  <a:txBody>
                    <a:bodyPr/>
                    <a:lstStyle/>
                    <a:p>
                      <a:pPr algn="ctr"/>
                      <a:r>
                        <a:rPr lang="nb-NO" sz="600" b="0" err="1">
                          <a:solidFill>
                            <a:schemeClr val="bg1"/>
                          </a:solidFill>
                        </a:rPr>
                        <a:t>Secondary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63042197"/>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362499669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713678500"/>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endParaRPr lang="en-GB"/>
                    </a:p>
                  </a:txBody>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95822879"/>
                  </a:ext>
                </a:extLst>
              </a:tr>
              <a:tr h="366740">
                <a:tc gridSpan="4">
                  <a:txBody>
                    <a:bodyPr/>
                    <a:lstStyle/>
                    <a:p>
                      <a:pPr algn="ctr"/>
                      <a:r>
                        <a:rPr lang="nb-NO" sz="600" b="0">
                          <a:solidFill>
                            <a:schemeClr val="bg1"/>
                          </a:solidFill>
                        </a:rPr>
                        <a:t>Tints for </a:t>
                      </a:r>
                      <a:r>
                        <a:rPr lang="nb-NO" sz="600" b="0" err="1">
                          <a:solidFill>
                            <a:schemeClr val="bg1"/>
                          </a:solidFill>
                        </a:rPr>
                        <a:t>charts</a:t>
                      </a:r>
                      <a:r>
                        <a:rPr lang="nb-NO" sz="600" b="0">
                          <a:solidFill>
                            <a:schemeClr val="bg1"/>
                          </a:solidFill>
                        </a:rPr>
                        <a:t> </a:t>
                      </a:r>
                      <a:br>
                        <a:rPr lang="nb-NO" sz="600" b="0">
                          <a:solidFill>
                            <a:schemeClr val="bg1"/>
                          </a:solidFill>
                        </a:rPr>
                      </a:br>
                      <a:r>
                        <a:rPr lang="nb-NO" sz="600" b="0">
                          <a:solidFill>
                            <a:schemeClr val="bg1"/>
                          </a:solidFill>
                        </a:rPr>
                        <a:t>and </a:t>
                      </a:r>
                      <a:r>
                        <a:rPr lang="nb-NO" sz="600" b="0" err="1">
                          <a:solidFill>
                            <a:schemeClr val="bg1"/>
                          </a:solidFill>
                        </a:rPr>
                        <a:t>infographics</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34751124"/>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43746"/>
                    </a:solidFill>
                  </a:tcPr>
                </a:tc>
                <a:tc gridSpan="2">
                  <a:txBody>
                    <a:bodyPr/>
                    <a:lstStyle/>
                    <a:p>
                      <a:pPr algn="ctr"/>
                      <a:r>
                        <a:rPr lang="nb-NO" sz="600" b="0">
                          <a:solidFill>
                            <a:schemeClr val="bg1"/>
                          </a:solidFill>
                        </a:rPr>
                        <a:t>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79"/>
                    </a:solidFill>
                  </a:tcPr>
                </a:tc>
                <a:extLst>
                  <a:ext uri="{0D108BD9-81ED-4DB2-BD59-A6C34878D82A}">
                    <a16:rowId xmlns:a16="http://schemas.microsoft.com/office/drawing/2014/main" val="2992383182"/>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24756"/>
                    </a:solidFill>
                  </a:tcPr>
                </a:tc>
                <a:tc gridSpan="2">
                  <a:txBody>
                    <a:bodyPr/>
                    <a:lstStyle/>
                    <a:p>
                      <a:pPr algn="ctr"/>
                      <a:r>
                        <a:rPr lang="nb-NO" sz="600" b="0">
                          <a:solidFill>
                            <a:schemeClr val="bg1"/>
                          </a:solidFill>
                        </a:rPr>
                        <a:t>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157D85"/>
                    </a:solidFill>
                  </a:tcPr>
                </a:tc>
                <a:extLst>
                  <a:ext uri="{0D108BD9-81ED-4DB2-BD59-A6C34878D82A}">
                    <a16:rowId xmlns:a16="http://schemas.microsoft.com/office/drawing/2014/main" val="360404325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25768"/>
                    </a:solidFill>
                  </a:tcPr>
                </a:tc>
                <a:tc gridSpan="2">
                  <a:txBody>
                    <a:bodyPr/>
                    <a:lstStyle/>
                    <a:p>
                      <a:pPr algn="ctr"/>
                      <a:r>
                        <a:rPr lang="nb-NO" sz="600" b="0">
                          <a:solidFill>
                            <a:schemeClr val="bg1"/>
                          </a:solidFill>
                        </a:rPr>
                        <a:t>3</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A8B92"/>
                    </a:solidFill>
                  </a:tcPr>
                </a:tc>
                <a:extLst>
                  <a:ext uri="{0D108BD9-81ED-4DB2-BD59-A6C34878D82A}">
                    <a16:rowId xmlns:a16="http://schemas.microsoft.com/office/drawing/2014/main" val="3144271361"/>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06778"/>
                    </a:solidFill>
                  </a:tcPr>
                </a:tc>
                <a:tc gridSpan="2">
                  <a:txBody>
                    <a:bodyPr/>
                    <a:lstStyle/>
                    <a:p>
                      <a:pPr algn="ctr"/>
                      <a:r>
                        <a:rPr lang="nb-NO" sz="600" b="0">
                          <a:solidFill>
                            <a:schemeClr val="bg1"/>
                          </a:solidFill>
                        </a:rPr>
                        <a:t>4</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F989E"/>
                    </a:solidFill>
                  </a:tcPr>
                </a:tc>
                <a:extLst>
                  <a:ext uri="{0D108BD9-81ED-4DB2-BD59-A6C34878D82A}">
                    <a16:rowId xmlns:a16="http://schemas.microsoft.com/office/drawing/2014/main" val="218565072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F778A"/>
                    </a:solidFill>
                  </a:tcPr>
                </a:tc>
                <a:tc gridSpan="2">
                  <a:txBody>
                    <a:bodyPr/>
                    <a:lstStyle/>
                    <a:p>
                      <a:pPr algn="ctr"/>
                      <a:r>
                        <a:rPr lang="nb-NO" sz="600" b="0">
                          <a:solidFill>
                            <a:schemeClr val="bg1"/>
                          </a:solidFill>
                        </a:rPr>
                        <a:t>5</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4A5AB"/>
                    </a:solidFill>
                  </a:tcPr>
                </a:tc>
                <a:extLst>
                  <a:ext uri="{0D108BD9-81ED-4DB2-BD59-A6C34878D82A}">
                    <a16:rowId xmlns:a16="http://schemas.microsoft.com/office/drawing/2014/main" val="6845432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D889A"/>
                    </a:solidFill>
                  </a:tcPr>
                </a:tc>
                <a:tc gridSpan="2">
                  <a:txBody>
                    <a:bodyPr/>
                    <a:lstStyle/>
                    <a:p>
                      <a:pPr algn="ctr"/>
                      <a:r>
                        <a:rPr lang="nb-NO" sz="600" b="0">
                          <a:solidFill>
                            <a:schemeClr val="bg1"/>
                          </a:solidFill>
                        </a:rPr>
                        <a:t>6</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9B3B7"/>
                    </a:solidFill>
                  </a:tcPr>
                </a:tc>
                <a:extLst>
                  <a:ext uri="{0D108BD9-81ED-4DB2-BD59-A6C34878D82A}">
                    <a16:rowId xmlns:a16="http://schemas.microsoft.com/office/drawing/2014/main" val="294895991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C98AB"/>
                    </a:solidFill>
                  </a:tcPr>
                </a:tc>
                <a:tc gridSpan="2">
                  <a:txBody>
                    <a:bodyPr/>
                    <a:lstStyle/>
                    <a:p>
                      <a:pPr algn="ctr"/>
                      <a:r>
                        <a:rPr lang="nb-NO" sz="600" b="0">
                          <a:solidFill>
                            <a:schemeClr val="bg1"/>
                          </a:solidFill>
                        </a:rPr>
                        <a:t>7</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EC1C2"/>
                    </a:solidFill>
                  </a:tcPr>
                </a:tc>
                <a:extLst>
                  <a:ext uri="{0D108BD9-81ED-4DB2-BD59-A6C34878D82A}">
                    <a16:rowId xmlns:a16="http://schemas.microsoft.com/office/drawing/2014/main" val="96811785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BA8BC"/>
                    </a:solidFill>
                  </a:tcPr>
                </a:tc>
                <a:tc gridSpan="2">
                  <a:txBody>
                    <a:bodyPr/>
                    <a:lstStyle/>
                    <a:p>
                      <a:pPr algn="ctr"/>
                      <a:r>
                        <a:rPr lang="nb-NO" sz="600" b="0">
                          <a:solidFill>
                            <a:schemeClr val="bg1"/>
                          </a:solidFill>
                        </a:rPr>
                        <a:t>8</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3CECE"/>
                    </a:solidFill>
                  </a:tcPr>
                </a:tc>
                <a:extLst>
                  <a:ext uri="{0D108BD9-81ED-4DB2-BD59-A6C34878D82A}">
                    <a16:rowId xmlns:a16="http://schemas.microsoft.com/office/drawing/2014/main" val="28787825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9B8CD"/>
                    </a:solidFill>
                  </a:tcPr>
                </a:tc>
                <a:tc gridSpan="2">
                  <a:txBody>
                    <a:bodyPr/>
                    <a:lstStyle/>
                    <a:p>
                      <a:pPr algn="ctr"/>
                      <a:r>
                        <a:rPr lang="nb-NO" sz="600" b="0">
                          <a:solidFill>
                            <a:schemeClr val="bg1"/>
                          </a:solidFill>
                        </a:rPr>
                        <a:t>9</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D9D6"/>
                    </a:solidFill>
                  </a:tcPr>
                </a:tc>
                <a:extLst>
                  <a:ext uri="{0D108BD9-81ED-4DB2-BD59-A6C34878D82A}">
                    <a16:rowId xmlns:a16="http://schemas.microsoft.com/office/drawing/2014/main" val="25035680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C8DE"/>
                    </a:solidFill>
                  </a:tcPr>
                </a:tc>
                <a:tc gridSpan="2">
                  <a:txBody>
                    <a:bodyPr/>
                    <a:lstStyle/>
                    <a:p>
                      <a:pPr algn="ctr"/>
                      <a:r>
                        <a:rPr lang="nb-NO" sz="600" b="0">
                          <a:solidFill>
                            <a:schemeClr val="bg1"/>
                          </a:solidFill>
                        </a:rPr>
                        <a:t>10</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DE4DD"/>
                    </a:solidFill>
                  </a:tcPr>
                </a:tc>
                <a:extLst>
                  <a:ext uri="{0D108BD9-81ED-4DB2-BD59-A6C34878D82A}">
                    <a16:rowId xmlns:a16="http://schemas.microsoft.com/office/drawing/2014/main" val="41371474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FD9E9"/>
                    </a:solidFill>
                  </a:tcPr>
                </a:tc>
                <a:tc gridSpan="2">
                  <a:txBody>
                    <a:bodyPr/>
                    <a:lstStyle/>
                    <a:p>
                      <a:pPr algn="ctr"/>
                      <a:r>
                        <a:rPr lang="nb-NO" sz="600" b="0">
                          <a:solidFill>
                            <a:schemeClr val="bg1"/>
                          </a:solidFill>
                        </a:rPr>
                        <a:t>11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2EFE5"/>
                    </a:solidFill>
                  </a:tcPr>
                </a:tc>
                <a:extLst>
                  <a:ext uri="{0D108BD9-81ED-4DB2-BD59-A6C34878D82A}">
                    <a16:rowId xmlns:a16="http://schemas.microsoft.com/office/drawing/2014/main" val="114061328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r>
                        <a:rPr lang="nb-NO" sz="600" b="0">
                          <a:solidFill>
                            <a:schemeClr val="bg1"/>
                          </a:solidFill>
                        </a:rPr>
                        <a:t>12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3747427155"/>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31402365"/>
                  </a:ext>
                </a:extLst>
              </a:tr>
              <a:tr h="288771">
                <a:tc gridSpan="4">
                  <a:txBody>
                    <a:bodyPr/>
                    <a:lstStyle/>
                    <a:p>
                      <a:pPr algn="ctr"/>
                      <a:r>
                        <a:rPr lang="nb-NO" sz="600" b="0" err="1">
                          <a:solidFill>
                            <a:schemeClr val="bg1"/>
                          </a:solidFill>
                        </a:rPr>
                        <a:t>Supporting</a:t>
                      </a:r>
                      <a:r>
                        <a:rPr lang="nb-NO" sz="600" b="0">
                          <a:solidFill>
                            <a:schemeClr val="bg1"/>
                          </a:solidFill>
                        </a:rPr>
                        <a:t> </a:t>
                      </a:r>
                      <a:r>
                        <a:rPr lang="nb-NO" sz="600" b="0" err="1">
                          <a:solidFill>
                            <a:schemeClr val="bg1"/>
                          </a:solidFill>
                        </a:rPr>
                        <a:t>color</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8283047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D0023"/>
                    </a:solidFill>
                  </a:tcPr>
                </a:tc>
                <a:tc gridSpan="3">
                  <a:txBody>
                    <a:bodyPr/>
                    <a:lstStyle/>
                    <a:p>
                      <a:pPr algn="ctr"/>
                      <a:r>
                        <a:rPr lang="nb-NO" sz="600" b="0" err="1">
                          <a:solidFill>
                            <a:schemeClr val="bg1"/>
                          </a:solidFill>
                        </a:rPr>
                        <a:t>Only</a:t>
                      </a:r>
                      <a:r>
                        <a:rPr lang="nb-NO" sz="600" b="0">
                          <a:solidFill>
                            <a:schemeClr val="bg1"/>
                          </a:solidFill>
                        </a:rPr>
                        <a:t> </a:t>
                      </a:r>
                      <a:r>
                        <a:rPr lang="nb-NO" sz="600" b="0" err="1">
                          <a:solidFill>
                            <a:schemeClr val="bg1"/>
                          </a:solidFill>
                        </a:rPr>
                        <a:t>use</a:t>
                      </a:r>
                      <a:r>
                        <a:rPr lang="nb-NO" sz="600" b="0">
                          <a:solidFill>
                            <a:schemeClr val="bg1"/>
                          </a:solidFill>
                        </a:rPr>
                        <a:t> </a:t>
                      </a:r>
                      <a:r>
                        <a:rPr lang="nb-NO" sz="600" b="0" err="1">
                          <a:solidFill>
                            <a:schemeClr val="bg1"/>
                          </a:solidFill>
                        </a:rPr>
                        <a:t>if</a:t>
                      </a:r>
                      <a:r>
                        <a:rPr lang="nb-NO" sz="600" b="0">
                          <a:solidFill>
                            <a:schemeClr val="bg1"/>
                          </a:solidFill>
                        </a:rPr>
                        <a:t> </a:t>
                      </a:r>
                      <a:r>
                        <a:rPr lang="nb-NO" sz="600" b="0" err="1">
                          <a:solidFill>
                            <a:schemeClr val="bg1"/>
                          </a:solidFill>
                        </a:rPr>
                        <a:t>necessary</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699491287"/>
                  </a:ext>
                </a:extLst>
              </a:tr>
            </a:tbl>
          </a:graphicData>
        </a:graphic>
      </p:graphicFrame>
    </p:spTree>
    <p:extLst>
      <p:ext uri="{BB962C8B-B14F-4D97-AF65-F5344CB8AC3E}">
        <p14:creationId xmlns:p14="http://schemas.microsoft.com/office/powerpoint/2010/main" val="37834434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losing credits - animated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55B974-3DC1-44AE-96AE-E5BC33594F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9843" y="481976"/>
            <a:ext cx="1452576" cy="1126800"/>
          </a:xfrm>
          <a:prstGeom prst="rect">
            <a:avLst/>
          </a:prstGeom>
          <a:ln>
            <a:noFill/>
          </a:ln>
        </p:spPr>
      </p:pic>
      <p:sp>
        <p:nvSpPr>
          <p:cNvPr id="6" name="Rectangle 5">
            <a:extLst>
              <a:ext uri="{FF2B5EF4-FFF2-40B4-BE49-F238E27FC236}">
                <a16:creationId xmlns:a16="http://schemas.microsoft.com/office/drawing/2014/main" id="{01E21570-2B89-43CC-8DEE-216454BE3068}"/>
              </a:ext>
            </a:extLst>
          </p:cNvPr>
          <p:cNvSpPr/>
          <p:nvPr userDrawn="1"/>
        </p:nvSpPr>
        <p:spPr>
          <a:xfrm>
            <a:off x="695325" y="5799751"/>
            <a:ext cx="10801350" cy="704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000" b="0" i="0" u="none" strike="noStrike" kern="1200" cap="none" spc="0" normalizeH="0" baseline="0" noProof="0">
                <a:ln>
                  <a:noFill/>
                </a:ln>
                <a:solidFill>
                  <a:srgbClr val="243746"/>
                </a:solidFill>
                <a:effectLst/>
                <a:uLnTx/>
                <a:uFillTx/>
                <a:latin typeface="+mj-lt"/>
                <a:ea typeface="+mn-ea"/>
                <a:cs typeface="Arial" charset="0"/>
              </a:rPr>
              <a:t>© Equinor ASA</a:t>
            </a:r>
            <a:endParaRPr kumimoji="0" lang="en-GB" sz="1000" b="0" i="0" u="none" strike="noStrike" kern="1200" cap="none" spc="0" normalizeH="0" baseline="0" noProof="0">
              <a:ln>
                <a:noFill/>
              </a:ln>
              <a:solidFill>
                <a:srgbClr val="243746"/>
              </a:solidFill>
              <a:effectLst/>
              <a:uLnTx/>
              <a:uFillTx/>
              <a:latin typeface="+mn-lt"/>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243746"/>
                </a:solidFill>
                <a:effectLst/>
                <a:uLnTx/>
                <a:uFillTx/>
                <a:latin typeface="+mn-lt"/>
                <a:ea typeface="Verdana" panose="020B0604030504040204" pitchFamily="34" charset="0"/>
                <a:cs typeface="Verdana" panose="020B0604030504040204" pitchFamily="34" charset="0"/>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endParaRPr kumimoji="0" lang="en-GB" sz="600" b="0" i="0" u="none" strike="noStrike" kern="1200" cap="none" spc="0" normalizeH="0" baseline="0" noProof="0">
              <a:ln>
                <a:noFill/>
              </a:ln>
              <a:solidFill>
                <a:srgbClr val="243746"/>
              </a:solidFill>
              <a:effectLst/>
              <a:uLnTx/>
              <a:uFillTx/>
              <a:latin typeface="+mn-lt"/>
              <a:ea typeface="+mn-ea"/>
              <a:cs typeface="Arial" charset="0"/>
            </a:endParaRPr>
          </a:p>
        </p:txBody>
      </p:sp>
      <p:sp>
        <p:nvSpPr>
          <p:cNvPr id="10" name="Text Placeholder 9">
            <a:extLst>
              <a:ext uri="{FF2B5EF4-FFF2-40B4-BE49-F238E27FC236}">
                <a16:creationId xmlns:a16="http://schemas.microsoft.com/office/drawing/2014/main" id="{67004934-2634-455F-9B65-D723350B506E}"/>
              </a:ext>
            </a:extLst>
          </p:cNvPr>
          <p:cNvSpPr>
            <a:spLocks noGrp="1"/>
          </p:cNvSpPr>
          <p:nvPr>
            <p:ph type="body" sz="quarter" idx="11" hasCustomPrompt="1"/>
          </p:nvPr>
        </p:nvSpPr>
        <p:spPr>
          <a:xfrm>
            <a:off x="695325" y="4988640"/>
            <a:ext cx="10801350" cy="409785"/>
          </a:xfrm>
        </p:spPr>
        <p:txBody>
          <a:bodyPr lIns="0" tIns="36000" rIns="0">
            <a:noAutofit/>
          </a:bodyPr>
          <a:lstStyle>
            <a:lvl1pPr marL="0" indent="0">
              <a:spcBef>
                <a:spcPts val="0"/>
              </a:spcBef>
              <a:spcAft>
                <a:spcPts val="0"/>
              </a:spcAft>
              <a:buNone/>
              <a:defRPr sz="1400">
                <a:solidFill>
                  <a:srgbClr val="243746"/>
                </a:solidFill>
              </a:defRPr>
            </a:lvl1pPr>
            <a:lvl2pPr marL="505800" indent="0">
              <a:buNone/>
              <a:defRPr sz="1400"/>
            </a:lvl2pPr>
            <a:lvl3pPr marL="963000" indent="0">
              <a:buNone/>
              <a:defRPr sz="1400"/>
            </a:lvl3pPr>
            <a:lvl4pPr marL="1420200" indent="0">
              <a:buNone/>
              <a:defRPr sz="1400"/>
            </a:lvl4pPr>
            <a:lvl5pPr marL="1877400" indent="0">
              <a:buNone/>
              <a:defRPr sz="1400"/>
            </a:lvl5pPr>
          </a:lstStyle>
          <a:p>
            <a:pPr lvl="0"/>
            <a:r>
              <a:rPr lang="en-GB" noProof="0"/>
              <a:t>Click to add presenter name and position</a:t>
            </a:r>
          </a:p>
        </p:txBody>
      </p:sp>
      <p:sp>
        <p:nvSpPr>
          <p:cNvPr id="11" name="Title 10">
            <a:extLst>
              <a:ext uri="{FF2B5EF4-FFF2-40B4-BE49-F238E27FC236}">
                <a16:creationId xmlns:a16="http://schemas.microsoft.com/office/drawing/2014/main" id="{04DE76AC-6DBB-4E2B-8B97-854F338047D5}"/>
              </a:ext>
            </a:extLst>
          </p:cNvPr>
          <p:cNvSpPr>
            <a:spLocks noGrp="1"/>
          </p:cNvSpPr>
          <p:nvPr>
            <p:ph type="title" hasCustomPrompt="1"/>
          </p:nvPr>
        </p:nvSpPr>
        <p:spPr>
          <a:xfrm>
            <a:off x="695325" y="4371233"/>
            <a:ext cx="10801349" cy="609337"/>
          </a:xfrm>
        </p:spPr>
        <p:txBody>
          <a:bodyPr lIns="0" tIns="0" rIns="0" bIns="36000" anchor="b"/>
          <a:lstStyle>
            <a:lvl1pPr>
              <a:defRPr sz="2000">
                <a:solidFill>
                  <a:srgbClr val="FF1243"/>
                </a:solidFill>
                <a:latin typeface="+mj-lt"/>
              </a:defRPr>
            </a:lvl1pPr>
          </a:lstStyle>
          <a:p>
            <a:r>
              <a:rPr lang="en-GB" noProof="0"/>
              <a:t>Click to add presentation title</a:t>
            </a:r>
          </a:p>
        </p:txBody>
      </p:sp>
      <p:graphicFrame>
        <p:nvGraphicFramePr>
          <p:cNvPr id="44" name="Table 17">
            <a:extLst>
              <a:ext uri="{FF2B5EF4-FFF2-40B4-BE49-F238E27FC236}">
                <a16:creationId xmlns:a16="http://schemas.microsoft.com/office/drawing/2014/main" id="{B1C126F3-60B7-4260-905E-E573A78D8CAD}"/>
              </a:ext>
            </a:extLst>
          </p:cNvPr>
          <p:cNvGraphicFramePr>
            <a:graphicFrameLocks noGrp="1"/>
          </p:cNvGraphicFramePr>
          <p:nvPr userDrawn="1">
            <p:extLst>
              <p:ext uri="{D42A27DB-BD31-4B8C-83A1-F6EECF244321}">
                <p14:modId xmlns:p14="http://schemas.microsoft.com/office/powerpoint/2010/main" val="758956693"/>
              </p:ext>
            </p:extLst>
          </p:nvPr>
        </p:nvGraphicFramePr>
        <p:xfrm>
          <a:off x="12322308" y="1452223"/>
          <a:ext cx="651031" cy="5405777"/>
        </p:xfrm>
        <a:graphic>
          <a:graphicData uri="http://schemas.openxmlformats.org/drawingml/2006/table">
            <a:tbl>
              <a:tblPr firstRow="1" bandRow="1">
                <a:tableStyleId>{5C22544A-7EE6-4342-B048-85BDC9FD1C3A}</a:tableStyleId>
              </a:tblPr>
              <a:tblGrid>
                <a:gridCol w="216000">
                  <a:extLst>
                    <a:ext uri="{9D8B030D-6E8A-4147-A177-3AD203B41FA5}">
                      <a16:colId xmlns:a16="http://schemas.microsoft.com/office/drawing/2014/main" val="232980812"/>
                    </a:ext>
                  </a:extLst>
                </a:gridCol>
                <a:gridCol w="116840">
                  <a:extLst>
                    <a:ext uri="{9D8B030D-6E8A-4147-A177-3AD203B41FA5}">
                      <a16:colId xmlns:a16="http://schemas.microsoft.com/office/drawing/2014/main" val="754942325"/>
                    </a:ext>
                  </a:extLst>
                </a:gridCol>
                <a:gridCol w="102191">
                  <a:extLst>
                    <a:ext uri="{9D8B030D-6E8A-4147-A177-3AD203B41FA5}">
                      <a16:colId xmlns:a16="http://schemas.microsoft.com/office/drawing/2014/main" val="939013712"/>
                    </a:ext>
                  </a:extLst>
                </a:gridCol>
                <a:gridCol w="216000">
                  <a:extLst>
                    <a:ext uri="{9D8B030D-6E8A-4147-A177-3AD203B41FA5}">
                      <a16:colId xmlns:a16="http://schemas.microsoft.com/office/drawing/2014/main" val="3840829785"/>
                    </a:ext>
                  </a:extLst>
                </a:gridCol>
              </a:tblGrid>
              <a:tr h="288771">
                <a:tc gridSpan="4">
                  <a:txBody>
                    <a:bodyPr/>
                    <a:lstStyle/>
                    <a:p>
                      <a:pPr algn="ctr"/>
                      <a:r>
                        <a:rPr lang="nb-NO" sz="600" b="0" err="1">
                          <a:solidFill>
                            <a:schemeClr val="bg1"/>
                          </a:solidFill>
                        </a:rPr>
                        <a:t>Primary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25407568"/>
                  </a:ext>
                </a:extLst>
              </a:tr>
              <a:tr h="216578">
                <a:tc gridSpan="2">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gridSpan="2">
                  <a:txBody>
                    <a:bodyPr/>
                    <a:lstStyle/>
                    <a:p>
                      <a:endParaRPr lang="en-GB"/>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hMerge="1">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3333"/>
                    </a:solidFill>
                  </a:tcPr>
                </a:tc>
                <a:extLst>
                  <a:ext uri="{0D108BD9-81ED-4DB2-BD59-A6C34878D82A}">
                    <a16:rowId xmlns:a16="http://schemas.microsoft.com/office/drawing/2014/main" val="2818077592"/>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solid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320499123"/>
                  </a:ext>
                </a:extLst>
              </a:tr>
              <a:tr h="288771">
                <a:tc gridSpan="4">
                  <a:txBody>
                    <a:bodyPr/>
                    <a:lstStyle/>
                    <a:p>
                      <a:pPr algn="ctr"/>
                      <a:r>
                        <a:rPr lang="nb-NO" sz="600" b="0" err="1">
                          <a:solidFill>
                            <a:schemeClr val="bg1"/>
                          </a:solidFill>
                        </a:rPr>
                        <a:t>Secondary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63042197"/>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362499669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713678500"/>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endParaRPr lang="en-GB"/>
                    </a:p>
                  </a:txBody>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95822879"/>
                  </a:ext>
                </a:extLst>
              </a:tr>
              <a:tr h="366740">
                <a:tc gridSpan="4">
                  <a:txBody>
                    <a:bodyPr/>
                    <a:lstStyle/>
                    <a:p>
                      <a:pPr algn="ctr"/>
                      <a:r>
                        <a:rPr lang="nb-NO" sz="600" b="0">
                          <a:solidFill>
                            <a:schemeClr val="bg1"/>
                          </a:solidFill>
                        </a:rPr>
                        <a:t>Tints for </a:t>
                      </a:r>
                      <a:r>
                        <a:rPr lang="nb-NO" sz="600" b="0" err="1">
                          <a:solidFill>
                            <a:schemeClr val="bg1"/>
                          </a:solidFill>
                        </a:rPr>
                        <a:t>charts</a:t>
                      </a:r>
                      <a:r>
                        <a:rPr lang="nb-NO" sz="600" b="0">
                          <a:solidFill>
                            <a:schemeClr val="bg1"/>
                          </a:solidFill>
                        </a:rPr>
                        <a:t> </a:t>
                      </a:r>
                      <a:br>
                        <a:rPr lang="nb-NO" sz="600" b="0">
                          <a:solidFill>
                            <a:schemeClr val="bg1"/>
                          </a:solidFill>
                        </a:rPr>
                      </a:br>
                      <a:r>
                        <a:rPr lang="nb-NO" sz="600" b="0">
                          <a:solidFill>
                            <a:schemeClr val="bg1"/>
                          </a:solidFill>
                        </a:rPr>
                        <a:t>and </a:t>
                      </a:r>
                      <a:r>
                        <a:rPr lang="nb-NO" sz="600" b="0" err="1">
                          <a:solidFill>
                            <a:schemeClr val="bg1"/>
                          </a:solidFill>
                        </a:rPr>
                        <a:t>infographics</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34751124"/>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43746"/>
                    </a:solidFill>
                  </a:tcPr>
                </a:tc>
                <a:tc gridSpan="2">
                  <a:txBody>
                    <a:bodyPr/>
                    <a:lstStyle/>
                    <a:p>
                      <a:pPr algn="ctr"/>
                      <a:r>
                        <a:rPr lang="nb-NO" sz="600" b="0">
                          <a:solidFill>
                            <a:schemeClr val="bg1"/>
                          </a:solidFill>
                        </a:rPr>
                        <a:t>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79"/>
                    </a:solidFill>
                  </a:tcPr>
                </a:tc>
                <a:extLst>
                  <a:ext uri="{0D108BD9-81ED-4DB2-BD59-A6C34878D82A}">
                    <a16:rowId xmlns:a16="http://schemas.microsoft.com/office/drawing/2014/main" val="2992383182"/>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24756"/>
                    </a:solidFill>
                  </a:tcPr>
                </a:tc>
                <a:tc gridSpan="2">
                  <a:txBody>
                    <a:bodyPr/>
                    <a:lstStyle/>
                    <a:p>
                      <a:pPr algn="ctr"/>
                      <a:r>
                        <a:rPr lang="nb-NO" sz="600" b="0">
                          <a:solidFill>
                            <a:schemeClr val="bg1"/>
                          </a:solidFill>
                        </a:rPr>
                        <a:t>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157D85"/>
                    </a:solidFill>
                  </a:tcPr>
                </a:tc>
                <a:extLst>
                  <a:ext uri="{0D108BD9-81ED-4DB2-BD59-A6C34878D82A}">
                    <a16:rowId xmlns:a16="http://schemas.microsoft.com/office/drawing/2014/main" val="360404325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25768"/>
                    </a:solidFill>
                  </a:tcPr>
                </a:tc>
                <a:tc gridSpan="2">
                  <a:txBody>
                    <a:bodyPr/>
                    <a:lstStyle/>
                    <a:p>
                      <a:pPr algn="ctr"/>
                      <a:r>
                        <a:rPr lang="nb-NO" sz="600" b="0">
                          <a:solidFill>
                            <a:schemeClr val="bg1"/>
                          </a:solidFill>
                        </a:rPr>
                        <a:t>3</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A8B92"/>
                    </a:solidFill>
                  </a:tcPr>
                </a:tc>
                <a:extLst>
                  <a:ext uri="{0D108BD9-81ED-4DB2-BD59-A6C34878D82A}">
                    <a16:rowId xmlns:a16="http://schemas.microsoft.com/office/drawing/2014/main" val="3144271361"/>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06778"/>
                    </a:solidFill>
                  </a:tcPr>
                </a:tc>
                <a:tc gridSpan="2">
                  <a:txBody>
                    <a:bodyPr/>
                    <a:lstStyle/>
                    <a:p>
                      <a:pPr algn="ctr"/>
                      <a:r>
                        <a:rPr lang="nb-NO" sz="600" b="0">
                          <a:solidFill>
                            <a:schemeClr val="bg1"/>
                          </a:solidFill>
                        </a:rPr>
                        <a:t>4</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F989E"/>
                    </a:solidFill>
                  </a:tcPr>
                </a:tc>
                <a:extLst>
                  <a:ext uri="{0D108BD9-81ED-4DB2-BD59-A6C34878D82A}">
                    <a16:rowId xmlns:a16="http://schemas.microsoft.com/office/drawing/2014/main" val="218565072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F778A"/>
                    </a:solidFill>
                  </a:tcPr>
                </a:tc>
                <a:tc gridSpan="2">
                  <a:txBody>
                    <a:bodyPr/>
                    <a:lstStyle/>
                    <a:p>
                      <a:pPr algn="ctr"/>
                      <a:r>
                        <a:rPr lang="nb-NO" sz="600" b="0">
                          <a:solidFill>
                            <a:schemeClr val="bg1"/>
                          </a:solidFill>
                        </a:rPr>
                        <a:t>5</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4A5AB"/>
                    </a:solidFill>
                  </a:tcPr>
                </a:tc>
                <a:extLst>
                  <a:ext uri="{0D108BD9-81ED-4DB2-BD59-A6C34878D82A}">
                    <a16:rowId xmlns:a16="http://schemas.microsoft.com/office/drawing/2014/main" val="6845432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D889A"/>
                    </a:solidFill>
                  </a:tcPr>
                </a:tc>
                <a:tc gridSpan="2">
                  <a:txBody>
                    <a:bodyPr/>
                    <a:lstStyle/>
                    <a:p>
                      <a:pPr algn="ctr"/>
                      <a:r>
                        <a:rPr lang="nb-NO" sz="600" b="0">
                          <a:solidFill>
                            <a:schemeClr val="bg1"/>
                          </a:solidFill>
                        </a:rPr>
                        <a:t>6</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9B3B7"/>
                    </a:solidFill>
                  </a:tcPr>
                </a:tc>
                <a:extLst>
                  <a:ext uri="{0D108BD9-81ED-4DB2-BD59-A6C34878D82A}">
                    <a16:rowId xmlns:a16="http://schemas.microsoft.com/office/drawing/2014/main" val="294895991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C98AB"/>
                    </a:solidFill>
                  </a:tcPr>
                </a:tc>
                <a:tc gridSpan="2">
                  <a:txBody>
                    <a:bodyPr/>
                    <a:lstStyle/>
                    <a:p>
                      <a:pPr algn="ctr"/>
                      <a:r>
                        <a:rPr lang="nb-NO" sz="600" b="0">
                          <a:solidFill>
                            <a:schemeClr val="bg1"/>
                          </a:solidFill>
                        </a:rPr>
                        <a:t>7</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EC1C2"/>
                    </a:solidFill>
                  </a:tcPr>
                </a:tc>
                <a:extLst>
                  <a:ext uri="{0D108BD9-81ED-4DB2-BD59-A6C34878D82A}">
                    <a16:rowId xmlns:a16="http://schemas.microsoft.com/office/drawing/2014/main" val="96811785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BA8BC"/>
                    </a:solidFill>
                  </a:tcPr>
                </a:tc>
                <a:tc gridSpan="2">
                  <a:txBody>
                    <a:bodyPr/>
                    <a:lstStyle/>
                    <a:p>
                      <a:pPr algn="ctr"/>
                      <a:r>
                        <a:rPr lang="nb-NO" sz="600" b="0">
                          <a:solidFill>
                            <a:schemeClr val="bg1"/>
                          </a:solidFill>
                        </a:rPr>
                        <a:t>8</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3CECE"/>
                    </a:solidFill>
                  </a:tcPr>
                </a:tc>
                <a:extLst>
                  <a:ext uri="{0D108BD9-81ED-4DB2-BD59-A6C34878D82A}">
                    <a16:rowId xmlns:a16="http://schemas.microsoft.com/office/drawing/2014/main" val="28787825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9B8CD"/>
                    </a:solidFill>
                  </a:tcPr>
                </a:tc>
                <a:tc gridSpan="2">
                  <a:txBody>
                    <a:bodyPr/>
                    <a:lstStyle/>
                    <a:p>
                      <a:pPr algn="ctr"/>
                      <a:r>
                        <a:rPr lang="nb-NO" sz="600" b="0">
                          <a:solidFill>
                            <a:schemeClr val="bg1"/>
                          </a:solidFill>
                        </a:rPr>
                        <a:t>9</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D9D6"/>
                    </a:solidFill>
                  </a:tcPr>
                </a:tc>
                <a:extLst>
                  <a:ext uri="{0D108BD9-81ED-4DB2-BD59-A6C34878D82A}">
                    <a16:rowId xmlns:a16="http://schemas.microsoft.com/office/drawing/2014/main" val="25035680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C8DE"/>
                    </a:solidFill>
                  </a:tcPr>
                </a:tc>
                <a:tc gridSpan="2">
                  <a:txBody>
                    <a:bodyPr/>
                    <a:lstStyle/>
                    <a:p>
                      <a:pPr algn="ctr"/>
                      <a:r>
                        <a:rPr lang="nb-NO" sz="600" b="0">
                          <a:solidFill>
                            <a:schemeClr val="bg1"/>
                          </a:solidFill>
                        </a:rPr>
                        <a:t>10</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DE4DD"/>
                    </a:solidFill>
                  </a:tcPr>
                </a:tc>
                <a:extLst>
                  <a:ext uri="{0D108BD9-81ED-4DB2-BD59-A6C34878D82A}">
                    <a16:rowId xmlns:a16="http://schemas.microsoft.com/office/drawing/2014/main" val="41371474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FD9E9"/>
                    </a:solidFill>
                  </a:tcPr>
                </a:tc>
                <a:tc gridSpan="2">
                  <a:txBody>
                    <a:bodyPr/>
                    <a:lstStyle/>
                    <a:p>
                      <a:pPr algn="ctr"/>
                      <a:r>
                        <a:rPr lang="nb-NO" sz="600" b="0">
                          <a:solidFill>
                            <a:schemeClr val="bg1"/>
                          </a:solidFill>
                        </a:rPr>
                        <a:t>11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2EFE5"/>
                    </a:solidFill>
                  </a:tcPr>
                </a:tc>
                <a:extLst>
                  <a:ext uri="{0D108BD9-81ED-4DB2-BD59-A6C34878D82A}">
                    <a16:rowId xmlns:a16="http://schemas.microsoft.com/office/drawing/2014/main" val="114061328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r>
                        <a:rPr lang="nb-NO" sz="600" b="0">
                          <a:solidFill>
                            <a:schemeClr val="bg1"/>
                          </a:solidFill>
                        </a:rPr>
                        <a:t>12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3747427155"/>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31402365"/>
                  </a:ext>
                </a:extLst>
              </a:tr>
              <a:tr h="288771">
                <a:tc gridSpan="4">
                  <a:txBody>
                    <a:bodyPr/>
                    <a:lstStyle/>
                    <a:p>
                      <a:pPr algn="ctr"/>
                      <a:r>
                        <a:rPr lang="nb-NO" sz="600" b="0" err="1">
                          <a:solidFill>
                            <a:schemeClr val="bg1"/>
                          </a:solidFill>
                        </a:rPr>
                        <a:t>Supporting</a:t>
                      </a:r>
                      <a:r>
                        <a:rPr lang="nb-NO" sz="600" b="0">
                          <a:solidFill>
                            <a:schemeClr val="bg1"/>
                          </a:solidFill>
                        </a:rPr>
                        <a:t> </a:t>
                      </a:r>
                      <a:r>
                        <a:rPr lang="nb-NO" sz="600" b="0" err="1">
                          <a:solidFill>
                            <a:schemeClr val="bg1"/>
                          </a:solidFill>
                        </a:rPr>
                        <a:t>color</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8283047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D0023"/>
                    </a:solidFill>
                  </a:tcPr>
                </a:tc>
                <a:tc gridSpan="3">
                  <a:txBody>
                    <a:bodyPr/>
                    <a:lstStyle/>
                    <a:p>
                      <a:pPr algn="ctr"/>
                      <a:r>
                        <a:rPr lang="nb-NO" sz="600" b="0" err="1">
                          <a:solidFill>
                            <a:schemeClr val="bg1"/>
                          </a:solidFill>
                        </a:rPr>
                        <a:t>Only</a:t>
                      </a:r>
                      <a:r>
                        <a:rPr lang="nb-NO" sz="600" b="0">
                          <a:solidFill>
                            <a:schemeClr val="bg1"/>
                          </a:solidFill>
                        </a:rPr>
                        <a:t> </a:t>
                      </a:r>
                      <a:r>
                        <a:rPr lang="nb-NO" sz="600" b="0" err="1">
                          <a:solidFill>
                            <a:schemeClr val="bg1"/>
                          </a:solidFill>
                        </a:rPr>
                        <a:t>use</a:t>
                      </a:r>
                      <a:r>
                        <a:rPr lang="nb-NO" sz="600" b="0">
                          <a:solidFill>
                            <a:schemeClr val="bg1"/>
                          </a:solidFill>
                        </a:rPr>
                        <a:t> </a:t>
                      </a:r>
                      <a:r>
                        <a:rPr lang="nb-NO" sz="600" b="0" err="1">
                          <a:solidFill>
                            <a:schemeClr val="bg1"/>
                          </a:solidFill>
                        </a:rPr>
                        <a:t>if</a:t>
                      </a:r>
                      <a:r>
                        <a:rPr lang="nb-NO" sz="600" b="0">
                          <a:solidFill>
                            <a:schemeClr val="bg1"/>
                          </a:solidFill>
                        </a:rPr>
                        <a:t> </a:t>
                      </a:r>
                      <a:r>
                        <a:rPr lang="nb-NO" sz="600" b="0" err="1">
                          <a:solidFill>
                            <a:schemeClr val="bg1"/>
                          </a:solidFill>
                        </a:rPr>
                        <a:t>necessary</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699491287"/>
                  </a:ext>
                </a:extLst>
              </a:tr>
            </a:tbl>
          </a:graphicData>
        </a:graphic>
      </p:graphicFrame>
    </p:spTree>
    <p:extLst>
      <p:ext uri="{BB962C8B-B14F-4D97-AF65-F5344CB8AC3E}">
        <p14:creationId xmlns:p14="http://schemas.microsoft.com/office/powerpoint/2010/main" val="1172516863"/>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losing credits-PDF extrac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21570-2B89-43CC-8DEE-216454BE3068}"/>
              </a:ext>
            </a:extLst>
          </p:cNvPr>
          <p:cNvSpPr/>
          <p:nvPr userDrawn="1"/>
        </p:nvSpPr>
        <p:spPr>
          <a:xfrm>
            <a:off x="695325" y="5846886"/>
            <a:ext cx="10801350" cy="704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000" b="0" i="0" u="none" strike="noStrike" kern="1200" cap="none" spc="0" normalizeH="0" baseline="0" noProof="0">
                <a:ln>
                  <a:noFill/>
                </a:ln>
                <a:solidFill>
                  <a:srgbClr val="243746"/>
                </a:solidFill>
                <a:effectLst/>
                <a:uLnTx/>
                <a:uFillTx/>
                <a:latin typeface="+mj-lt"/>
                <a:ea typeface="+mn-ea"/>
                <a:cs typeface="Arial" charset="0"/>
              </a:rPr>
              <a:t>© Equinor ASA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243746"/>
                </a:solidFill>
                <a:effectLst/>
                <a:uLnTx/>
                <a:uFillTx/>
                <a:latin typeface="+mn-lt"/>
                <a:ea typeface="Verdana" panose="020B0604030504040204" pitchFamily="34" charset="0"/>
                <a:cs typeface="Verdana" panose="020B0604030504040204" pitchFamily="34" charset="0"/>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r>
              <a:rPr kumimoji="0" lang="en-GB" sz="700" b="0" i="0" u="none" strike="noStrike" kern="1200" cap="none" spc="0" normalizeH="0" baseline="0" noProof="0">
                <a:ln>
                  <a:noFill/>
                </a:ln>
                <a:solidFill>
                  <a:srgbClr val="243746"/>
                </a:solidFill>
                <a:effectLst/>
                <a:uLnTx/>
                <a:uFillTx/>
                <a:latin typeface="Equinor" panose="020B0503050302040203" pitchFamily="34" charset="0"/>
                <a:ea typeface="Verdana" panose="020B0604030504040204" pitchFamily="34" charset="0"/>
                <a:cs typeface="Verdana" panose="020B0604030504040204" pitchFamily="34" charset="0"/>
              </a:rPr>
              <a:t>.</a:t>
            </a:r>
            <a:endParaRPr kumimoji="0" lang="en-GB" sz="600" b="0" i="0" u="none" strike="noStrike" kern="1200" cap="none" spc="0" normalizeH="0" baseline="0" noProof="0">
              <a:ln>
                <a:noFill/>
              </a:ln>
              <a:solidFill>
                <a:srgbClr val="243746"/>
              </a:solidFill>
              <a:effectLst/>
              <a:uLnTx/>
              <a:uFillTx/>
              <a:latin typeface="Equinor" panose="020B0503050302040203" pitchFamily="34" charset="0"/>
              <a:ea typeface="+mn-ea"/>
              <a:cs typeface="Arial" charset="0"/>
            </a:endParaRPr>
          </a:p>
        </p:txBody>
      </p:sp>
      <p:sp>
        <p:nvSpPr>
          <p:cNvPr id="10" name="Text Placeholder 9">
            <a:extLst>
              <a:ext uri="{FF2B5EF4-FFF2-40B4-BE49-F238E27FC236}">
                <a16:creationId xmlns:a16="http://schemas.microsoft.com/office/drawing/2014/main" id="{67004934-2634-455F-9B65-D723350B506E}"/>
              </a:ext>
            </a:extLst>
          </p:cNvPr>
          <p:cNvSpPr>
            <a:spLocks noGrp="1"/>
          </p:cNvSpPr>
          <p:nvPr>
            <p:ph type="body" sz="quarter" idx="11" hasCustomPrompt="1"/>
          </p:nvPr>
        </p:nvSpPr>
        <p:spPr>
          <a:xfrm>
            <a:off x="695325" y="5084763"/>
            <a:ext cx="10801350" cy="409785"/>
          </a:xfrm>
        </p:spPr>
        <p:txBody>
          <a:bodyPr lIns="0" rIns="0">
            <a:noAutofit/>
          </a:bodyPr>
          <a:lstStyle>
            <a:lvl1pPr marL="0" indent="0">
              <a:spcBef>
                <a:spcPts val="0"/>
              </a:spcBef>
              <a:spcAft>
                <a:spcPts val="0"/>
              </a:spcAft>
              <a:buNone/>
              <a:defRPr sz="1400">
                <a:solidFill>
                  <a:srgbClr val="243746"/>
                </a:solidFill>
              </a:defRPr>
            </a:lvl1pPr>
            <a:lvl2pPr marL="505800" indent="0">
              <a:buNone/>
              <a:defRPr sz="1400"/>
            </a:lvl2pPr>
            <a:lvl3pPr marL="963000" indent="0">
              <a:buNone/>
              <a:defRPr sz="1400"/>
            </a:lvl3pPr>
            <a:lvl4pPr marL="1420200" indent="0">
              <a:buNone/>
              <a:defRPr sz="1400"/>
            </a:lvl4pPr>
            <a:lvl5pPr marL="1877400" indent="0">
              <a:buNone/>
              <a:defRPr sz="1400"/>
            </a:lvl5pPr>
          </a:lstStyle>
          <a:p>
            <a:pPr lvl="0"/>
            <a:r>
              <a:rPr lang="en-GB" noProof="0"/>
              <a:t>Click to add presenter name and position</a:t>
            </a:r>
          </a:p>
        </p:txBody>
      </p:sp>
      <p:sp>
        <p:nvSpPr>
          <p:cNvPr id="11" name="Title 10">
            <a:extLst>
              <a:ext uri="{FF2B5EF4-FFF2-40B4-BE49-F238E27FC236}">
                <a16:creationId xmlns:a16="http://schemas.microsoft.com/office/drawing/2014/main" id="{04DE76AC-6DBB-4E2B-8B97-854F338047D5}"/>
              </a:ext>
            </a:extLst>
          </p:cNvPr>
          <p:cNvSpPr>
            <a:spLocks noGrp="1"/>
          </p:cNvSpPr>
          <p:nvPr>
            <p:ph type="title" hasCustomPrompt="1"/>
          </p:nvPr>
        </p:nvSpPr>
        <p:spPr>
          <a:xfrm>
            <a:off x="695326" y="4400550"/>
            <a:ext cx="10801349" cy="609337"/>
          </a:xfrm>
        </p:spPr>
        <p:txBody>
          <a:bodyPr lIns="0" tIns="0" rIns="0" bIns="0" anchor="b"/>
          <a:lstStyle>
            <a:lvl1pPr>
              <a:defRPr sz="2000">
                <a:solidFill>
                  <a:srgbClr val="FF1243"/>
                </a:solidFill>
                <a:latin typeface="+mj-lt"/>
              </a:defRPr>
            </a:lvl1pPr>
          </a:lstStyle>
          <a:p>
            <a:r>
              <a:rPr lang="en-GB" noProof="0"/>
              <a:t>Click to add presentation title</a:t>
            </a:r>
          </a:p>
        </p:txBody>
      </p:sp>
      <p:pic>
        <p:nvPicPr>
          <p:cNvPr id="45" name="Graphic 44">
            <a:extLst>
              <a:ext uri="{FF2B5EF4-FFF2-40B4-BE49-F238E27FC236}">
                <a16:creationId xmlns:a16="http://schemas.microsoft.com/office/drawing/2014/main" id="{64E422E7-C7DB-4940-B055-4E14BF9FA6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graphicFrame>
        <p:nvGraphicFramePr>
          <p:cNvPr id="44" name="Table 17">
            <a:extLst>
              <a:ext uri="{FF2B5EF4-FFF2-40B4-BE49-F238E27FC236}">
                <a16:creationId xmlns:a16="http://schemas.microsoft.com/office/drawing/2014/main" id="{049282DD-8F6B-47AB-B6F5-8BA1ABE3F1EC}"/>
              </a:ext>
            </a:extLst>
          </p:cNvPr>
          <p:cNvGraphicFramePr>
            <a:graphicFrameLocks noGrp="1"/>
          </p:cNvGraphicFramePr>
          <p:nvPr userDrawn="1">
            <p:extLst>
              <p:ext uri="{D42A27DB-BD31-4B8C-83A1-F6EECF244321}">
                <p14:modId xmlns:p14="http://schemas.microsoft.com/office/powerpoint/2010/main" val="758956693"/>
              </p:ext>
            </p:extLst>
          </p:nvPr>
        </p:nvGraphicFramePr>
        <p:xfrm>
          <a:off x="12322308" y="1452223"/>
          <a:ext cx="651031" cy="5405777"/>
        </p:xfrm>
        <a:graphic>
          <a:graphicData uri="http://schemas.openxmlformats.org/drawingml/2006/table">
            <a:tbl>
              <a:tblPr firstRow="1" bandRow="1">
                <a:tableStyleId>{5C22544A-7EE6-4342-B048-85BDC9FD1C3A}</a:tableStyleId>
              </a:tblPr>
              <a:tblGrid>
                <a:gridCol w="216000">
                  <a:extLst>
                    <a:ext uri="{9D8B030D-6E8A-4147-A177-3AD203B41FA5}">
                      <a16:colId xmlns:a16="http://schemas.microsoft.com/office/drawing/2014/main" val="232980812"/>
                    </a:ext>
                  </a:extLst>
                </a:gridCol>
                <a:gridCol w="116840">
                  <a:extLst>
                    <a:ext uri="{9D8B030D-6E8A-4147-A177-3AD203B41FA5}">
                      <a16:colId xmlns:a16="http://schemas.microsoft.com/office/drawing/2014/main" val="754942325"/>
                    </a:ext>
                  </a:extLst>
                </a:gridCol>
                <a:gridCol w="102191">
                  <a:extLst>
                    <a:ext uri="{9D8B030D-6E8A-4147-A177-3AD203B41FA5}">
                      <a16:colId xmlns:a16="http://schemas.microsoft.com/office/drawing/2014/main" val="939013712"/>
                    </a:ext>
                  </a:extLst>
                </a:gridCol>
                <a:gridCol w="216000">
                  <a:extLst>
                    <a:ext uri="{9D8B030D-6E8A-4147-A177-3AD203B41FA5}">
                      <a16:colId xmlns:a16="http://schemas.microsoft.com/office/drawing/2014/main" val="3840829785"/>
                    </a:ext>
                  </a:extLst>
                </a:gridCol>
              </a:tblGrid>
              <a:tr h="288771">
                <a:tc gridSpan="4">
                  <a:txBody>
                    <a:bodyPr/>
                    <a:lstStyle/>
                    <a:p>
                      <a:pPr algn="ctr"/>
                      <a:r>
                        <a:rPr lang="nb-NO" sz="600" b="0" err="1">
                          <a:solidFill>
                            <a:schemeClr val="bg1"/>
                          </a:solidFill>
                        </a:rPr>
                        <a:t>Primary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25407568"/>
                  </a:ext>
                </a:extLst>
              </a:tr>
              <a:tr h="216578">
                <a:tc gridSpan="2">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gridSpan="2">
                  <a:txBody>
                    <a:bodyPr/>
                    <a:lstStyle/>
                    <a:p>
                      <a:endParaRPr lang="en-GB"/>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hMerge="1">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3333"/>
                    </a:solidFill>
                  </a:tcPr>
                </a:tc>
                <a:extLst>
                  <a:ext uri="{0D108BD9-81ED-4DB2-BD59-A6C34878D82A}">
                    <a16:rowId xmlns:a16="http://schemas.microsoft.com/office/drawing/2014/main" val="2818077592"/>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solid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320499123"/>
                  </a:ext>
                </a:extLst>
              </a:tr>
              <a:tr h="288771">
                <a:tc gridSpan="4">
                  <a:txBody>
                    <a:bodyPr/>
                    <a:lstStyle/>
                    <a:p>
                      <a:pPr algn="ctr"/>
                      <a:r>
                        <a:rPr lang="nb-NO" sz="600" b="0" err="1">
                          <a:solidFill>
                            <a:schemeClr val="bg1"/>
                          </a:solidFill>
                        </a:rPr>
                        <a:t>Secondary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63042197"/>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362499669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713678500"/>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endParaRPr lang="en-GB"/>
                    </a:p>
                  </a:txBody>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95822879"/>
                  </a:ext>
                </a:extLst>
              </a:tr>
              <a:tr h="366740">
                <a:tc gridSpan="4">
                  <a:txBody>
                    <a:bodyPr/>
                    <a:lstStyle/>
                    <a:p>
                      <a:pPr algn="ctr"/>
                      <a:r>
                        <a:rPr lang="nb-NO" sz="600" b="0">
                          <a:solidFill>
                            <a:schemeClr val="bg1"/>
                          </a:solidFill>
                        </a:rPr>
                        <a:t>Tints for </a:t>
                      </a:r>
                      <a:r>
                        <a:rPr lang="nb-NO" sz="600" b="0" err="1">
                          <a:solidFill>
                            <a:schemeClr val="bg1"/>
                          </a:solidFill>
                        </a:rPr>
                        <a:t>charts</a:t>
                      </a:r>
                      <a:r>
                        <a:rPr lang="nb-NO" sz="600" b="0">
                          <a:solidFill>
                            <a:schemeClr val="bg1"/>
                          </a:solidFill>
                        </a:rPr>
                        <a:t> </a:t>
                      </a:r>
                      <a:br>
                        <a:rPr lang="nb-NO" sz="600" b="0">
                          <a:solidFill>
                            <a:schemeClr val="bg1"/>
                          </a:solidFill>
                        </a:rPr>
                      </a:br>
                      <a:r>
                        <a:rPr lang="nb-NO" sz="600" b="0">
                          <a:solidFill>
                            <a:schemeClr val="bg1"/>
                          </a:solidFill>
                        </a:rPr>
                        <a:t>and </a:t>
                      </a:r>
                      <a:r>
                        <a:rPr lang="nb-NO" sz="600" b="0" err="1">
                          <a:solidFill>
                            <a:schemeClr val="bg1"/>
                          </a:solidFill>
                        </a:rPr>
                        <a:t>infographics</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34751124"/>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43746"/>
                    </a:solidFill>
                  </a:tcPr>
                </a:tc>
                <a:tc gridSpan="2">
                  <a:txBody>
                    <a:bodyPr/>
                    <a:lstStyle/>
                    <a:p>
                      <a:pPr algn="ctr"/>
                      <a:r>
                        <a:rPr lang="nb-NO" sz="600" b="0">
                          <a:solidFill>
                            <a:schemeClr val="bg1"/>
                          </a:solidFill>
                        </a:rPr>
                        <a:t>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79"/>
                    </a:solidFill>
                  </a:tcPr>
                </a:tc>
                <a:extLst>
                  <a:ext uri="{0D108BD9-81ED-4DB2-BD59-A6C34878D82A}">
                    <a16:rowId xmlns:a16="http://schemas.microsoft.com/office/drawing/2014/main" val="2992383182"/>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24756"/>
                    </a:solidFill>
                  </a:tcPr>
                </a:tc>
                <a:tc gridSpan="2">
                  <a:txBody>
                    <a:bodyPr/>
                    <a:lstStyle/>
                    <a:p>
                      <a:pPr algn="ctr"/>
                      <a:r>
                        <a:rPr lang="nb-NO" sz="600" b="0">
                          <a:solidFill>
                            <a:schemeClr val="bg1"/>
                          </a:solidFill>
                        </a:rPr>
                        <a:t>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157D85"/>
                    </a:solidFill>
                  </a:tcPr>
                </a:tc>
                <a:extLst>
                  <a:ext uri="{0D108BD9-81ED-4DB2-BD59-A6C34878D82A}">
                    <a16:rowId xmlns:a16="http://schemas.microsoft.com/office/drawing/2014/main" val="360404325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25768"/>
                    </a:solidFill>
                  </a:tcPr>
                </a:tc>
                <a:tc gridSpan="2">
                  <a:txBody>
                    <a:bodyPr/>
                    <a:lstStyle/>
                    <a:p>
                      <a:pPr algn="ctr"/>
                      <a:r>
                        <a:rPr lang="nb-NO" sz="600" b="0">
                          <a:solidFill>
                            <a:schemeClr val="bg1"/>
                          </a:solidFill>
                        </a:rPr>
                        <a:t>3</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A8B92"/>
                    </a:solidFill>
                  </a:tcPr>
                </a:tc>
                <a:extLst>
                  <a:ext uri="{0D108BD9-81ED-4DB2-BD59-A6C34878D82A}">
                    <a16:rowId xmlns:a16="http://schemas.microsoft.com/office/drawing/2014/main" val="3144271361"/>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06778"/>
                    </a:solidFill>
                  </a:tcPr>
                </a:tc>
                <a:tc gridSpan="2">
                  <a:txBody>
                    <a:bodyPr/>
                    <a:lstStyle/>
                    <a:p>
                      <a:pPr algn="ctr"/>
                      <a:r>
                        <a:rPr lang="nb-NO" sz="600" b="0">
                          <a:solidFill>
                            <a:schemeClr val="bg1"/>
                          </a:solidFill>
                        </a:rPr>
                        <a:t>4</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F989E"/>
                    </a:solidFill>
                  </a:tcPr>
                </a:tc>
                <a:extLst>
                  <a:ext uri="{0D108BD9-81ED-4DB2-BD59-A6C34878D82A}">
                    <a16:rowId xmlns:a16="http://schemas.microsoft.com/office/drawing/2014/main" val="218565072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F778A"/>
                    </a:solidFill>
                  </a:tcPr>
                </a:tc>
                <a:tc gridSpan="2">
                  <a:txBody>
                    <a:bodyPr/>
                    <a:lstStyle/>
                    <a:p>
                      <a:pPr algn="ctr"/>
                      <a:r>
                        <a:rPr lang="nb-NO" sz="600" b="0">
                          <a:solidFill>
                            <a:schemeClr val="bg1"/>
                          </a:solidFill>
                        </a:rPr>
                        <a:t>5</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4A5AB"/>
                    </a:solidFill>
                  </a:tcPr>
                </a:tc>
                <a:extLst>
                  <a:ext uri="{0D108BD9-81ED-4DB2-BD59-A6C34878D82A}">
                    <a16:rowId xmlns:a16="http://schemas.microsoft.com/office/drawing/2014/main" val="6845432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D889A"/>
                    </a:solidFill>
                  </a:tcPr>
                </a:tc>
                <a:tc gridSpan="2">
                  <a:txBody>
                    <a:bodyPr/>
                    <a:lstStyle/>
                    <a:p>
                      <a:pPr algn="ctr"/>
                      <a:r>
                        <a:rPr lang="nb-NO" sz="600" b="0">
                          <a:solidFill>
                            <a:schemeClr val="bg1"/>
                          </a:solidFill>
                        </a:rPr>
                        <a:t>6</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9B3B7"/>
                    </a:solidFill>
                  </a:tcPr>
                </a:tc>
                <a:extLst>
                  <a:ext uri="{0D108BD9-81ED-4DB2-BD59-A6C34878D82A}">
                    <a16:rowId xmlns:a16="http://schemas.microsoft.com/office/drawing/2014/main" val="294895991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C98AB"/>
                    </a:solidFill>
                  </a:tcPr>
                </a:tc>
                <a:tc gridSpan="2">
                  <a:txBody>
                    <a:bodyPr/>
                    <a:lstStyle/>
                    <a:p>
                      <a:pPr algn="ctr"/>
                      <a:r>
                        <a:rPr lang="nb-NO" sz="600" b="0">
                          <a:solidFill>
                            <a:schemeClr val="bg1"/>
                          </a:solidFill>
                        </a:rPr>
                        <a:t>7</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EC1C2"/>
                    </a:solidFill>
                  </a:tcPr>
                </a:tc>
                <a:extLst>
                  <a:ext uri="{0D108BD9-81ED-4DB2-BD59-A6C34878D82A}">
                    <a16:rowId xmlns:a16="http://schemas.microsoft.com/office/drawing/2014/main" val="96811785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BA8BC"/>
                    </a:solidFill>
                  </a:tcPr>
                </a:tc>
                <a:tc gridSpan="2">
                  <a:txBody>
                    <a:bodyPr/>
                    <a:lstStyle/>
                    <a:p>
                      <a:pPr algn="ctr"/>
                      <a:r>
                        <a:rPr lang="nb-NO" sz="600" b="0">
                          <a:solidFill>
                            <a:schemeClr val="bg1"/>
                          </a:solidFill>
                        </a:rPr>
                        <a:t>8</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3CECE"/>
                    </a:solidFill>
                  </a:tcPr>
                </a:tc>
                <a:extLst>
                  <a:ext uri="{0D108BD9-81ED-4DB2-BD59-A6C34878D82A}">
                    <a16:rowId xmlns:a16="http://schemas.microsoft.com/office/drawing/2014/main" val="28787825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9B8CD"/>
                    </a:solidFill>
                  </a:tcPr>
                </a:tc>
                <a:tc gridSpan="2">
                  <a:txBody>
                    <a:bodyPr/>
                    <a:lstStyle/>
                    <a:p>
                      <a:pPr algn="ctr"/>
                      <a:r>
                        <a:rPr lang="nb-NO" sz="600" b="0">
                          <a:solidFill>
                            <a:schemeClr val="bg1"/>
                          </a:solidFill>
                        </a:rPr>
                        <a:t>9</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D9D6"/>
                    </a:solidFill>
                  </a:tcPr>
                </a:tc>
                <a:extLst>
                  <a:ext uri="{0D108BD9-81ED-4DB2-BD59-A6C34878D82A}">
                    <a16:rowId xmlns:a16="http://schemas.microsoft.com/office/drawing/2014/main" val="25035680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C8DE"/>
                    </a:solidFill>
                  </a:tcPr>
                </a:tc>
                <a:tc gridSpan="2">
                  <a:txBody>
                    <a:bodyPr/>
                    <a:lstStyle/>
                    <a:p>
                      <a:pPr algn="ctr"/>
                      <a:r>
                        <a:rPr lang="nb-NO" sz="600" b="0">
                          <a:solidFill>
                            <a:schemeClr val="bg1"/>
                          </a:solidFill>
                        </a:rPr>
                        <a:t>10</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DE4DD"/>
                    </a:solidFill>
                  </a:tcPr>
                </a:tc>
                <a:extLst>
                  <a:ext uri="{0D108BD9-81ED-4DB2-BD59-A6C34878D82A}">
                    <a16:rowId xmlns:a16="http://schemas.microsoft.com/office/drawing/2014/main" val="41371474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FD9E9"/>
                    </a:solidFill>
                  </a:tcPr>
                </a:tc>
                <a:tc gridSpan="2">
                  <a:txBody>
                    <a:bodyPr/>
                    <a:lstStyle/>
                    <a:p>
                      <a:pPr algn="ctr"/>
                      <a:r>
                        <a:rPr lang="nb-NO" sz="600" b="0">
                          <a:solidFill>
                            <a:schemeClr val="bg1"/>
                          </a:solidFill>
                        </a:rPr>
                        <a:t>11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2EFE5"/>
                    </a:solidFill>
                  </a:tcPr>
                </a:tc>
                <a:extLst>
                  <a:ext uri="{0D108BD9-81ED-4DB2-BD59-A6C34878D82A}">
                    <a16:rowId xmlns:a16="http://schemas.microsoft.com/office/drawing/2014/main" val="114061328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r>
                        <a:rPr lang="nb-NO" sz="600" b="0">
                          <a:solidFill>
                            <a:schemeClr val="bg1"/>
                          </a:solidFill>
                        </a:rPr>
                        <a:t>12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3747427155"/>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31402365"/>
                  </a:ext>
                </a:extLst>
              </a:tr>
              <a:tr h="288771">
                <a:tc gridSpan="4">
                  <a:txBody>
                    <a:bodyPr/>
                    <a:lstStyle/>
                    <a:p>
                      <a:pPr algn="ctr"/>
                      <a:r>
                        <a:rPr lang="nb-NO" sz="600" b="0" err="1">
                          <a:solidFill>
                            <a:schemeClr val="bg1"/>
                          </a:solidFill>
                        </a:rPr>
                        <a:t>Supporting</a:t>
                      </a:r>
                      <a:r>
                        <a:rPr lang="nb-NO" sz="600" b="0">
                          <a:solidFill>
                            <a:schemeClr val="bg1"/>
                          </a:solidFill>
                        </a:rPr>
                        <a:t> </a:t>
                      </a:r>
                      <a:r>
                        <a:rPr lang="nb-NO" sz="600" b="0" err="1">
                          <a:solidFill>
                            <a:schemeClr val="bg1"/>
                          </a:solidFill>
                        </a:rPr>
                        <a:t>color</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8283047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D0023"/>
                    </a:solidFill>
                  </a:tcPr>
                </a:tc>
                <a:tc gridSpan="3">
                  <a:txBody>
                    <a:bodyPr/>
                    <a:lstStyle/>
                    <a:p>
                      <a:pPr algn="ctr"/>
                      <a:r>
                        <a:rPr lang="nb-NO" sz="600" b="0" err="1">
                          <a:solidFill>
                            <a:schemeClr val="bg1"/>
                          </a:solidFill>
                        </a:rPr>
                        <a:t>Only</a:t>
                      </a:r>
                      <a:r>
                        <a:rPr lang="nb-NO" sz="600" b="0">
                          <a:solidFill>
                            <a:schemeClr val="bg1"/>
                          </a:solidFill>
                        </a:rPr>
                        <a:t> </a:t>
                      </a:r>
                      <a:r>
                        <a:rPr lang="nb-NO" sz="600" b="0" err="1">
                          <a:solidFill>
                            <a:schemeClr val="bg1"/>
                          </a:solidFill>
                        </a:rPr>
                        <a:t>use</a:t>
                      </a:r>
                      <a:r>
                        <a:rPr lang="nb-NO" sz="600" b="0">
                          <a:solidFill>
                            <a:schemeClr val="bg1"/>
                          </a:solidFill>
                        </a:rPr>
                        <a:t> </a:t>
                      </a:r>
                      <a:r>
                        <a:rPr lang="nb-NO" sz="600" b="0" err="1">
                          <a:solidFill>
                            <a:schemeClr val="bg1"/>
                          </a:solidFill>
                        </a:rPr>
                        <a:t>if</a:t>
                      </a:r>
                      <a:r>
                        <a:rPr lang="nb-NO" sz="600" b="0">
                          <a:solidFill>
                            <a:schemeClr val="bg1"/>
                          </a:solidFill>
                        </a:rPr>
                        <a:t> </a:t>
                      </a:r>
                      <a:r>
                        <a:rPr lang="nb-NO" sz="600" b="0" err="1">
                          <a:solidFill>
                            <a:schemeClr val="bg1"/>
                          </a:solidFill>
                        </a:rPr>
                        <a:t>necessary</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699491287"/>
                  </a:ext>
                </a:extLst>
              </a:tr>
            </a:tbl>
          </a:graphicData>
        </a:graphic>
      </p:graphicFrame>
    </p:spTree>
    <p:extLst>
      <p:ext uri="{BB962C8B-B14F-4D97-AF65-F5344CB8AC3E}">
        <p14:creationId xmlns:p14="http://schemas.microsoft.com/office/powerpoint/2010/main" val="7138039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accent6"/>
                </a:solidFill>
                <a:latin typeface="+mj-lt"/>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11186EE5-AECD-4CEC-A023-9347A1BFD171}"/>
              </a:ext>
            </a:extLst>
          </p:cNvPr>
          <p:cNvSpPr>
            <a:spLocks noGrp="1"/>
          </p:cNvSpPr>
          <p:nvPr userDrawn="1">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2" name="Group 31">
            <a:extLst>
              <a:ext uri="{FF2B5EF4-FFF2-40B4-BE49-F238E27FC236}">
                <a16:creationId xmlns:a16="http://schemas.microsoft.com/office/drawing/2014/main" id="{E188DCC9-1E72-4738-9BF4-4D96C25B1EB5}"/>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079CA15A-2079-4227-80FD-5DA488067229}"/>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EA78C8AF-F980-4E1E-88AB-AF9D7879AF54}"/>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CDA8CEEA-4612-4465-9815-ED9F56459266}"/>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0C5B7F3B-808B-4B91-9AF9-F72936F8C86A}"/>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01666F7F-A02F-4270-9C25-BEE10EA64756}"/>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6F54B416-10C0-4F0B-A083-4341FBF364E1}"/>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C051CD14-11DB-4178-A452-261AE23C8C1C}"/>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BDDACEF3-424A-4672-AF5B-BEC2A6244EA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98F559E9-8F7B-464D-9E0B-B7796190A38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990D1ABB-929C-47D0-954E-F73DD96EDAE9}"/>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7A17BB8A-C23C-4B8C-8B72-A35A9060BC3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3306DBD9-13A5-46DE-9173-2DAB780954FB}"/>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9D23C359-515E-4761-9551-B58234910DE6}"/>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87B95BE0-5F19-42EF-A37B-4289C03B4E6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3BEFFBA2-D014-46B9-B5B5-20BC9948E92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932B0186-76B4-4CF5-8E29-73B065BEEA01}"/>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D86F5E44-CEAE-42D8-8972-0CBB59B2A721}"/>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D5A73430-E091-4FC9-83BC-AA139417EF97}"/>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3C137230-0F4A-4B48-9731-417C3BD4383F}"/>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CFC461A7-9E26-4C3E-A4F4-68490800F88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65CFB6AA-93F6-4010-8E6D-D239281B5E58}"/>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5766B4A-7515-4382-9CAC-BE803DA048DE}"/>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BE79A808-88BF-45AA-A554-12C3CC6E4428}"/>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14F46305-12AB-473F-A8CC-A75A725575CB}"/>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9743D191-4B6F-41BA-8230-72D28DC521F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275BF7C8-AA06-4195-A2C9-98B58CA8478A}"/>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8447B37F-691E-464F-BEFA-A73DB70A8CB3}"/>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2001F3F5-4373-4399-B6BD-40DF418C5A34}"/>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8CF84D46-811B-4077-8568-30DC091CF298}"/>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C6F9D2FF-01CB-4D31-A903-04E026215D17}"/>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E5166E44-5AF8-45C5-AC05-B9F61C3D8FA7}"/>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42945EA-39DF-4F2B-9336-A99E65F63701}"/>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633E4C68-1161-4803-9126-36D7F68EB2B5}"/>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C8949F76-4F7E-47F7-8918-4B3ECDCD2450}"/>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5EDCAC5D-A9AA-4151-8772-53F9BC4DFC0E}"/>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8B680DA4-943F-42A0-B1A8-7B602CD0D4A0}"/>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7636CAFA-CBA6-46A0-AE47-07F72E5C6DD1}"/>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3" name="Graphic 42">
            <a:extLst>
              <a:ext uri="{FF2B5EF4-FFF2-40B4-BE49-F238E27FC236}">
                <a16:creationId xmlns:a16="http://schemas.microsoft.com/office/drawing/2014/main" id="{CE96131C-B81B-4A9C-A64B-413F047F1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09048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 Mist">
    <p:bg>
      <p:bgPr>
        <a:solidFill>
          <a:srgbClr val="CDEB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accent6"/>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D8E30F04-5BFA-4CD7-919B-F181C8844131}"/>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2" name="Group 31">
            <a:extLst>
              <a:ext uri="{FF2B5EF4-FFF2-40B4-BE49-F238E27FC236}">
                <a16:creationId xmlns:a16="http://schemas.microsoft.com/office/drawing/2014/main" id="{51B3120C-01DC-4D1E-BAD1-12AE7C68C025}"/>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CEAE09E1-30F6-49A0-AA7F-B61C77317063}"/>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57">
              <a:extLst>
                <a:ext uri="{FF2B5EF4-FFF2-40B4-BE49-F238E27FC236}">
                  <a16:creationId xmlns:a16="http://schemas.microsoft.com/office/drawing/2014/main" id="{E4087A33-4989-422F-9E6A-78C8231F243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58">
              <a:extLst>
                <a:ext uri="{FF2B5EF4-FFF2-40B4-BE49-F238E27FC236}">
                  <a16:creationId xmlns:a16="http://schemas.microsoft.com/office/drawing/2014/main" id="{5C766812-18BE-424E-BD77-1AAEDC2285D5}"/>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7" name="Rectangle 173">
              <a:extLst>
                <a:ext uri="{FF2B5EF4-FFF2-40B4-BE49-F238E27FC236}">
                  <a16:creationId xmlns:a16="http://schemas.microsoft.com/office/drawing/2014/main" id="{16E5E7FF-6B95-4E3D-B70D-E8A0DFEEFAC3}"/>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8" name="Rectangle 183">
              <a:extLst>
                <a:ext uri="{FF2B5EF4-FFF2-40B4-BE49-F238E27FC236}">
                  <a16:creationId xmlns:a16="http://schemas.microsoft.com/office/drawing/2014/main" id="{623DBF0C-E9D8-4B21-A529-0BF4E8E80E47}"/>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9" name="Rectangle 200">
              <a:extLst>
                <a:ext uri="{FF2B5EF4-FFF2-40B4-BE49-F238E27FC236}">
                  <a16:creationId xmlns:a16="http://schemas.microsoft.com/office/drawing/2014/main" id="{BA97524D-C70A-4292-95A2-8F60FFE8430E}"/>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40" name="Group 39">
            <a:extLst>
              <a:ext uri="{FF2B5EF4-FFF2-40B4-BE49-F238E27FC236}">
                <a16:creationId xmlns:a16="http://schemas.microsoft.com/office/drawing/2014/main" id="{745004F8-FC5D-4341-B352-DC271C33CEE1}"/>
              </a:ext>
            </a:extLst>
          </p:cNvPr>
          <p:cNvGrpSpPr/>
          <p:nvPr userDrawn="1"/>
        </p:nvGrpSpPr>
        <p:grpSpPr>
          <a:xfrm>
            <a:off x="12302028" y="0"/>
            <a:ext cx="155539" cy="1509130"/>
            <a:chOff x="12302028" y="154594"/>
            <a:chExt cx="155539" cy="1509130"/>
          </a:xfrm>
        </p:grpSpPr>
        <p:sp>
          <p:nvSpPr>
            <p:cNvPr id="41" name="Rectangle 188">
              <a:extLst>
                <a:ext uri="{FF2B5EF4-FFF2-40B4-BE49-F238E27FC236}">
                  <a16:creationId xmlns:a16="http://schemas.microsoft.com/office/drawing/2014/main" id="{C1DEB8D0-96A8-4205-92A4-31D0C5F2268A}"/>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2" name="Rectangle 189">
              <a:extLst>
                <a:ext uri="{FF2B5EF4-FFF2-40B4-BE49-F238E27FC236}">
                  <a16:creationId xmlns:a16="http://schemas.microsoft.com/office/drawing/2014/main" id="{4692EC3B-1E77-4307-A00C-B645448131CF}"/>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3" name="Rectangle 190">
              <a:extLst>
                <a:ext uri="{FF2B5EF4-FFF2-40B4-BE49-F238E27FC236}">
                  <a16:creationId xmlns:a16="http://schemas.microsoft.com/office/drawing/2014/main" id="{45F4E8F8-D3AA-42A6-ADA6-BAAEE219F4B0}"/>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4" name="Rectangle 191">
              <a:extLst>
                <a:ext uri="{FF2B5EF4-FFF2-40B4-BE49-F238E27FC236}">
                  <a16:creationId xmlns:a16="http://schemas.microsoft.com/office/drawing/2014/main" id="{7FAB58C1-40F9-4054-96B5-6B7C39C88515}"/>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5" name="Rectangle 192">
              <a:extLst>
                <a:ext uri="{FF2B5EF4-FFF2-40B4-BE49-F238E27FC236}">
                  <a16:creationId xmlns:a16="http://schemas.microsoft.com/office/drawing/2014/main" id="{8BD4D132-4A56-4F1D-8E8A-F8A71AE7886D}"/>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6" name="Rectangle 31">
              <a:extLst>
                <a:ext uri="{FF2B5EF4-FFF2-40B4-BE49-F238E27FC236}">
                  <a16:creationId xmlns:a16="http://schemas.microsoft.com/office/drawing/2014/main" id="{3F22A6BA-40AD-404D-A6EC-AC4778996C1A}"/>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7" name="Rectangle 33">
              <a:extLst>
                <a:ext uri="{FF2B5EF4-FFF2-40B4-BE49-F238E27FC236}">
                  <a16:creationId xmlns:a16="http://schemas.microsoft.com/office/drawing/2014/main" id="{59492E51-BE3E-4EC1-BACC-BCD60D4D418B}"/>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8" name="Rectangle 192">
              <a:extLst>
                <a:ext uri="{FF2B5EF4-FFF2-40B4-BE49-F238E27FC236}">
                  <a16:creationId xmlns:a16="http://schemas.microsoft.com/office/drawing/2014/main" id="{D9A037EC-0D46-4123-8D9D-852BCE3F6515}"/>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49" name="Group 48">
            <a:extLst>
              <a:ext uri="{FF2B5EF4-FFF2-40B4-BE49-F238E27FC236}">
                <a16:creationId xmlns:a16="http://schemas.microsoft.com/office/drawing/2014/main" id="{2B49321C-094B-4A57-8BCE-4DC8E7E9134C}"/>
              </a:ext>
            </a:extLst>
          </p:cNvPr>
          <p:cNvGrpSpPr/>
          <p:nvPr userDrawn="1"/>
        </p:nvGrpSpPr>
        <p:grpSpPr>
          <a:xfrm>
            <a:off x="12302028" y="3366188"/>
            <a:ext cx="155539" cy="3491812"/>
            <a:chOff x="12302028" y="3266863"/>
            <a:chExt cx="155539" cy="3491812"/>
          </a:xfrm>
        </p:grpSpPr>
        <p:sp>
          <p:nvSpPr>
            <p:cNvPr id="50" name="Rectangle 174">
              <a:extLst>
                <a:ext uri="{FF2B5EF4-FFF2-40B4-BE49-F238E27FC236}">
                  <a16:creationId xmlns:a16="http://schemas.microsoft.com/office/drawing/2014/main" id="{C48F8B1C-FCF2-4562-8F1B-C4754FC0A23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1" name="Rectangle 175">
              <a:extLst>
                <a:ext uri="{FF2B5EF4-FFF2-40B4-BE49-F238E27FC236}">
                  <a16:creationId xmlns:a16="http://schemas.microsoft.com/office/drawing/2014/main" id="{F721F277-9796-4915-B8B9-560D36C2E961}"/>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2" name="Rectangle 176">
              <a:extLst>
                <a:ext uri="{FF2B5EF4-FFF2-40B4-BE49-F238E27FC236}">
                  <a16:creationId xmlns:a16="http://schemas.microsoft.com/office/drawing/2014/main" id="{FAC2CB57-CED1-4AEB-B34F-78A8C03A9C3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3" name="Rectangle 189">
              <a:extLst>
                <a:ext uri="{FF2B5EF4-FFF2-40B4-BE49-F238E27FC236}">
                  <a16:creationId xmlns:a16="http://schemas.microsoft.com/office/drawing/2014/main" id="{4041210E-EB57-4EAF-B7C8-7E5A2974C19D}"/>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4" name="Rectangle 190">
              <a:extLst>
                <a:ext uri="{FF2B5EF4-FFF2-40B4-BE49-F238E27FC236}">
                  <a16:creationId xmlns:a16="http://schemas.microsoft.com/office/drawing/2014/main" id="{1DDAD817-2119-4950-9300-2C9B6DB953E8}"/>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5" name="Rectangle 191">
              <a:extLst>
                <a:ext uri="{FF2B5EF4-FFF2-40B4-BE49-F238E27FC236}">
                  <a16:creationId xmlns:a16="http://schemas.microsoft.com/office/drawing/2014/main" id="{2043191A-9851-44E1-94EF-CBD66BB6CD41}"/>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6" name="Rectangle 183">
              <a:extLst>
                <a:ext uri="{FF2B5EF4-FFF2-40B4-BE49-F238E27FC236}">
                  <a16:creationId xmlns:a16="http://schemas.microsoft.com/office/drawing/2014/main" id="{908469B3-42FB-4EF1-B628-8B51DEBB0F6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7" name="Rectangle 173">
              <a:extLst>
                <a:ext uri="{FF2B5EF4-FFF2-40B4-BE49-F238E27FC236}">
                  <a16:creationId xmlns:a16="http://schemas.microsoft.com/office/drawing/2014/main" id="{41C9D044-8771-445B-9EFC-2EA535AA5020}"/>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8" name="Rectangle 156">
              <a:extLst>
                <a:ext uri="{FF2B5EF4-FFF2-40B4-BE49-F238E27FC236}">
                  <a16:creationId xmlns:a16="http://schemas.microsoft.com/office/drawing/2014/main" id="{836CD73A-D24E-44C9-AA5A-29FD3CC4449E}"/>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9" name="Rectangle 157">
              <a:extLst>
                <a:ext uri="{FF2B5EF4-FFF2-40B4-BE49-F238E27FC236}">
                  <a16:creationId xmlns:a16="http://schemas.microsoft.com/office/drawing/2014/main" id="{210C06CF-9DE8-424C-9017-BC7FCF9ECEED}"/>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0" name="Rectangle 158">
              <a:extLst>
                <a:ext uri="{FF2B5EF4-FFF2-40B4-BE49-F238E27FC236}">
                  <a16:creationId xmlns:a16="http://schemas.microsoft.com/office/drawing/2014/main" id="{FBD00502-2ED4-40FB-B9CB-08057FC5A04F}"/>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0A1A135A-7294-4E0C-A352-B7181E586DD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0DF74FF7-9791-436C-9A04-590194164552}"/>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536920D6-69F7-4B09-9161-56F8F765DE78}"/>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77126193-AAB0-4978-9760-095AD39E06FF}"/>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F889E97-28D2-4EB4-BA1F-607DA14AD298}"/>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B6019C27-0ACC-42C9-9863-35C20BDD283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BBF0568E-89F9-494E-B66D-569D4DD1664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1A74C212-58D7-4106-82C5-240574C8E740}"/>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4EA3C7B8-65A4-4868-8C99-EBF56CAC4389}"/>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947978BB-9918-4538-A54F-2845312B88FD}"/>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63" name="Graphic 62">
            <a:extLst>
              <a:ext uri="{FF2B5EF4-FFF2-40B4-BE49-F238E27FC236}">
                <a16:creationId xmlns:a16="http://schemas.microsoft.com/office/drawing/2014/main" id="{ED8EA7F7-CE42-4F58-86E0-FBC701DFD2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29985415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 Rose">
    <p:bg>
      <p:bgPr>
        <a:solidFill>
          <a:srgbClr val="FFDF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accent6"/>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26E6A6CC-87BC-48B0-B3D2-57BB7E19986B}"/>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2" name="Group 31">
            <a:extLst>
              <a:ext uri="{FF2B5EF4-FFF2-40B4-BE49-F238E27FC236}">
                <a16:creationId xmlns:a16="http://schemas.microsoft.com/office/drawing/2014/main" id="{6BFC6E64-38F1-4044-BD91-AA56AA03B277}"/>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ABAA33E4-E56C-42A7-9E1C-E6F11F1ADA92}"/>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9EEA9963-258F-40C6-B86F-5F48883968DF}"/>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0C4AD951-9BDB-447B-81ED-19777161170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514084A9-A079-4C9C-8AC1-8826D45EFBB1}"/>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8CE77FA-9470-4F14-AA66-AACE5ADF8418}"/>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181B3A98-3B79-46A9-8E4F-77A0EBEFC94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D5EAFF19-0395-48D2-8028-AFE2E56713DF}"/>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178DE8F4-6B6F-46A5-B5C5-B3BB82E07B61}"/>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4D5FF7DB-25BF-49BF-9E65-A8813D573CC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B4089DF2-10C7-4CA0-85A5-F70946E535CF}"/>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1F333FB1-889F-4826-88FA-9E17AC7F363E}"/>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CF6721E9-7E32-4E35-AE97-B7DCE7A1AAD9}"/>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4370C8E6-A2FE-4828-A4C1-DE16E6C807C7}"/>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FAF8F104-4817-4DFD-B716-2459FD378043}"/>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8BBFEEF5-8026-4CB1-A3D9-E0B3B266CDD8}"/>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424E0511-E115-4B2C-8720-186AF7EF35A2}"/>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6043C622-94E2-42DB-81D2-B06D2FA69CE1}"/>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A6C0E9BE-5C3E-485B-991A-2056358C9B5B}"/>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EBCA76D6-BF3B-4E01-A418-55B26E93118E}"/>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8D2B3D80-36B0-479E-B9F1-07F82699CDAA}"/>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E119B345-D73D-4F19-B111-FF25324436DD}"/>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E36DDF6-625E-48BB-AE41-0FAB7CBF5BE4}"/>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D1A6ECC1-E7D4-429D-8DB2-12A565DAB02B}"/>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0F86B758-742E-4A49-974D-21446237C28B}"/>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A96D313C-081A-4B30-9718-FB4E6A5E9AED}"/>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86E716ED-1862-4B87-9490-359EFB6E29A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527E0864-48DF-4F9D-8FE4-25EBB3E0157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88EB492F-623B-47D9-A286-E2C219E1015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83669ED9-A50F-4F0E-9C89-4B10634DEAB3}"/>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D399BB16-3B8F-4F3F-8FD8-A679774B2054}"/>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E8171BB5-49B2-4BB6-8EB5-D761397F86AB}"/>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69E12258-0A97-459F-9775-4BFF9B43356B}"/>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E822BA7A-0991-4740-A4EE-8097BB879344}"/>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36003243-28C6-4EAB-B3BC-E9EB00C06942}"/>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49CFBCCF-6A75-4EB1-A90F-5C9AAC132B3D}"/>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9080F8BD-613B-40D6-8918-373050E8AD0E}"/>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C437D8DF-F630-4EAA-B5D3-8DCACE0213C6}"/>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9DDB087A-A02D-4D04-A4A9-3B9934DA80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24004062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 Mint">
    <p:bg>
      <p:bgPr>
        <a:solidFill>
          <a:srgbClr val="DEFA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rgbClr val="00707A"/>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CA2289D4-5003-4DB9-BA05-97706D7704EC}"/>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10344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2" name="Group 31">
            <a:extLst>
              <a:ext uri="{FF2B5EF4-FFF2-40B4-BE49-F238E27FC236}">
                <a16:creationId xmlns:a16="http://schemas.microsoft.com/office/drawing/2014/main" id="{2C138042-CD03-45C0-BB87-1CEA8679D810}"/>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20DF9A50-A9F9-4BB4-B4FA-07E063DC874F}"/>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6EC1405B-FD31-499A-977A-6264ADAD1DCA}"/>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838F3297-874C-419E-BD56-3E5A7C169263}"/>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E94AD6F3-F8AB-4C51-967F-FF62D8F311C1}"/>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0CFE29C-F7AA-445F-84D0-40C8C26B8959}"/>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5E3BBA61-9B79-4635-A392-1758F80F75F3}"/>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DA179FA6-2334-4B63-A7ED-5923ABA05219}"/>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D214693A-DCAB-406E-88DF-959D9F41C193}"/>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9B6EBCD7-AAE3-4F75-A1E4-28390FABC7B8}"/>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58301EDC-4693-45FA-9F90-8A615EE6B081}"/>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DE6637C5-0558-4FEA-A214-D8148377C298}"/>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E4477010-F56A-4FC0-8278-AE22C81F5F87}"/>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9B99529E-F332-40AD-8ECD-367D3659DB0F}"/>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FD4AD8FA-144F-4994-9BCD-9DBE5852C121}"/>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EDFD1EC5-3052-4DF1-941F-C1F067DEE37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3F0B7E68-6574-4DA3-B398-5DDC53E1BC8A}"/>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0915F4FC-7961-49D3-A215-A8C1D6DAC57C}"/>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E4C15C56-3ED2-4133-B23D-B0B7C4D11CE3}"/>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E6920B01-EFBA-4010-853C-99BCA6DBB8A6}"/>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7FCB9E9D-5402-4790-9F19-53953E2853E0}"/>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2B14C049-B1BD-4035-9656-36F7C93B67F1}"/>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C8ED0DD-F37F-42E6-9395-58F31E6BFE67}"/>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07BE7E41-A990-4BF5-A87D-C17E3D0DEE8B}"/>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95BE193F-8266-4D53-A603-35E95E229CE7}"/>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D9D4D6BE-4632-4E65-9143-D2FA03BBFFCC}"/>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EAC74DE7-04EA-482F-BA06-FF510B640750}"/>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7BAA7BD0-7583-4BB9-9365-F0645E5C27D1}"/>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0B2F902B-5F8A-415A-802E-9C26AF365A5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D1155D44-E5DD-4D1E-ABEF-8E22D668143E}"/>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D632DCF3-5E91-462A-83B4-70E048B7A73B}"/>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5F180152-2733-4C98-BB81-1F1076C1424D}"/>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A79F84D1-BDFD-49E1-B2C6-4356B37AC4FC}"/>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D257DA93-0163-41A4-B3EB-09C1A11E801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1F3AE492-54CB-4ACD-8650-87F935820D6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673964BA-AA6B-48E0-9D9C-B6A9702D8CF9}"/>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4A9B39C2-BEC7-44B6-BC54-6694086AD646}"/>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1188C149-E5E0-4F89-88F1-E95A7D3475D1}"/>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14E55712-88FE-4C2E-B4BA-6EEEFCB716B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3946210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 Moss">
    <p:bg>
      <p:bgPr>
        <a:solidFill>
          <a:srgbClr val="0070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42B175C0-F949-4BFB-A128-79A779B60833}"/>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rgbClr val="DEFAE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2" name="Group 31">
            <a:extLst>
              <a:ext uri="{FF2B5EF4-FFF2-40B4-BE49-F238E27FC236}">
                <a16:creationId xmlns:a16="http://schemas.microsoft.com/office/drawing/2014/main" id="{AF183650-0A52-46C4-AD8C-31A259BE5AFC}"/>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4282BB06-F177-48CD-AB97-3FC2F5CC4F2D}"/>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94E0251C-C754-4010-955C-0C32773E8327}"/>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5430D876-3E64-49AE-B578-029F0C148FF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740A357D-A443-4B3A-A1DE-4A8C5F872A05}"/>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99DA4815-3355-4EF7-9296-CB6779A7C1EF}"/>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64F6B988-D03C-4967-B218-7425E7B83F85}"/>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37F14DDB-373D-46E8-B99C-1814C8662BD0}"/>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029394F3-5934-49F4-A099-8AB152FA3500}"/>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22306288-B65F-4D46-8467-AE0A8D01C29A}"/>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FC86E667-E2D5-4345-A71F-854D7AD06183}"/>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19517652-7DC2-4163-8B59-77DD0741A020}"/>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B6FC000E-9C42-497D-9D83-0A8EB6F59413}"/>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2D367663-C0B6-4B08-A3BD-C0145661967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20976F41-D403-4398-AC97-199A4D95A6E5}"/>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5D6D0153-69FB-4DD0-938B-1A807F28CFC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43069C9A-481D-41A5-BE41-42A070193552}"/>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901F4FED-C72B-4F9E-BD7B-FC9D49F3593E}"/>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05731216-57C1-4A07-861C-C5A872CB8E84}"/>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4574AEA7-004E-4E6E-B463-A956CA084F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4311D56E-835F-46EE-B5F8-0DD276BE4F9D}"/>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D3CEF090-2B98-4CDD-B722-8064A4AB0BD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E5A03A5D-5FA7-4696-8B41-41D9CE7A735A}"/>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F11184C8-95F1-4117-92A7-9FA80A303804}"/>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5C867C24-B49A-4061-AD1A-915AFC22AE56}"/>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7353EC3E-0BEA-41B4-9751-51FD9B705602}"/>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C1DA1B4B-3675-4A6E-BBE8-C882B44D80E3}"/>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098692F4-1099-4EC9-9D6E-81A777F24B7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1AB9B200-608A-4C3D-8264-4483BE22EF22}"/>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461CC0EA-4E82-46B2-9873-3F694A1C31FF}"/>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3BACBCAB-8D52-43AC-A87B-FDFB5A75E807}"/>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A35C6339-65C8-46A5-BF48-C6D7787A276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7BCB5AB1-C6F1-4C30-BDC7-F14394F0DDC1}"/>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66A088CF-C1E8-4A91-BB8D-9E3E85571413}"/>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72C7957D-5F44-4C2C-A429-4798A49A2574}"/>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A979A13F-ADAC-4352-8AAA-6ECBA5E547D4}"/>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28CAE253-660B-4A9D-B419-F79D8F54EB75}"/>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2537790F-3CAE-41AF-95CF-3E419CF3E04B}"/>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22EF7C66-DEA3-4318-B039-D57316A883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410843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4" y="729113"/>
            <a:ext cx="5400000" cy="3600000"/>
          </a:xfrm>
        </p:spPr>
        <p:txBody>
          <a:bodyPr tIns="0" bIns="72000" anchor="b"/>
          <a:lstStyle>
            <a:lvl1pPr algn="l">
              <a:lnSpc>
                <a:spcPct val="100000"/>
              </a:lnSpc>
              <a:defRPr sz="3200">
                <a:solidFill>
                  <a:srgbClr val="FF1243"/>
                </a:solidFill>
                <a:latin typeface="+mn-lt"/>
              </a:defRPr>
            </a:lvl1pPr>
          </a:lstStyle>
          <a:p>
            <a:r>
              <a:rPr lang="en-US" noProof="0"/>
              <a:t>Click to edit Master title style</a:t>
            </a:r>
            <a:endParaRPr lang="en-GB" noProof="0"/>
          </a:p>
        </p:txBody>
      </p:sp>
      <p:sp>
        <p:nvSpPr>
          <p:cNvPr id="7" name="imageSlide" hidden="1">
            <a:extLst>
              <a:ext uri="{FF2B5EF4-FFF2-40B4-BE49-F238E27FC236}">
                <a16:creationId xmlns:a16="http://schemas.microsoft.com/office/drawing/2014/main" id="{03A0DBB0-FFD4-4EE1-8049-02A1360D68B5}"/>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Undertittel 2">
            <a:extLst>
              <a:ext uri="{FF2B5EF4-FFF2-40B4-BE49-F238E27FC236}">
                <a16:creationId xmlns:a16="http://schemas.microsoft.com/office/drawing/2014/main" id="{283EC197-AC2F-4210-BB53-22D8D21BC123}"/>
              </a:ext>
            </a:extLst>
          </p:cNvPr>
          <p:cNvSpPr>
            <a:spLocks noGrp="1"/>
          </p:cNvSpPr>
          <p:nvPr>
            <p:ph type="subTitle" idx="1"/>
          </p:nvPr>
        </p:nvSpPr>
        <p:spPr>
          <a:xfrm>
            <a:off x="694800" y="4508500"/>
            <a:ext cx="5400000" cy="1260474"/>
          </a:xfrm>
        </p:spPr>
        <p:txBody>
          <a:bodyPr/>
          <a:lstStyle>
            <a:lvl1pPr marL="0" indent="0" algn="l">
              <a:spcBef>
                <a:spcPts val="0"/>
              </a:spcBef>
              <a:spcAft>
                <a:spcPts val="0"/>
              </a:spcAft>
              <a:buNone/>
              <a:defRPr sz="1600" spc="0" baseline="0">
                <a:solidFill>
                  <a:srgbClr val="2437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3" name="Graphic 2">
            <a:extLst>
              <a:ext uri="{FF2B5EF4-FFF2-40B4-BE49-F238E27FC236}">
                <a16:creationId xmlns:a16="http://schemas.microsoft.com/office/drawing/2014/main" id="{9F7B2CEE-BFE9-44FE-1C23-1EF612C621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000" y="468000"/>
            <a:ext cx="1260000" cy="1033732"/>
          </a:xfrm>
          <a:prstGeom prst="rect">
            <a:avLst/>
          </a:prstGeom>
        </p:spPr>
      </p:pic>
      <p:graphicFrame>
        <p:nvGraphicFramePr>
          <p:cNvPr id="4" name="Table 3">
            <a:extLst>
              <a:ext uri="{FF2B5EF4-FFF2-40B4-BE49-F238E27FC236}">
                <a16:creationId xmlns:a16="http://schemas.microsoft.com/office/drawing/2014/main" id="{954935E4-A2DA-8EF5-C257-8479807BA01E}"/>
              </a:ext>
            </a:extLst>
          </p:cNvPr>
          <p:cNvGraphicFramePr>
            <a:graphicFrameLocks noGrp="1"/>
          </p:cNvGraphicFramePr>
          <p:nvPr userDrawn="1">
            <p:extLst>
              <p:ext uri="{D42A27DB-BD31-4B8C-83A1-F6EECF244321}">
                <p14:modId xmlns:p14="http://schemas.microsoft.com/office/powerpoint/2010/main" val="343239249"/>
              </p:ext>
            </p:extLst>
          </p:nvPr>
        </p:nvGraphicFramePr>
        <p:xfrm>
          <a:off x="12396000" y="562018"/>
          <a:ext cx="720000" cy="3406732"/>
        </p:xfrm>
        <a:graphic>
          <a:graphicData uri="http://schemas.openxmlformats.org/drawingml/2006/table">
            <a:tbl>
              <a:tblPr firstRow="1" bandRow="1">
                <a:tableStyleId>{5C22544A-7EE6-4342-B048-85BDC9FD1C3A}</a:tableStyleId>
              </a:tblPr>
              <a:tblGrid>
                <a:gridCol w="180000">
                  <a:extLst>
                    <a:ext uri="{9D8B030D-6E8A-4147-A177-3AD203B41FA5}">
                      <a16:colId xmlns:a16="http://schemas.microsoft.com/office/drawing/2014/main" val="861224841"/>
                    </a:ext>
                  </a:extLst>
                </a:gridCol>
                <a:gridCol w="180000">
                  <a:extLst>
                    <a:ext uri="{9D8B030D-6E8A-4147-A177-3AD203B41FA5}">
                      <a16:colId xmlns:a16="http://schemas.microsoft.com/office/drawing/2014/main" val="1646885003"/>
                    </a:ext>
                  </a:extLst>
                </a:gridCol>
                <a:gridCol w="180000">
                  <a:extLst>
                    <a:ext uri="{9D8B030D-6E8A-4147-A177-3AD203B41FA5}">
                      <a16:colId xmlns:a16="http://schemas.microsoft.com/office/drawing/2014/main" val="518641644"/>
                    </a:ext>
                  </a:extLst>
                </a:gridCol>
                <a:gridCol w="180000">
                  <a:extLst>
                    <a:ext uri="{9D8B030D-6E8A-4147-A177-3AD203B41FA5}">
                      <a16:colId xmlns:a16="http://schemas.microsoft.com/office/drawing/2014/main" val="2238716180"/>
                    </a:ext>
                  </a:extLst>
                </a:gridCol>
              </a:tblGrid>
              <a:tr h="180662">
                <a:tc gridSpan="4">
                  <a:txBody>
                    <a:bodyPr/>
                    <a:lstStyle/>
                    <a:p>
                      <a:r>
                        <a:rPr lang="nb-NO" sz="600" b="0"/>
                        <a:t>Use Eyedropper tool to pick one of these colours</a:t>
                      </a:r>
                    </a:p>
                  </a:txBody>
                  <a:tcPr marL="0" marR="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866353459"/>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2667466"/>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640121"/>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F4FF"/>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005057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BF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FC6"/>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3403457"/>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A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3E4CE"/>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D1AF"/>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568549"/>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8C3D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9D4BA"/>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C3A3"/>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763500"/>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194B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B7A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A890"/>
                    </a:solid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05624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96F9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2A89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937C"/>
                    </a:solidFill>
                  </a:tcPr>
                </a:tc>
                <a:tc>
                  <a:txBody>
                    <a:bodyPr/>
                    <a:lstStyle/>
                    <a:p>
                      <a:pPr algn="ctr"/>
                      <a:r>
                        <a:rPr lang="nb-NO" sz="600">
                          <a:solidFill>
                            <a:schemeClr val="bg1"/>
                          </a:solidFill>
                        </a:rPr>
                        <a:t>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58527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4D7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8C8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6D62"/>
                    </a:solidFill>
                  </a:tcPr>
                </a:tc>
                <a:tc>
                  <a:txBody>
                    <a:bodyPr/>
                    <a:lstStyle/>
                    <a:p>
                      <a:pPr algn="ctr"/>
                      <a:r>
                        <a:rPr lang="nb-NO" sz="600">
                          <a:solidFill>
                            <a:schemeClr val="bg1"/>
                          </a:solidFill>
                        </a:rPr>
                        <a:t>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76424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3F5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7B7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5424C"/>
                    </a:solidFill>
                  </a:tcPr>
                </a:tc>
                <a:tc>
                  <a:txBody>
                    <a:bodyPr/>
                    <a:lstStyle/>
                    <a:p>
                      <a:pPr algn="ctr"/>
                      <a:r>
                        <a:rPr lang="nb-NO" sz="600">
                          <a:solidFill>
                            <a:schemeClr val="bg1"/>
                          </a:solidFill>
                        </a:rPr>
                        <a:t>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4201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7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C0023"/>
                    </a:solidFill>
                  </a:tcPr>
                </a:tc>
                <a:tc>
                  <a:txBody>
                    <a:bodyPr/>
                    <a:lstStyle/>
                    <a:p>
                      <a:pPr algn="ctr"/>
                      <a:r>
                        <a:rPr lang="nb-NO" sz="600">
                          <a:solidFill>
                            <a:schemeClr val="bg1"/>
                          </a:solidFill>
                        </a:rPr>
                        <a:t>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0154419"/>
                  </a:ext>
                </a:extLst>
              </a:tr>
              <a:tr h="180412">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nb-NO" sz="600">
                        <a:solidFill>
                          <a:schemeClr val="bg1"/>
                        </a:solidFill>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732092"/>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EDE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B7"/>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126013"/>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3D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199"/>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3025785"/>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4D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E88C"/>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023671"/>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C6C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C79"/>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5089277"/>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5A7A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5550108"/>
                  </a:ext>
                </a:extLst>
              </a:tr>
            </a:tbl>
          </a:graphicData>
        </a:graphic>
      </p:graphicFrame>
    </p:spTree>
    <p:extLst>
      <p:ext uri="{BB962C8B-B14F-4D97-AF65-F5344CB8AC3E}">
        <p14:creationId xmlns:p14="http://schemas.microsoft.com/office/powerpoint/2010/main" val="25562419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 Slate">
    <p:bg>
      <p:bgPr>
        <a:solidFill>
          <a:srgbClr val="1034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64164" cy="3600450"/>
          </a:xfrm>
          <a:noFill/>
        </p:spPr>
        <p:txBody>
          <a:bodyPr tIns="0" bIns="0" anchor="b"/>
          <a:lstStyle>
            <a:lvl1pPr algn="l">
              <a:lnSpc>
                <a:spcPct val="100000"/>
              </a:lnSpc>
              <a:defRPr sz="3200">
                <a:solidFill>
                  <a:srgbClr val="73B1B6"/>
                </a:solidFill>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F5136A9E-1D77-433D-9BC7-E4443525AFD7}"/>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2" name="Group 31">
            <a:extLst>
              <a:ext uri="{FF2B5EF4-FFF2-40B4-BE49-F238E27FC236}">
                <a16:creationId xmlns:a16="http://schemas.microsoft.com/office/drawing/2014/main" id="{46C9C179-CB41-46D4-97DF-1FED825F4908}"/>
              </a:ext>
            </a:extLst>
          </p:cNvPr>
          <p:cNvGrpSpPr/>
          <p:nvPr userDrawn="1"/>
        </p:nvGrpSpPr>
        <p:grpSpPr>
          <a:xfrm>
            <a:off x="12302028" y="1854300"/>
            <a:ext cx="155539" cy="1166719"/>
            <a:chOff x="12302028" y="1799637"/>
            <a:chExt cx="155539" cy="1166719"/>
          </a:xfrm>
        </p:grpSpPr>
        <p:sp>
          <p:nvSpPr>
            <p:cNvPr id="61" name="Rectangle 156">
              <a:extLst>
                <a:ext uri="{FF2B5EF4-FFF2-40B4-BE49-F238E27FC236}">
                  <a16:creationId xmlns:a16="http://schemas.microsoft.com/office/drawing/2014/main" id="{EEEFADD1-F723-4F8F-AA4F-5B32702F9DDC}"/>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2" name="Rectangle 157">
              <a:extLst>
                <a:ext uri="{FF2B5EF4-FFF2-40B4-BE49-F238E27FC236}">
                  <a16:creationId xmlns:a16="http://schemas.microsoft.com/office/drawing/2014/main" id="{07133160-B0C0-4D93-BAD2-A39B8933F3BC}"/>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8">
              <a:extLst>
                <a:ext uri="{FF2B5EF4-FFF2-40B4-BE49-F238E27FC236}">
                  <a16:creationId xmlns:a16="http://schemas.microsoft.com/office/drawing/2014/main" id="{0E6AF89F-5CC1-437D-9BBB-ED72F96F623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537EAA2F-FECD-453E-8B9C-2E41259D83FD}"/>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7566228C-1BE1-46F6-A280-BBECD2A4219F}"/>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F45D0A59-5045-49AE-9016-E93B6478C9D3}"/>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39AF1FFB-A2BE-4818-BFCA-C339BBBA9036}"/>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F39F01FC-B9A0-4ADA-8848-780486F60CCD}"/>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B6396E2D-23AE-4B02-B33D-03349942FD59}"/>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8C1FD48E-3849-489D-9A9D-C11F41E3DE47}"/>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F73A4A8F-0899-49E4-A269-92E0BE17686F}"/>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CBD97638-E4B6-47B7-A328-5AF351C53EA5}"/>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BFF0A98D-1239-4089-8C5E-2E8E6DE72A79}"/>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787243B1-B059-450B-ADA8-20D839CEDE87}"/>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006B4AD2-22EE-41A5-9988-8C4DF3CF4DF4}"/>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E5912044-5348-4D82-B066-70CA4A90FC09}"/>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6D689B32-75DC-4146-A752-6F75C3BA7D66}"/>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DDCEBDF1-170D-4FC5-A068-70480DE69C6A}"/>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DD88F53C-7D2B-40FC-9CBF-1ECA4D369688}"/>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57039F0E-B8DF-430A-9EB8-E4B493B460C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2F57A1AE-9E10-418B-8719-240697467A1B}"/>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39402039-0C22-4DCC-AAAB-9D3E0E5A4B74}"/>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3A43BAE3-836A-4DFC-A4A5-CDA275CA2275}"/>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EAC01F5F-EFC4-4A36-ACCF-2FE205300C87}"/>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B1E6678C-A64D-4D62-A66A-20C18D627ED7}"/>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155C9F1D-F03B-40D8-91F7-AC7CC5A3DD7D}"/>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D4DFD332-2526-44D4-8491-99AF33171B3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7AEEE934-95D3-4D35-8508-90245ABD1F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2D20B943-618D-4F5A-B3DD-02ABCB51A442}"/>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257B1159-A584-41CE-9064-8733B5C2EBC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0FEACFE6-840E-4699-86F8-63D530C5E80A}"/>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F5CD6176-7CFE-466C-8026-836B3AAD00CB}"/>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CB139271-40DA-42C0-8865-1F160E881CEC}"/>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1C88B0FE-40B3-4F32-BF77-346B42793EBF}"/>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34F0C1B0-DDCF-47A4-A5E4-AFECB5DB4CC7}"/>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0C5C1367-8BD4-4EBA-9157-901D62427D01}"/>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6C93E48F-4333-4F24-9A7A-423AB2A371D6}"/>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F6E765D1-7CCC-47DB-8355-6A6FD380C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1184897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 Dark imag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600450"/>
          </a:xfrm>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a:p>
        </p:txBody>
      </p:sp>
      <p:sp>
        <p:nvSpPr>
          <p:cNvPr id="4" name="imageSlide" hidden="1">
            <a:extLst>
              <a:ext uri="{FF2B5EF4-FFF2-40B4-BE49-F238E27FC236}">
                <a16:creationId xmlns:a16="http://schemas.microsoft.com/office/drawing/2014/main" id="{223DF67C-B2C0-4D3F-B59F-8AB119B6729D}"/>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Undertittel 2">
            <a:extLst>
              <a:ext uri="{FF2B5EF4-FFF2-40B4-BE49-F238E27FC236}">
                <a16:creationId xmlns:a16="http://schemas.microsoft.com/office/drawing/2014/main" id="{4C73CA65-0E28-4A2B-9830-7E41A5ABE94B}"/>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3" name="Group 32">
            <a:extLst>
              <a:ext uri="{FF2B5EF4-FFF2-40B4-BE49-F238E27FC236}">
                <a16:creationId xmlns:a16="http://schemas.microsoft.com/office/drawing/2014/main" id="{4C0DED52-85E6-4BD9-89EB-DF5687E49E25}"/>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65B7BAAE-2A63-43D4-9EB2-4B8F4563C33E}"/>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7495DA74-9B8B-400F-8AAE-A30DB08713B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BE21F911-48E6-458B-9FDD-95E67C28DB10}"/>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68AB3D6B-17E9-4E92-84BB-EAB3FFA5C2BD}"/>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CAB1D5E6-9358-4C75-AB87-DF5562823C1E}"/>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2B0E6AB2-26AA-49AA-8821-51EF78045330}"/>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98964646-8765-4A23-B170-44EDE715A666}"/>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D3FF6676-BCDD-4DEE-8256-53AADFB02189}"/>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588918B5-9017-48B7-AD1C-33A07137CCA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CCE10D86-D6BC-4D93-A35D-EB7541C9099C}"/>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5181713F-8928-4259-B601-607B9687E81C}"/>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2C76EEFD-3846-4589-98D9-6904CD98EDC6}"/>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CE44FC93-6726-4FDD-8FDE-48EC3559A0B8}"/>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4A838E43-58C1-4EA8-B569-EDA7E0EEAD25}"/>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EA39C16E-79A1-46A0-818C-E3A0EAF4BCAE}"/>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11644DB3-724B-43D4-AAE3-97C90286CFF8}"/>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10F12043-6ED0-460F-AFA8-EF6FB744D41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6B5F9A39-FFAD-4399-AE83-804395A65C8E}"/>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935BB7D7-47EA-4096-8E04-C5F23ACA6362}"/>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E1DB422E-279D-4B16-A49C-8007B7DEA98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58A2E012-28FE-43E0-AEBE-EEAC8B07CCE7}"/>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399E6DE7-1747-48FC-B4AF-F01C5EBE538D}"/>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DB829EFA-917B-4199-8433-6998CDBE0B49}"/>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41A1C27F-7FCD-4CC0-8CC5-ECFB2B0E65C4}"/>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126DA63A-7C62-48C1-87D9-45C830404DD1}"/>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9BB0166A-1AC1-43BB-9D71-061FC248C54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B57CD4CE-98A0-453A-AF46-DF1DAAE0FC3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25312323-C41D-4F10-8C64-9FFC47C3284F}"/>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D5A48542-9018-461B-9D67-C58B1ED2DCB9}"/>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1BF7A4EE-A0AC-4728-87E5-28BD29886348}"/>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F8C8EEEE-BBF1-46C8-B43B-9BF4B3785F7B}"/>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B1B86911-2BFD-40F9-95DE-A5975A90E07E}"/>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1E5C9573-D18D-42D5-9E8F-548DC66B6723}"/>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A2AF57F4-97F7-4D31-AA1D-68CFCCDF3DE3}"/>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8E449EC5-31B6-4863-B880-64B6008EFDD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7" name="TextBox 96">
            <a:extLst>
              <a:ext uri="{FF2B5EF4-FFF2-40B4-BE49-F238E27FC236}">
                <a16:creationId xmlns:a16="http://schemas.microsoft.com/office/drawing/2014/main" id="{9F02B2F5-2462-42DE-A41C-2EDF25D39C0B}"/>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8" name="TextBox 97">
            <a:extLst>
              <a:ext uri="{FF2B5EF4-FFF2-40B4-BE49-F238E27FC236}">
                <a16:creationId xmlns:a16="http://schemas.microsoft.com/office/drawing/2014/main" id="{C8B2DC8E-4C80-4C9E-8C9A-490D3AC54D3F}"/>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C7A0A1BD-DBA1-4EE2-8209-D24909FF72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7654945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600450"/>
          </a:xfrm>
        </p:spPr>
        <p:txBody>
          <a:bodyPr tIns="0" bIns="0" anchor="b"/>
          <a:lstStyle>
            <a:lvl1pPr algn="l">
              <a:lnSpc>
                <a:spcPct val="100000"/>
              </a:lnSpc>
              <a:defRPr sz="3200">
                <a:solidFill>
                  <a:srgbClr val="FF0942"/>
                </a:solidFill>
              </a:defRPr>
            </a:lvl1pPr>
          </a:lstStyle>
          <a:p>
            <a:r>
              <a:rPr lang="en-US" noProof="0"/>
              <a:t>Click to edit Master title style</a:t>
            </a:r>
            <a:endParaRPr lang="en-GB" noProof="0"/>
          </a:p>
        </p:txBody>
      </p:sp>
      <p:sp>
        <p:nvSpPr>
          <p:cNvPr id="7" name="imageSlide" hidden="1">
            <a:extLst>
              <a:ext uri="{FF2B5EF4-FFF2-40B4-BE49-F238E27FC236}">
                <a16:creationId xmlns:a16="http://schemas.microsoft.com/office/drawing/2014/main" id="{03A0DBB0-FFD4-4EE1-8049-02A1360D68B5}"/>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Undertittel 2">
            <a:extLst>
              <a:ext uri="{FF2B5EF4-FFF2-40B4-BE49-F238E27FC236}">
                <a16:creationId xmlns:a16="http://schemas.microsoft.com/office/drawing/2014/main" id="{283EC197-AC2F-4210-BB53-22D8D21BC123}"/>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3" name="Group 32">
            <a:extLst>
              <a:ext uri="{FF2B5EF4-FFF2-40B4-BE49-F238E27FC236}">
                <a16:creationId xmlns:a16="http://schemas.microsoft.com/office/drawing/2014/main" id="{5464A01B-E5CF-44DC-9B1C-A41EE56ECF07}"/>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9DBFC198-ED67-4BC4-A301-CFBB5E38A446}"/>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89BBF5D7-D60A-4CA2-AC75-90D3F27682D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219B46FF-7259-4320-BDFB-DD486E1FFE2A}"/>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5C0A165B-FEEE-4341-B7CE-167A949E3C9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658588B4-7321-4D41-9AD9-61014663435B}"/>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73D39B41-A553-476A-8E6E-D9060820A50C}"/>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08E4BCCE-2C0D-4C8A-8F5D-A1BC5451331A}"/>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B2DA834D-AC4F-4537-B21E-F1C6760461B7}"/>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9ED487C1-2626-41A6-8002-962CDFC055EC}"/>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DDE7CD12-6EB1-4205-AF4F-1EF2905C760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23E7B8B2-8D7D-4991-96AC-167CB22EDA79}"/>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35A8674E-A932-4B7D-9975-84125C40DD04}"/>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D28A0050-F0C1-4C8D-9456-D581E558E3F1}"/>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0CED7727-6121-4F6F-A3E7-491AAC0B153A}"/>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087C375C-EC2E-4563-A9D9-E1C32B4562E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E9A5EC11-728A-454E-AF61-7116CE393A4D}"/>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3B954959-187F-4E15-9652-797222BB1122}"/>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C78231BD-474C-4A45-A519-71904704F1C2}"/>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7C4F118D-53C3-496E-B2CA-67B772D88A2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939C3E87-323E-4E46-9951-C92A980B2315}"/>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864BCECC-5D78-43F0-87CE-95B53EA4C843}"/>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923937FC-D5F9-4261-9AC1-582A29444D33}"/>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AFA1A6CF-0170-4435-9E3E-B2B74B026A16}"/>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BF2DED29-3397-4A04-823D-46CF2270A341}"/>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49F94C93-6F36-42B9-97FD-29127C7EA080}"/>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9273803E-5A6C-47B6-BC54-853CD546D838}"/>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8C46147F-904E-47FD-BB77-CB13FDCFF4BB}"/>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ADAC97BE-2C8E-4CCC-BA5D-70660CA32BB1}"/>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F103F729-F859-41CA-AEA7-D533AFE17D7B}"/>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14867D17-C359-4533-B478-36A2E867CC99}"/>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E43A1F70-A0E9-4691-8E9E-CD556CE04213}"/>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9FCB2B1C-3237-401D-9412-46CF19102B16}"/>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AC986C69-C96D-43E0-8DD3-CAA7B24305A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AF4215F6-4CFC-475F-9FEF-A6AFA8B8018D}"/>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CA50FF61-3D12-4D2E-9EC0-C4339CBE1CEC}"/>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7" name="TextBox 96">
            <a:extLst>
              <a:ext uri="{FF2B5EF4-FFF2-40B4-BE49-F238E27FC236}">
                <a16:creationId xmlns:a16="http://schemas.microsoft.com/office/drawing/2014/main" id="{6B981A2C-1E63-451C-8097-9ADBF611A571}"/>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8" name="TextBox 97">
            <a:extLst>
              <a:ext uri="{FF2B5EF4-FFF2-40B4-BE49-F238E27FC236}">
                <a16:creationId xmlns:a16="http://schemas.microsoft.com/office/drawing/2014/main" id="{F3594C6D-606A-4E37-B7DC-5B38383456DF}"/>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007BC185-FB8B-4E9A-BF3E-3D8A1F9BCF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17170955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 Gradient image">
    <p:bg>
      <p:bgPr>
        <a:solidFill>
          <a:schemeClr val="l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695325" y="800100"/>
            <a:ext cx="5333539" cy="3599100"/>
          </a:xfrm>
        </p:spPr>
        <p:txBody>
          <a:bodyPr tIns="0" bIns="0" anchor="b"/>
          <a:lstStyle>
            <a:lvl1pPr algn="l">
              <a:lnSpc>
                <a:spcPct val="100000"/>
              </a:lnSpc>
              <a:defRPr sz="3200">
                <a:solidFill>
                  <a:schemeClr val="bg1"/>
                </a:solidFill>
              </a:defRPr>
            </a:lvl1pPr>
          </a:lstStyle>
          <a:p>
            <a:r>
              <a:rPr lang="en-US" noProof="0"/>
              <a:t>Click to edit Master title style</a:t>
            </a:r>
            <a:endParaRPr lang="en-GB" noProof="0"/>
          </a:p>
        </p:txBody>
      </p:sp>
      <p:sp>
        <p:nvSpPr>
          <p:cNvPr id="7" name="imageSlide" hidden="1">
            <a:extLst>
              <a:ext uri="{FF2B5EF4-FFF2-40B4-BE49-F238E27FC236}">
                <a16:creationId xmlns:a16="http://schemas.microsoft.com/office/drawing/2014/main" id="{395EBC25-55CA-4825-B93A-56D13CD93BBC}"/>
              </a:ext>
            </a:extLst>
          </p:cNvPr>
          <p:cNvSpPr/>
          <p:nvPr userDrawn="1"/>
        </p:nvSpPr>
        <p:spPr>
          <a:xfrm>
            <a:off x="995680" y="180796"/>
            <a:ext cx="782320" cy="428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Undertittel 2">
            <a:extLst>
              <a:ext uri="{FF2B5EF4-FFF2-40B4-BE49-F238E27FC236}">
                <a16:creationId xmlns:a16="http://schemas.microsoft.com/office/drawing/2014/main" id="{0135F0DB-93CC-4FD9-B1ED-12AB912C2266}"/>
              </a:ext>
            </a:extLst>
          </p:cNvPr>
          <p:cNvSpPr>
            <a:spLocks noGrp="1"/>
          </p:cNvSpPr>
          <p:nvPr>
            <p:ph type="subTitle" idx="1"/>
          </p:nvPr>
        </p:nvSpPr>
        <p:spPr>
          <a:xfrm>
            <a:off x="694800" y="4473574"/>
            <a:ext cx="5335200" cy="1221625"/>
          </a:xfrm>
        </p:spPr>
        <p:txBody>
          <a:bodyPr/>
          <a:lstStyle>
            <a:lvl1pPr marL="0" indent="0" algn="l">
              <a:spcBef>
                <a:spcPts val="0"/>
              </a:spcBef>
              <a:spcAft>
                <a:spcPts val="0"/>
              </a:spcAft>
              <a:buNone/>
              <a:defRPr sz="1800" spc="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grpSp>
        <p:nvGrpSpPr>
          <p:cNvPr id="33" name="Group 32">
            <a:extLst>
              <a:ext uri="{FF2B5EF4-FFF2-40B4-BE49-F238E27FC236}">
                <a16:creationId xmlns:a16="http://schemas.microsoft.com/office/drawing/2014/main" id="{F0D2275F-39F4-4B95-AF22-12D54B73907D}"/>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3AEAEB93-9BA7-4C78-B31B-0A216B8CC599}"/>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5468231A-FEEA-4FBC-98B1-72A4C27B2B06}"/>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22DEB97E-446A-4A6D-8E2D-29A5981F3682}"/>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C0EAC5AC-E7A1-47E1-AAAD-CF4423ED0629}"/>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E4F4A830-CC33-41F5-B3E3-60B92943F55A}"/>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C03FED14-652A-4128-8477-3EE12EAC6D0A}"/>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A5C317EB-28D5-460C-9A8B-75971CBBEA82}"/>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46D1E0EC-0DAC-48D3-957E-5BCB80B67BF2}"/>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A435266A-039F-43C2-A101-364BFDEA1F61}"/>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54005618-7750-4E8A-B06E-8334394EC1A8}"/>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E290F7FC-9DA2-4115-8116-14757B89834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B83DC1A6-8254-46C7-A859-A1B85066ED61}"/>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95E22D5E-28B8-4FE2-9A4F-EF34A1781EEE}"/>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8700D072-0287-48FF-9960-DB5C2458B891}"/>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6FF318F5-9EFD-4BFF-BAB2-535E979623F1}"/>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F69A18D2-381C-47AC-9302-935A8493FB34}"/>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5439B470-D138-48DB-A7A1-5B9AF2FCCD8F}"/>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49384A2D-319E-49E1-85D5-8016AB868B67}"/>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B9436A55-FEBE-4AE4-AF74-5BC0AF9FF4A7}"/>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1CB06F2D-9C90-443F-B708-060604CBABF4}"/>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72649AD1-5C60-4146-9735-169714924BC4}"/>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CACF09E4-0BC4-4FC8-9EC8-D3D2492F871B}"/>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78D8F61B-EF94-493F-9422-2F321CA5FB70}"/>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6E43B82A-5783-4F0E-8A4D-BD9235A08770}"/>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EF64B3E1-E592-48E3-B550-E116C255B677}"/>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EC7B85B5-658D-41F5-8C92-D6E8B5ADBAB3}"/>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53C279DB-43DC-4E15-BB7E-C8D50D714BBE}"/>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BA1D59D4-01D2-48DA-ACB3-9D2A3290F9A6}"/>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2ED7606B-110A-446D-B310-04017431CF1C}"/>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02A26796-9AE4-43FD-BAD2-E27902840B4C}"/>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F3DA9088-66D8-43DE-A086-653D55C3B7E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7040F7E1-F826-4CBD-8989-312D18A7BBFC}"/>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DCB978DF-2906-435F-8D35-AAFA32B763EB}"/>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682DCD6B-CD04-4B96-89B6-E5A0D24ACAC1}"/>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1F0C1741-71CC-4785-86CB-CD991DBAFA60}"/>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7" name="TextBox 96">
            <a:extLst>
              <a:ext uri="{FF2B5EF4-FFF2-40B4-BE49-F238E27FC236}">
                <a16:creationId xmlns:a16="http://schemas.microsoft.com/office/drawing/2014/main" id="{56C2BB98-66B1-403D-9CE4-194D54C102C2}"/>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8" name="TextBox 97">
            <a:extLst>
              <a:ext uri="{FF2B5EF4-FFF2-40B4-BE49-F238E27FC236}">
                <a16:creationId xmlns:a16="http://schemas.microsoft.com/office/drawing/2014/main" id="{6EAD78AB-C9C4-4599-A4A6-D7B998000672}"/>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6" name="Graphic 45">
            <a:extLst>
              <a:ext uri="{FF2B5EF4-FFF2-40B4-BE49-F238E27FC236}">
                <a16:creationId xmlns:a16="http://schemas.microsoft.com/office/drawing/2014/main" id="{A88E7F6F-F081-4C9B-9899-41F1BCDD07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40691781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On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04056-C69C-4FBC-AE58-E44496D28FA2}"/>
              </a:ext>
            </a:extLst>
          </p:cNvPr>
          <p:cNvSpPr>
            <a:spLocks noGrp="1"/>
          </p:cNvSpPr>
          <p:nvPr>
            <p:ph type="title"/>
          </p:nvPr>
        </p:nvSpPr>
        <p:spPr>
          <a:xfrm>
            <a:off x="695325" y="800100"/>
            <a:ext cx="10801350" cy="1152525"/>
          </a:xfrm>
        </p:spPr>
        <p:txBody>
          <a:bodyPr anchor="t"/>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id="{69FFE683-C623-4C3E-8A1E-D0CBFFA36A69}"/>
              </a:ext>
            </a:extLst>
          </p:cNvPr>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8" name="Straight Connector 7">
            <a:extLst>
              <a:ext uri="{FF2B5EF4-FFF2-40B4-BE49-F238E27FC236}">
                <a16:creationId xmlns:a16="http://schemas.microsoft.com/office/drawing/2014/main" id="{FB947B7D-D288-4B86-BBDA-0325B488791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0A219CA-56C7-4FC0-AF3C-443253982630}"/>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35484312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p:nvPr>
        </p:nvSpPr>
        <p:spPr>
          <a:xfrm>
            <a:off x="695325" y="2023453"/>
            <a:ext cx="5364163" cy="4216127"/>
          </a:xfrm>
        </p:spPr>
        <p:txBody>
          <a:bodyPr r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p:nvPr>
        </p:nvSpPr>
        <p:spPr>
          <a:xfrm>
            <a:off x="6132513" y="2023453"/>
            <a:ext cx="5364161" cy="4216127"/>
          </a:xfrm>
        </p:spPr>
        <p:txBody>
          <a:bodyPr l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21" name="Straight Connector 20">
            <a:extLst>
              <a:ext uri="{FF2B5EF4-FFF2-40B4-BE49-F238E27FC236}">
                <a16:creationId xmlns:a16="http://schemas.microsoft.com/office/drawing/2014/main" id="{2CCC49FA-71F7-4CDF-ABE5-B447D9F8F15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58A78EE1-E17C-46F7-8814-5155A1C7169D}"/>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40433525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340-8562-4337-AC99-60EBFF7D663B}"/>
              </a:ext>
            </a:extLst>
          </p:cNvPr>
          <p:cNvSpPr>
            <a:spLocks noGrp="1"/>
          </p:cNvSpPr>
          <p:nvPr>
            <p:ph type="title"/>
          </p:nvPr>
        </p:nvSpPr>
        <p:spPr/>
        <p:txBody>
          <a:bodyPr anchor="t"/>
          <a:lstStyle/>
          <a:p>
            <a:r>
              <a:rPr lang="en-US" noProof="0"/>
              <a:t>Click to edit Master title style</a:t>
            </a:r>
            <a:endParaRPr lang="en-GB" noProof="0"/>
          </a:p>
        </p:txBody>
      </p:sp>
      <p:sp>
        <p:nvSpPr>
          <p:cNvPr id="3" name="Content Placeholder 2">
            <a:extLst>
              <a:ext uri="{FF2B5EF4-FFF2-40B4-BE49-F238E27FC236}">
                <a16:creationId xmlns:a16="http://schemas.microsoft.com/office/drawing/2014/main" id="{923CEEBF-586D-454D-88EE-A658145444B2}"/>
              </a:ext>
            </a:extLst>
          </p:cNvPr>
          <p:cNvSpPr>
            <a:spLocks noGrp="1"/>
          </p:cNvSpPr>
          <p:nvPr>
            <p:ph sz="half" idx="1"/>
          </p:nvPr>
        </p:nvSpPr>
        <p:spPr>
          <a:xfrm>
            <a:off x="695325" y="2023453"/>
            <a:ext cx="3552825" cy="4216127"/>
          </a:xfrm>
        </p:spPr>
        <p:txBody>
          <a:bodyPr rIns="144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a:extLst>
              <a:ext uri="{FF2B5EF4-FFF2-40B4-BE49-F238E27FC236}">
                <a16:creationId xmlns:a16="http://schemas.microsoft.com/office/drawing/2014/main" id="{7C9542C3-B055-4FCA-9F98-B79594662E29}"/>
              </a:ext>
            </a:extLst>
          </p:cNvPr>
          <p:cNvSpPr>
            <a:spLocks noGrp="1"/>
          </p:cNvSpPr>
          <p:nvPr>
            <p:ph sz="half" idx="2"/>
          </p:nvPr>
        </p:nvSpPr>
        <p:spPr>
          <a:xfrm>
            <a:off x="7943850" y="2023453"/>
            <a:ext cx="3552824" cy="4216127"/>
          </a:xfrm>
        </p:spPr>
        <p:txBody>
          <a:bodyPr lIns="144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 name="Content Placeholder 9">
            <a:extLst>
              <a:ext uri="{FF2B5EF4-FFF2-40B4-BE49-F238E27FC236}">
                <a16:creationId xmlns:a16="http://schemas.microsoft.com/office/drawing/2014/main" id="{6AB9CE00-B409-4DCF-A8B0-07E48E598F5B}"/>
              </a:ext>
            </a:extLst>
          </p:cNvPr>
          <p:cNvSpPr>
            <a:spLocks noGrp="1"/>
          </p:cNvSpPr>
          <p:nvPr>
            <p:ph sz="quarter" idx="13"/>
          </p:nvPr>
        </p:nvSpPr>
        <p:spPr>
          <a:xfrm>
            <a:off x="4321175" y="2023453"/>
            <a:ext cx="3538538" cy="4216127"/>
          </a:xfrm>
        </p:spPr>
        <p:txBody>
          <a:bodyPr lIns="72000" rIns="72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21" name="Straight Connector 20">
            <a:extLst>
              <a:ext uri="{FF2B5EF4-FFF2-40B4-BE49-F238E27FC236}">
                <a16:creationId xmlns:a16="http://schemas.microsoft.com/office/drawing/2014/main" id="{73C00FD3-6F20-4FE5-8C18-5101DA4956EE}"/>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11" name="Slide Number Placeholder 19">
            <a:extLst>
              <a:ext uri="{FF2B5EF4-FFF2-40B4-BE49-F238E27FC236}">
                <a16:creationId xmlns:a16="http://schemas.microsoft.com/office/drawing/2014/main" id="{3EAACCE9-428D-4665-9135-ACC3F08D070F}"/>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39392502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column content w subtitl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B17FA0E-AA13-4C42-8188-620374EFB3E0}"/>
              </a:ext>
            </a:extLst>
          </p:cNvPr>
          <p:cNvSpPr>
            <a:spLocks noGrp="1"/>
          </p:cNvSpPr>
          <p:nvPr>
            <p:ph type="title"/>
          </p:nvPr>
        </p:nvSpPr>
        <p:spPr/>
        <p:txBody>
          <a:bodyPr/>
          <a:lstStyle/>
          <a:p>
            <a:r>
              <a:rPr lang="en-US" noProof="0"/>
              <a:t>Click to edit Master title style</a:t>
            </a:r>
            <a:endParaRPr lang="en-GB" noProof="0"/>
          </a:p>
        </p:txBody>
      </p:sp>
      <p:sp>
        <p:nvSpPr>
          <p:cNvPr id="3" name="Plassholder for lysbildenummer 2">
            <a:extLst>
              <a:ext uri="{FF2B5EF4-FFF2-40B4-BE49-F238E27FC236}">
                <a16:creationId xmlns:a16="http://schemas.microsoft.com/office/drawing/2014/main" id="{543011A7-1579-467E-9777-CBD2ED66A949}"/>
              </a:ext>
            </a:extLst>
          </p:cNvPr>
          <p:cNvSpPr>
            <a:spLocks noGrp="1"/>
          </p:cNvSpPr>
          <p:nvPr>
            <p:ph type="sldNum" sz="quarter" idx="10"/>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cxnSp>
        <p:nvCxnSpPr>
          <p:cNvPr id="13" name="Straight Connector 20">
            <a:extLst>
              <a:ext uri="{FF2B5EF4-FFF2-40B4-BE49-F238E27FC236}">
                <a16:creationId xmlns:a16="http://schemas.microsoft.com/office/drawing/2014/main" id="{54CF3EFF-B0B9-46D3-AD03-4CED9D5EB5E5}"/>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14" name="Plassholder for tekst 8">
            <a:extLst>
              <a:ext uri="{FF2B5EF4-FFF2-40B4-BE49-F238E27FC236}">
                <a16:creationId xmlns:a16="http://schemas.microsoft.com/office/drawing/2014/main" id="{8E74CE31-3457-4C54-9AC4-603EA7DF5777}"/>
              </a:ext>
            </a:extLst>
          </p:cNvPr>
          <p:cNvSpPr>
            <a:spLocks noGrp="1"/>
          </p:cNvSpPr>
          <p:nvPr>
            <p:ph type="body" sz="quarter" idx="17"/>
          </p:nvPr>
        </p:nvSpPr>
        <p:spPr>
          <a:xfrm>
            <a:off x="695324" y="2642836"/>
            <a:ext cx="3552825" cy="3594779"/>
          </a:xfrm>
        </p:spPr>
        <p:txBody>
          <a:bodyPr rIns="144000"/>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6" name="Plassholder for tekst 8">
            <a:extLst>
              <a:ext uri="{FF2B5EF4-FFF2-40B4-BE49-F238E27FC236}">
                <a16:creationId xmlns:a16="http://schemas.microsoft.com/office/drawing/2014/main" id="{007297FB-DFA9-41BB-AD98-EF67B10AFA8D}"/>
              </a:ext>
            </a:extLst>
          </p:cNvPr>
          <p:cNvSpPr>
            <a:spLocks noGrp="1"/>
          </p:cNvSpPr>
          <p:nvPr>
            <p:ph type="body" sz="quarter" idx="18"/>
          </p:nvPr>
        </p:nvSpPr>
        <p:spPr>
          <a:xfrm>
            <a:off x="4321175" y="2642836"/>
            <a:ext cx="3538538" cy="3594779"/>
          </a:xfrm>
        </p:spPr>
        <p:txBody>
          <a:bodyPr lIns="72000" rIns="72000"/>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8" name="Plassholder for tekst 8">
            <a:extLst>
              <a:ext uri="{FF2B5EF4-FFF2-40B4-BE49-F238E27FC236}">
                <a16:creationId xmlns:a16="http://schemas.microsoft.com/office/drawing/2014/main" id="{3886D0C4-44B7-49C8-9434-C6C25F9E0286}"/>
              </a:ext>
            </a:extLst>
          </p:cNvPr>
          <p:cNvSpPr>
            <a:spLocks noGrp="1"/>
          </p:cNvSpPr>
          <p:nvPr>
            <p:ph type="body" sz="quarter" idx="19"/>
          </p:nvPr>
        </p:nvSpPr>
        <p:spPr>
          <a:xfrm>
            <a:off x="7943849" y="2642835"/>
            <a:ext cx="3552825" cy="3594779"/>
          </a:xfrm>
        </p:spPr>
        <p:txBody>
          <a:bodyPr lIns="144000" rIns="0"/>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20" name="Plassholder for tekst 18">
            <a:extLst>
              <a:ext uri="{FF2B5EF4-FFF2-40B4-BE49-F238E27FC236}">
                <a16:creationId xmlns:a16="http://schemas.microsoft.com/office/drawing/2014/main" id="{DBFAF301-F8FD-4231-A63B-9F6E3A9ED215}"/>
              </a:ext>
            </a:extLst>
          </p:cNvPr>
          <p:cNvSpPr>
            <a:spLocks noGrp="1"/>
          </p:cNvSpPr>
          <p:nvPr>
            <p:ph type="body" sz="quarter" idx="20"/>
          </p:nvPr>
        </p:nvSpPr>
        <p:spPr>
          <a:xfrm>
            <a:off x="691775" y="2023519"/>
            <a:ext cx="3553200" cy="529200"/>
          </a:xfrm>
        </p:spPr>
        <p:txBody>
          <a:bodyPr rIns="144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1" name="Plassholder for tekst 18">
            <a:extLst>
              <a:ext uri="{FF2B5EF4-FFF2-40B4-BE49-F238E27FC236}">
                <a16:creationId xmlns:a16="http://schemas.microsoft.com/office/drawing/2014/main" id="{1D294CE1-173D-46A6-8782-22CC552D7500}"/>
              </a:ext>
            </a:extLst>
          </p:cNvPr>
          <p:cNvSpPr>
            <a:spLocks noGrp="1"/>
          </p:cNvSpPr>
          <p:nvPr>
            <p:ph type="body" sz="quarter" idx="21"/>
          </p:nvPr>
        </p:nvSpPr>
        <p:spPr>
          <a:xfrm>
            <a:off x="4321175" y="2023519"/>
            <a:ext cx="3538912" cy="529200"/>
          </a:xfrm>
        </p:spPr>
        <p:txBody>
          <a:bodyPr lIns="72000" rIns="72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22" name="Plassholder for tekst 18">
            <a:extLst>
              <a:ext uri="{FF2B5EF4-FFF2-40B4-BE49-F238E27FC236}">
                <a16:creationId xmlns:a16="http://schemas.microsoft.com/office/drawing/2014/main" id="{C0C9451C-6A50-40CA-A503-0AE05FF0FDA5}"/>
              </a:ext>
            </a:extLst>
          </p:cNvPr>
          <p:cNvSpPr>
            <a:spLocks noGrp="1"/>
          </p:cNvSpPr>
          <p:nvPr>
            <p:ph type="body" sz="quarter" idx="22"/>
          </p:nvPr>
        </p:nvSpPr>
        <p:spPr>
          <a:xfrm>
            <a:off x="7943849" y="2023519"/>
            <a:ext cx="3553200" cy="529200"/>
          </a:xfrm>
        </p:spPr>
        <p:txBody>
          <a:bodyPr lIns="144000" anchor="ctr"/>
          <a:lstStyle>
            <a:lvl1pPr marL="0" indent="0">
              <a:buNone/>
              <a:defRPr>
                <a:latin typeface="+mj-lt"/>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Tree>
    <p:extLst>
      <p:ext uri="{BB962C8B-B14F-4D97-AF65-F5344CB8AC3E}">
        <p14:creationId xmlns:p14="http://schemas.microsoft.com/office/powerpoint/2010/main" val="9637922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eft column content ">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44D30790-6A03-42E4-B5B4-C7E32366134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D7126C13-CE7D-485F-BA74-1C8043D8A3D5}"/>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
        <p:nvSpPr>
          <p:cNvPr id="8" name="Plassholder for tekst 7">
            <a:extLst>
              <a:ext uri="{FF2B5EF4-FFF2-40B4-BE49-F238E27FC236}">
                <a16:creationId xmlns:a16="http://schemas.microsoft.com/office/drawing/2014/main" id="{1F975F6F-F276-4F4B-AE2F-8E303044452A}"/>
              </a:ext>
            </a:extLst>
          </p:cNvPr>
          <p:cNvSpPr>
            <a:spLocks noGrp="1"/>
          </p:cNvSpPr>
          <p:nvPr>
            <p:ph type="body" sz="quarter" idx="14"/>
          </p:nvPr>
        </p:nvSpPr>
        <p:spPr>
          <a:xfrm>
            <a:off x="695324" y="2636838"/>
            <a:ext cx="2646363" cy="3600448"/>
          </a:xfrm>
        </p:spPr>
        <p:txBody>
          <a:bodyPr rIns="180000"/>
          <a:lstStyle>
            <a:lvl1pPr marL="0" indent="0">
              <a:buNone/>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3" name="Title 2">
            <a:extLst>
              <a:ext uri="{FF2B5EF4-FFF2-40B4-BE49-F238E27FC236}">
                <a16:creationId xmlns:a16="http://schemas.microsoft.com/office/drawing/2014/main" id="{8D4F1FA1-F8C4-4A70-8714-30D127834C57}"/>
              </a:ext>
            </a:extLst>
          </p:cNvPr>
          <p:cNvSpPr>
            <a:spLocks noGrp="1"/>
          </p:cNvSpPr>
          <p:nvPr>
            <p:ph type="title"/>
          </p:nvPr>
        </p:nvSpPr>
        <p:spPr>
          <a:xfrm>
            <a:off x="695325" y="800099"/>
            <a:ext cx="2646362" cy="1764000"/>
          </a:xfrm>
        </p:spPr>
        <p:txBody>
          <a:bodyPr rIns="180000" bIns="180000" anchor="b"/>
          <a:lstStyle/>
          <a:p>
            <a:r>
              <a:rPr lang="en-US" noProof="0"/>
              <a:t>Click to edit Master title style</a:t>
            </a:r>
            <a:endParaRPr lang="en-GB" noProof="0"/>
          </a:p>
        </p:txBody>
      </p:sp>
      <p:sp>
        <p:nvSpPr>
          <p:cNvPr id="4" name="Content Placeholder 3">
            <a:extLst>
              <a:ext uri="{FF2B5EF4-FFF2-40B4-BE49-F238E27FC236}">
                <a16:creationId xmlns:a16="http://schemas.microsoft.com/office/drawing/2014/main" id="{57409FDF-4C81-4BCA-ADC5-7AE23DDC7CC5}"/>
              </a:ext>
            </a:extLst>
          </p:cNvPr>
          <p:cNvSpPr>
            <a:spLocks noGrp="1"/>
          </p:cNvSpPr>
          <p:nvPr>
            <p:ph sz="quarter" idx="15"/>
          </p:nvPr>
        </p:nvSpPr>
        <p:spPr>
          <a:xfrm>
            <a:off x="3413126" y="800099"/>
            <a:ext cx="8083549" cy="5437188"/>
          </a:xfrm>
          <a:prstGeom prst="rect">
            <a:avLst/>
          </a:prstGeom>
        </p:spPr>
        <p:txBody>
          <a:bodyPr lIns="180000" tIns="0" rIns="0" bIns="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4931754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Wide image w content be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695325" y="3867846"/>
            <a:ext cx="2646364" cy="2369441"/>
          </a:xfrm>
        </p:spPr>
        <p:txBody>
          <a:bodyPr tIns="180000" rIns="180000" anchor="t"/>
          <a:lstStyle>
            <a:lvl1pPr>
              <a:lnSpc>
                <a:spcPct val="100000"/>
              </a:lnSpc>
              <a:defRPr sz="2400"/>
            </a:lvl1pPr>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695324" y="800100"/>
            <a:ext cx="10801350" cy="2987707"/>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p:nvPr>
        </p:nvSpPr>
        <p:spPr>
          <a:xfrm>
            <a:off x="3413125" y="3867846"/>
            <a:ext cx="8083550" cy="2369441"/>
          </a:xfrm>
        </p:spPr>
        <p:txBody>
          <a:bodyPr lIns="180000" tIns="288000" r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cxnSp>
        <p:nvCxnSpPr>
          <p:cNvPr id="16" name="Straight Connector 15">
            <a:extLst>
              <a:ext uri="{FF2B5EF4-FFF2-40B4-BE49-F238E27FC236}">
                <a16:creationId xmlns:a16="http://schemas.microsoft.com/office/drawing/2014/main" id="{5D904E5A-6BF9-46B0-9910-7ACB3AFCB9E6}"/>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05DF783A-B52F-42AD-A2BE-6C3FD3EF3FA6}"/>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538623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slide-whit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C1F93C-087F-9303-15F2-563943419A4B}"/>
              </a:ext>
            </a:extLst>
          </p:cNvPr>
          <p:cNvSpPr/>
          <p:nvPr userDrawn="1"/>
        </p:nvSpPr>
        <p:spPr>
          <a:xfrm>
            <a:off x="3576000" y="0"/>
            <a:ext cx="8616000" cy="4689475"/>
          </a:xfrm>
          <a:prstGeom prst="rect">
            <a:avLst/>
          </a:prstGeom>
          <a:solidFill>
            <a:srgbClr val="86A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5016499" y="1809750"/>
            <a:ext cx="4679501" cy="2519250"/>
          </a:xfrm>
          <a:noFill/>
        </p:spPr>
        <p:txBody>
          <a:bodyPr tIns="0" bIns="72000" anchor="b"/>
          <a:lstStyle>
            <a:lvl1pPr algn="l">
              <a:lnSpc>
                <a:spcPct val="100000"/>
              </a:lnSpc>
              <a:defRPr sz="3200">
                <a:solidFill>
                  <a:schemeClr val="bg2"/>
                </a:solidFill>
                <a:latin typeface="+mn-lt"/>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11186EE5-AECD-4CEC-A023-9347A1BFD171}"/>
              </a:ext>
            </a:extLst>
          </p:cNvPr>
          <p:cNvSpPr>
            <a:spLocks noGrp="1"/>
          </p:cNvSpPr>
          <p:nvPr userDrawn="1">
            <p:ph type="subTitle" idx="1"/>
          </p:nvPr>
        </p:nvSpPr>
        <p:spPr>
          <a:xfrm>
            <a:off x="5016500" y="4868864"/>
            <a:ext cx="4679500" cy="1296034"/>
          </a:xfrm>
        </p:spPr>
        <p:txBody>
          <a:bodyPr/>
          <a:lstStyle>
            <a:lvl1pPr marL="0" indent="0" algn="l">
              <a:spcBef>
                <a:spcPts val="0"/>
              </a:spcBef>
              <a:spcAft>
                <a:spcPts val="0"/>
              </a:spcAft>
              <a:buNone/>
              <a:defRPr sz="1600" spc="0" baseline="0">
                <a:solidFill>
                  <a:srgbClr val="2437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43" name="Graphic 42">
            <a:extLst>
              <a:ext uri="{FF2B5EF4-FFF2-40B4-BE49-F238E27FC236}">
                <a16:creationId xmlns:a16="http://schemas.microsoft.com/office/drawing/2014/main" id="{CE96131C-B81B-4A9C-A64B-413F047F1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000" y="468000"/>
            <a:ext cx="1260000" cy="1033732"/>
          </a:xfrm>
          <a:prstGeom prst="rect">
            <a:avLst/>
          </a:prstGeom>
        </p:spPr>
      </p:pic>
      <p:graphicFrame>
        <p:nvGraphicFramePr>
          <p:cNvPr id="5" name="Table 4">
            <a:extLst>
              <a:ext uri="{FF2B5EF4-FFF2-40B4-BE49-F238E27FC236}">
                <a16:creationId xmlns:a16="http://schemas.microsoft.com/office/drawing/2014/main" id="{C09896F2-0368-EE4A-5399-826098860953}"/>
              </a:ext>
            </a:extLst>
          </p:cNvPr>
          <p:cNvGraphicFramePr>
            <a:graphicFrameLocks noGrp="1"/>
          </p:cNvGraphicFramePr>
          <p:nvPr userDrawn="1">
            <p:extLst>
              <p:ext uri="{D42A27DB-BD31-4B8C-83A1-F6EECF244321}">
                <p14:modId xmlns:p14="http://schemas.microsoft.com/office/powerpoint/2010/main" val="343239249"/>
              </p:ext>
            </p:extLst>
          </p:nvPr>
        </p:nvGraphicFramePr>
        <p:xfrm>
          <a:off x="12396000" y="562018"/>
          <a:ext cx="720000" cy="3406732"/>
        </p:xfrm>
        <a:graphic>
          <a:graphicData uri="http://schemas.openxmlformats.org/drawingml/2006/table">
            <a:tbl>
              <a:tblPr firstRow="1" bandRow="1">
                <a:tableStyleId>{5C22544A-7EE6-4342-B048-85BDC9FD1C3A}</a:tableStyleId>
              </a:tblPr>
              <a:tblGrid>
                <a:gridCol w="180000">
                  <a:extLst>
                    <a:ext uri="{9D8B030D-6E8A-4147-A177-3AD203B41FA5}">
                      <a16:colId xmlns:a16="http://schemas.microsoft.com/office/drawing/2014/main" val="861224841"/>
                    </a:ext>
                  </a:extLst>
                </a:gridCol>
                <a:gridCol w="180000">
                  <a:extLst>
                    <a:ext uri="{9D8B030D-6E8A-4147-A177-3AD203B41FA5}">
                      <a16:colId xmlns:a16="http://schemas.microsoft.com/office/drawing/2014/main" val="1646885003"/>
                    </a:ext>
                  </a:extLst>
                </a:gridCol>
                <a:gridCol w="180000">
                  <a:extLst>
                    <a:ext uri="{9D8B030D-6E8A-4147-A177-3AD203B41FA5}">
                      <a16:colId xmlns:a16="http://schemas.microsoft.com/office/drawing/2014/main" val="518641644"/>
                    </a:ext>
                  </a:extLst>
                </a:gridCol>
                <a:gridCol w="180000">
                  <a:extLst>
                    <a:ext uri="{9D8B030D-6E8A-4147-A177-3AD203B41FA5}">
                      <a16:colId xmlns:a16="http://schemas.microsoft.com/office/drawing/2014/main" val="2238716180"/>
                    </a:ext>
                  </a:extLst>
                </a:gridCol>
              </a:tblGrid>
              <a:tr h="180662">
                <a:tc gridSpan="4">
                  <a:txBody>
                    <a:bodyPr/>
                    <a:lstStyle/>
                    <a:p>
                      <a:r>
                        <a:rPr lang="nb-NO" sz="600" b="0"/>
                        <a:t>Use Eyedropper tool to pick one of these colours</a:t>
                      </a:r>
                    </a:p>
                  </a:txBody>
                  <a:tcPr marL="0" marR="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866353459"/>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2667466"/>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640121"/>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F4FF"/>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005057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BF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FC6"/>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3403457"/>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A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3E4CE"/>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D1AF"/>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568549"/>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8C3D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9D4BA"/>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C3A3"/>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763500"/>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194B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B7A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A890"/>
                    </a:solid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05624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96F9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2A89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937C"/>
                    </a:solidFill>
                  </a:tcPr>
                </a:tc>
                <a:tc>
                  <a:txBody>
                    <a:bodyPr/>
                    <a:lstStyle/>
                    <a:p>
                      <a:pPr algn="ctr"/>
                      <a:r>
                        <a:rPr lang="nb-NO" sz="600">
                          <a:solidFill>
                            <a:schemeClr val="bg1"/>
                          </a:solidFill>
                        </a:rPr>
                        <a:t>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58527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4D7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8C8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6D62"/>
                    </a:solidFill>
                  </a:tcPr>
                </a:tc>
                <a:tc>
                  <a:txBody>
                    <a:bodyPr/>
                    <a:lstStyle/>
                    <a:p>
                      <a:pPr algn="ctr"/>
                      <a:r>
                        <a:rPr lang="nb-NO" sz="600">
                          <a:solidFill>
                            <a:schemeClr val="bg1"/>
                          </a:solidFill>
                        </a:rPr>
                        <a:t>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76424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3F5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7B7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5424C"/>
                    </a:solidFill>
                  </a:tcPr>
                </a:tc>
                <a:tc>
                  <a:txBody>
                    <a:bodyPr/>
                    <a:lstStyle/>
                    <a:p>
                      <a:pPr algn="ctr"/>
                      <a:r>
                        <a:rPr lang="nb-NO" sz="600">
                          <a:solidFill>
                            <a:schemeClr val="bg1"/>
                          </a:solidFill>
                        </a:rPr>
                        <a:t>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4201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7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C0023"/>
                    </a:solidFill>
                  </a:tcPr>
                </a:tc>
                <a:tc>
                  <a:txBody>
                    <a:bodyPr/>
                    <a:lstStyle/>
                    <a:p>
                      <a:pPr algn="ctr"/>
                      <a:r>
                        <a:rPr lang="nb-NO" sz="600">
                          <a:solidFill>
                            <a:schemeClr val="bg1"/>
                          </a:solidFill>
                        </a:rPr>
                        <a:t>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0154419"/>
                  </a:ext>
                </a:extLst>
              </a:tr>
              <a:tr h="180412">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nb-NO" sz="600">
                        <a:solidFill>
                          <a:schemeClr val="bg1"/>
                        </a:solidFill>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732092"/>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EDE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B7"/>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126013"/>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3D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199"/>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3025785"/>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4D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E88C"/>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023671"/>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C6C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C79"/>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5089277"/>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5A7A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5550108"/>
                  </a:ext>
                </a:extLst>
              </a:tr>
            </a:tbl>
          </a:graphicData>
        </a:graphic>
      </p:graphicFrame>
      <p:sp>
        <p:nvSpPr>
          <p:cNvPr id="6" name="Picture Placeholder 5">
            <a:extLst>
              <a:ext uri="{FF2B5EF4-FFF2-40B4-BE49-F238E27FC236}">
                <a16:creationId xmlns:a16="http://schemas.microsoft.com/office/drawing/2014/main" id="{FE4F4F81-E42F-5F3C-8E68-BF8D9F3E73DD}"/>
              </a:ext>
            </a:extLst>
          </p:cNvPr>
          <p:cNvSpPr>
            <a:spLocks noGrp="1"/>
          </p:cNvSpPr>
          <p:nvPr>
            <p:ph type="pic" sz="quarter" idx="10"/>
          </p:nvPr>
        </p:nvSpPr>
        <p:spPr>
          <a:xfrm>
            <a:off x="696000" y="728663"/>
            <a:ext cx="3780750" cy="5436235"/>
          </a:xfr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7340978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Right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326F-7ADC-4CFA-A21A-595F3F82C21D}"/>
              </a:ext>
            </a:extLst>
          </p:cNvPr>
          <p:cNvSpPr>
            <a:spLocks noGrp="1"/>
          </p:cNvSpPr>
          <p:nvPr>
            <p:ph type="title"/>
          </p:nvPr>
        </p:nvSpPr>
        <p:spPr>
          <a:xfrm>
            <a:off x="8832850" y="806482"/>
            <a:ext cx="2663825" cy="1762125"/>
          </a:xfrm>
        </p:spPr>
        <p:txBody>
          <a:bodyPr lIns="180000" tIns="180000" anchor="b"/>
          <a:lstStyle>
            <a:lvl1pPr>
              <a:lnSpc>
                <a:spcPct val="100000"/>
              </a:lnSpc>
              <a:defRPr sz="2400"/>
            </a:lvl1pPr>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AEFD93E6-D8FD-41B3-ADA5-A3DE5E502876}"/>
              </a:ext>
            </a:extLst>
          </p:cNvPr>
          <p:cNvSpPr>
            <a:spLocks noGrp="1"/>
          </p:cNvSpPr>
          <p:nvPr>
            <p:ph type="pic" idx="1"/>
          </p:nvPr>
        </p:nvSpPr>
        <p:spPr>
          <a:xfrm>
            <a:off x="695324" y="800100"/>
            <a:ext cx="8064502" cy="54213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a:p>
        </p:txBody>
      </p:sp>
      <p:sp>
        <p:nvSpPr>
          <p:cNvPr id="4" name="Text Placeholder 3">
            <a:extLst>
              <a:ext uri="{FF2B5EF4-FFF2-40B4-BE49-F238E27FC236}">
                <a16:creationId xmlns:a16="http://schemas.microsoft.com/office/drawing/2014/main" id="{946593F6-5C04-42C5-853B-0828D06EBDC8}"/>
              </a:ext>
            </a:extLst>
          </p:cNvPr>
          <p:cNvSpPr>
            <a:spLocks noGrp="1"/>
          </p:cNvSpPr>
          <p:nvPr>
            <p:ph type="body" sz="half" idx="2"/>
          </p:nvPr>
        </p:nvSpPr>
        <p:spPr>
          <a:xfrm>
            <a:off x="8831255" y="2653642"/>
            <a:ext cx="2665420" cy="3587750"/>
          </a:xfrm>
        </p:spPr>
        <p:txBody>
          <a:bodyPr lIns="180000" tIns="288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cxnSp>
        <p:nvCxnSpPr>
          <p:cNvPr id="17" name="Straight Connector 16">
            <a:extLst>
              <a:ext uri="{FF2B5EF4-FFF2-40B4-BE49-F238E27FC236}">
                <a16:creationId xmlns:a16="http://schemas.microsoft.com/office/drawing/2014/main" id="{944C8FAE-2E61-4E6B-950D-8D35BD96BCAA}"/>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9" name="Slide Number Placeholder 19">
            <a:extLst>
              <a:ext uri="{FF2B5EF4-FFF2-40B4-BE49-F238E27FC236}">
                <a16:creationId xmlns:a16="http://schemas.microsoft.com/office/drawing/2014/main" id="{0DA0DF23-A4B5-4399-B276-647555101DD7}"/>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25442037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ree column image an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FA82A-D40B-4E23-84E3-79644D3CDD8E}"/>
              </a:ext>
            </a:extLst>
          </p:cNvPr>
          <p:cNvSpPr>
            <a:spLocks noGrp="1"/>
          </p:cNvSpPr>
          <p:nvPr>
            <p:ph type="title"/>
          </p:nvPr>
        </p:nvSpPr>
        <p:spPr/>
        <p:txBody>
          <a:bodyPr anchor="t"/>
          <a:lstStyle/>
          <a:p>
            <a:r>
              <a:rPr lang="en-US" noProof="0"/>
              <a:t>Click to edit Master title style</a:t>
            </a:r>
            <a:endParaRPr lang="en-GB" noProof="0"/>
          </a:p>
        </p:txBody>
      </p:sp>
      <p:sp>
        <p:nvSpPr>
          <p:cNvPr id="7" name="Picture Placeholder 6">
            <a:extLst>
              <a:ext uri="{FF2B5EF4-FFF2-40B4-BE49-F238E27FC236}">
                <a16:creationId xmlns:a16="http://schemas.microsoft.com/office/drawing/2014/main" id="{E7251969-427C-48D2-85E3-C93C8311D358}"/>
              </a:ext>
            </a:extLst>
          </p:cNvPr>
          <p:cNvSpPr>
            <a:spLocks noGrp="1"/>
          </p:cNvSpPr>
          <p:nvPr>
            <p:ph type="pic" sz="quarter" idx="13"/>
          </p:nvPr>
        </p:nvSpPr>
        <p:spPr>
          <a:xfrm>
            <a:off x="695325" y="2023453"/>
            <a:ext cx="3552825" cy="1760538"/>
          </a:xfrm>
        </p:spPr>
        <p:txBody>
          <a:bodyPr/>
          <a:lstStyle/>
          <a:p>
            <a:r>
              <a:rPr lang="en-US" noProof="0"/>
              <a:t>Click icon to add picture</a:t>
            </a:r>
            <a:endParaRPr lang="en-GB" noProof="0"/>
          </a:p>
        </p:txBody>
      </p:sp>
      <p:sp>
        <p:nvSpPr>
          <p:cNvPr id="9" name="Picture Placeholder 8">
            <a:extLst>
              <a:ext uri="{FF2B5EF4-FFF2-40B4-BE49-F238E27FC236}">
                <a16:creationId xmlns:a16="http://schemas.microsoft.com/office/drawing/2014/main" id="{BE46F400-E293-4169-9EF5-5E49E5FB89E6}"/>
              </a:ext>
            </a:extLst>
          </p:cNvPr>
          <p:cNvSpPr>
            <a:spLocks noGrp="1"/>
          </p:cNvSpPr>
          <p:nvPr>
            <p:ph type="pic" sz="quarter" idx="14"/>
          </p:nvPr>
        </p:nvSpPr>
        <p:spPr>
          <a:xfrm>
            <a:off x="4321175" y="2023453"/>
            <a:ext cx="3538538" cy="1760538"/>
          </a:xfrm>
        </p:spPr>
        <p:txBody>
          <a:bodyPr/>
          <a:lstStyle/>
          <a:p>
            <a:r>
              <a:rPr lang="en-US" noProof="0"/>
              <a:t>Click icon to add picture</a:t>
            </a:r>
            <a:endParaRPr lang="en-GB" noProof="0"/>
          </a:p>
        </p:txBody>
      </p:sp>
      <p:sp>
        <p:nvSpPr>
          <p:cNvPr id="11" name="Picture Placeholder 10">
            <a:extLst>
              <a:ext uri="{FF2B5EF4-FFF2-40B4-BE49-F238E27FC236}">
                <a16:creationId xmlns:a16="http://schemas.microsoft.com/office/drawing/2014/main" id="{FBC3ECC8-C305-4C0C-875D-732D6B6ADDCD}"/>
              </a:ext>
            </a:extLst>
          </p:cNvPr>
          <p:cNvSpPr>
            <a:spLocks noGrp="1"/>
          </p:cNvSpPr>
          <p:nvPr>
            <p:ph type="pic" sz="quarter" idx="15"/>
          </p:nvPr>
        </p:nvSpPr>
        <p:spPr>
          <a:xfrm>
            <a:off x="7943850" y="2023453"/>
            <a:ext cx="3552825" cy="1760538"/>
          </a:xfrm>
        </p:spPr>
        <p:txBody>
          <a:bodyPr/>
          <a:lstStyle/>
          <a:p>
            <a:r>
              <a:rPr lang="en-US" noProof="0"/>
              <a:t>Click icon to add picture</a:t>
            </a:r>
            <a:endParaRPr lang="en-GB" noProof="0"/>
          </a:p>
        </p:txBody>
      </p:sp>
      <p:sp>
        <p:nvSpPr>
          <p:cNvPr id="13" name="Text Placeholder 12">
            <a:extLst>
              <a:ext uri="{FF2B5EF4-FFF2-40B4-BE49-F238E27FC236}">
                <a16:creationId xmlns:a16="http://schemas.microsoft.com/office/drawing/2014/main" id="{0C247620-8094-4788-8C24-2157F205A77C}"/>
              </a:ext>
            </a:extLst>
          </p:cNvPr>
          <p:cNvSpPr>
            <a:spLocks noGrp="1"/>
          </p:cNvSpPr>
          <p:nvPr>
            <p:ph type="body" sz="quarter" idx="16"/>
          </p:nvPr>
        </p:nvSpPr>
        <p:spPr>
          <a:xfrm>
            <a:off x="695326" y="3869084"/>
            <a:ext cx="3552824" cy="539750"/>
          </a:xfrm>
          <a:solidFill>
            <a:srgbClr val="00707A"/>
          </a:solidFill>
          <a:ln>
            <a:noFill/>
          </a:ln>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5" name="Text Placeholder 14">
            <a:extLst>
              <a:ext uri="{FF2B5EF4-FFF2-40B4-BE49-F238E27FC236}">
                <a16:creationId xmlns:a16="http://schemas.microsoft.com/office/drawing/2014/main" id="{E0030F90-F52A-4AC2-B0ED-92D9015CF87A}"/>
              </a:ext>
            </a:extLst>
          </p:cNvPr>
          <p:cNvSpPr>
            <a:spLocks noGrp="1"/>
          </p:cNvSpPr>
          <p:nvPr>
            <p:ph type="body" sz="quarter" idx="17"/>
          </p:nvPr>
        </p:nvSpPr>
        <p:spPr>
          <a:xfrm>
            <a:off x="695325"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6" name="Text Placeholder 12">
            <a:extLst>
              <a:ext uri="{FF2B5EF4-FFF2-40B4-BE49-F238E27FC236}">
                <a16:creationId xmlns:a16="http://schemas.microsoft.com/office/drawing/2014/main" id="{B8B28E43-FC3A-4E3C-B7A4-BFAC3F6291F2}"/>
              </a:ext>
            </a:extLst>
          </p:cNvPr>
          <p:cNvSpPr>
            <a:spLocks noGrp="1"/>
          </p:cNvSpPr>
          <p:nvPr>
            <p:ph type="body" sz="quarter" idx="18"/>
          </p:nvPr>
        </p:nvSpPr>
        <p:spPr>
          <a:xfrm>
            <a:off x="4321176" y="3869084"/>
            <a:ext cx="3538537" cy="539750"/>
          </a:xfrm>
          <a:solidFill>
            <a:srgbClr val="00707A"/>
          </a:solidFill>
          <a:ln>
            <a:noFill/>
          </a:ln>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7" name="Text Placeholder 14">
            <a:extLst>
              <a:ext uri="{FF2B5EF4-FFF2-40B4-BE49-F238E27FC236}">
                <a16:creationId xmlns:a16="http://schemas.microsoft.com/office/drawing/2014/main" id="{D1324929-B8EB-44EC-8FF5-2C28A9CF9EAA}"/>
              </a:ext>
            </a:extLst>
          </p:cNvPr>
          <p:cNvSpPr>
            <a:spLocks noGrp="1"/>
          </p:cNvSpPr>
          <p:nvPr>
            <p:ph type="body" sz="quarter" idx="19"/>
          </p:nvPr>
        </p:nvSpPr>
        <p:spPr>
          <a:xfrm>
            <a:off x="4321175" y="4480272"/>
            <a:ext cx="3538539"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sp>
        <p:nvSpPr>
          <p:cNvPr id="18" name="Text Placeholder 12">
            <a:extLst>
              <a:ext uri="{FF2B5EF4-FFF2-40B4-BE49-F238E27FC236}">
                <a16:creationId xmlns:a16="http://schemas.microsoft.com/office/drawing/2014/main" id="{65952D41-90C0-4970-97E4-DCC2E9111D0B}"/>
              </a:ext>
            </a:extLst>
          </p:cNvPr>
          <p:cNvSpPr>
            <a:spLocks noGrp="1"/>
          </p:cNvSpPr>
          <p:nvPr>
            <p:ph type="body" sz="quarter" idx="20"/>
          </p:nvPr>
        </p:nvSpPr>
        <p:spPr>
          <a:xfrm>
            <a:off x="7937955" y="3869084"/>
            <a:ext cx="3552825" cy="539750"/>
          </a:xfrm>
          <a:solidFill>
            <a:srgbClr val="00707A"/>
          </a:solidFill>
          <a:ln>
            <a:noFill/>
          </a:ln>
        </p:spPr>
        <p:txBody>
          <a:bodyPr lIns="108000" tIns="72000" rIns="108000" bIns="72000" anchor="ctr"/>
          <a:lstStyle>
            <a:lvl1pPr marL="0" indent="0" algn="ctr">
              <a:buNone/>
              <a:defRPr>
                <a:solidFill>
                  <a:schemeClr val="bg1"/>
                </a:solidFill>
                <a:latin typeface="+mj-lt"/>
                <a:ea typeface="Verdana" panose="020B0604030504040204" pitchFamily="34" charset="0"/>
                <a:cs typeface="Verdana" panose="020B0604030504040204" pitchFamily="34" charset="0"/>
              </a:defRPr>
            </a:lvl1pPr>
            <a:lvl2pPr marL="505800" indent="0">
              <a:buNone/>
              <a:defRPr/>
            </a:lvl2pPr>
            <a:lvl3pPr marL="963000" indent="0">
              <a:buNone/>
              <a:defRPr/>
            </a:lvl3pPr>
            <a:lvl4pPr marL="1420200" indent="0">
              <a:buNone/>
              <a:defRPr/>
            </a:lvl4pPr>
            <a:lvl5pPr marL="1877400" indent="0">
              <a:buNone/>
              <a:defRPr/>
            </a:lvl5pPr>
          </a:lstStyle>
          <a:p>
            <a:pPr lvl="0"/>
            <a:r>
              <a:rPr lang="en-US" noProof="0"/>
              <a:t>Edit Master text styles</a:t>
            </a:r>
          </a:p>
        </p:txBody>
      </p:sp>
      <p:sp>
        <p:nvSpPr>
          <p:cNvPr id="19" name="Text Placeholder 14">
            <a:extLst>
              <a:ext uri="{FF2B5EF4-FFF2-40B4-BE49-F238E27FC236}">
                <a16:creationId xmlns:a16="http://schemas.microsoft.com/office/drawing/2014/main" id="{AE74CFD7-A4E4-43FE-9998-D7E8ADED458B}"/>
              </a:ext>
            </a:extLst>
          </p:cNvPr>
          <p:cNvSpPr>
            <a:spLocks noGrp="1"/>
          </p:cNvSpPr>
          <p:nvPr>
            <p:ph type="body" sz="quarter" idx="21"/>
          </p:nvPr>
        </p:nvSpPr>
        <p:spPr>
          <a:xfrm>
            <a:off x="7937955" y="4480272"/>
            <a:ext cx="3552825" cy="1757362"/>
          </a:xfrm>
          <a:solidFill>
            <a:srgbClr val="DEECEE"/>
          </a:solidFill>
        </p:spPr>
        <p:txBody>
          <a:bodyPr lIns="108000" tIns="180000" rIns="108000" bIns="180000">
            <a:noAutofit/>
          </a:bodyPr>
          <a:lstStyle>
            <a:lvl1pPr marL="48600" indent="0">
              <a:buFontTx/>
              <a:buNone/>
              <a:defRPr sz="1400"/>
            </a:lvl1pPr>
            <a:lvl2pPr marL="505800" indent="0">
              <a:buFontTx/>
              <a:buNone/>
              <a:defRPr/>
            </a:lvl2pPr>
            <a:lvl3pPr marL="963000" indent="0">
              <a:buFontTx/>
              <a:buNone/>
              <a:defRPr/>
            </a:lvl3pPr>
            <a:lvl4pPr marL="1420200" indent="0">
              <a:buFontTx/>
              <a:buNone/>
              <a:defRPr/>
            </a:lvl4pPr>
            <a:lvl5pPr marL="1877400" indent="0">
              <a:buFontTx/>
              <a:buNone/>
              <a:defRPr/>
            </a:lvl5pPr>
          </a:lstStyle>
          <a:p>
            <a:pPr lvl="0"/>
            <a:r>
              <a:rPr lang="en-US" noProof="0"/>
              <a:t>Edit Master text styles</a:t>
            </a:r>
          </a:p>
        </p:txBody>
      </p:sp>
      <p:cxnSp>
        <p:nvCxnSpPr>
          <p:cNvPr id="23" name="Straight Connector 22">
            <a:extLst>
              <a:ext uri="{FF2B5EF4-FFF2-40B4-BE49-F238E27FC236}">
                <a16:creationId xmlns:a16="http://schemas.microsoft.com/office/drawing/2014/main" id="{96670F45-E58B-4184-92A9-D9540C48C0F3}"/>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22" name="Slide Number Placeholder 19">
            <a:extLst>
              <a:ext uri="{FF2B5EF4-FFF2-40B4-BE49-F238E27FC236}">
                <a16:creationId xmlns:a16="http://schemas.microsoft.com/office/drawing/2014/main" id="{F1F39B4C-364B-4AFC-B899-8DD61C19D9CE}"/>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12640147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CCCFB-02E9-4461-933C-7C1EAD815E76}"/>
              </a:ext>
            </a:extLst>
          </p:cNvPr>
          <p:cNvSpPr>
            <a:spLocks noGrp="1"/>
          </p:cNvSpPr>
          <p:nvPr>
            <p:ph type="title"/>
          </p:nvPr>
        </p:nvSpPr>
        <p:spPr>
          <a:xfrm>
            <a:off x="695325" y="811227"/>
            <a:ext cx="10801350" cy="1145313"/>
          </a:xfrm>
        </p:spPr>
        <p:txBody>
          <a:bodyPr anchor="t"/>
          <a:lstStyle/>
          <a:p>
            <a:r>
              <a:rPr lang="en-US" noProof="0"/>
              <a:t>Click to edit Master title style</a:t>
            </a:r>
            <a:endParaRPr lang="en-GB" noProof="0"/>
          </a:p>
        </p:txBody>
      </p:sp>
      <p:cxnSp>
        <p:nvCxnSpPr>
          <p:cNvPr id="9" name="Straight Connector 8">
            <a:extLst>
              <a:ext uri="{FF2B5EF4-FFF2-40B4-BE49-F238E27FC236}">
                <a16:creationId xmlns:a16="http://schemas.microsoft.com/office/drawing/2014/main" id="{BFF3FF8F-67FD-498C-8BD0-0B3BE1C26337}"/>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7" name="Slide Number Placeholder 19">
            <a:extLst>
              <a:ext uri="{FF2B5EF4-FFF2-40B4-BE49-F238E27FC236}">
                <a16:creationId xmlns:a16="http://schemas.microsoft.com/office/drawing/2014/main" id="{F5CB2508-A946-42A2-A6CA-3E88C1AEB0A4}"/>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6896860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2F0ABF5-3B7F-4790-9896-20E1719DDD90}"/>
              </a:ext>
            </a:extLst>
          </p:cNvPr>
          <p:cNvCxnSpPr/>
          <p:nvPr userDrawn="1"/>
        </p:nvCxnSpPr>
        <p:spPr>
          <a:xfrm>
            <a:off x="0" y="6546696"/>
            <a:ext cx="12192000" cy="0"/>
          </a:xfrm>
          <a:prstGeom prst="line">
            <a:avLst/>
          </a:prstGeom>
          <a:ln w="3175">
            <a:solidFill>
              <a:srgbClr val="7C8F98"/>
            </a:solidFill>
          </a:ln>
        </p:spPr>
        <p:style>
          <a:lnRef idx="1">
            <a:schemeClr val="accent1"/>
          </a:lnRef>
          <a:fillRef idx="0">
            <a:schemeClr val="accent1"/>
          </a:fillRef>
          <a:effectRef idx="0">
            <a:schemeClr val="accent1"/>
          </a:effectRef>
          <a:fontRef idx="minor">
            <a:schemeClr val="tx1"/>
          </a:fontRef>
        </p:style>
      </p:cxnSp>
      <p:sp>
        <p:nvSpPr>
          <p:cNvPr id="6" name="Slide Number Placeholder 19">
            <a:extLst>
              <a:ext uri="{FF2B5EF4-FFF2-40B4-BE49-F238E27FC236}">
                <a16:creationId xmlns:a16="http://schemas.microsoft.com/office/drawing/2014/main" id="{D40944BA-5CC2-47BA-863C-43A8F243D9C1}"/>
              </a:ext>
            </a:extLst>
          </p:cNvPr>
          <p:cNvSpPr>
            <a:spLocks noGrp="1"/>
          </p:cNvSpPr>
          <p:nvPr>
            <p:ph type="sldNum" sz="quarter" idx="12"/>
          </p:nvPr>
        </p:nvSpPr>
        <p:spPr>
          <a:xfrm>
            <a:off x="695324" y="6596187"/>
            <a:ext cx="245260" cy="217625"/>
          </a:xfrm>
          <a:prstGeom prst="rect">
            <a:avLst/>
          </a:prstGeom>
        </p:spPr>
        <p:txBody>
          <a:bodyPr/>
          <a:lstStyle/>
          <a:p>
            <a:fld id="{5D1E5300-FC0F-4317-A193-EF6CE9E6F7B5}" type="slidenum">
              <a:rPr lang="en-GB" smtClean="0"/>
              <a:pPr/>
              <a:t>‹#›</a:t>
            </a:fld>
            <a:r>
              <a:rPr lang="en-GB"/>
              <a:t>  |  </a:t>
            </a:r>
            <a:endParaRPr lang="en-GB" noProof="0"/>
          </a:p>
        </p:txBody>
      </p:sp>
    </p:spTree>
    <p:extLst>
      <p:ext uri="{BB962C8B-B14F-4D97-AF65-F5344CB8AC3E}">
        <p14:creationId xmlns:p14="http://schemas.microsoft.com/office/powerpoint/2010/main" val="20254825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losing credits - animated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55B974-3DC1-44AE-96AE-E5BC33594F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9843" y="481976"/>
            <a:ext cx="1452576" cy="1126800"/>
          </a:xfrm>
          <a:prstGeom prst="rect">
            <a:avLst/>
          </a:prstGeom>
          <a:ln>
            <a:noFill/>
          </a:ln>
        </p:spPr>
      </p:pic>
      <p:sp>
        <p:nvSpPr>
          <p:cNvPr id="6" name="Rectangle 5">
            <a:extLst>
              <a:ext uri="{FF2B5EF4-FFF2-40B4-BE49-F238E27FC236}">
                <a16:creationId xmlns:a16="http://schemas.microsoft.com/office/drawing/2014/main" id="{01E21570-2B89-43CC-8DEE-216454BE3068}"/>
              </a:ext>
            </a:extLst>
          </p:cNvPr>
          <p:cNvSpPr/>
          <p:nvPr userDrawn="1"/>
        </p:nvSpPr>
        <p:spPr>
          <a:xfrm>
            <a:off x="695325" y="5846886"/>
            <a:ext cx="10801350" cy="704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000" b="0" i="0" u="none" strike="noStrike" kern="1200" cap="none" spc="0" normalizeH="0" baseline="0" noProof="0">
                <a:ln>
                  <a:noFill/>
                </a:ln>
                <a:solidFill>
                  <a:schemeClr val="accent1"/>
                </a:solidFill>
                <a:effectLst/>
                <a:uLnTx/>
                <a:uFillTx/>
                <a:latin typeface="+mj-lt"/>
                <a:ea typeface="+mn-ea"/>
                <a:cs typeface="Arial" charset="0"/>
              </a:rPr>
              <a:t>© Equinor ASA</a:t>
            </a:r>
            <a:endParaRPr kumimoji="0" lang="en-GB" sz="1000" b="0" i="0" u="none" strike="noStrike" kern="1200" cap="none" spc="0" normalizeH="0" baseline="0" noProof="0">
              <a:ln>
                <a:noFill/>
              </a:ln>
              <a:solidFill>
                <a:schemeClr val="accent1"/>
              </a:solidFill>
              <a:effectLst/>
              <a:uLnTx/>
              <a:uFillTx/>
              <a:latin typeface="+mn-lt"/>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333333"/>
                </a:solidFill>
                <a:effectLst/>
                <a:uLnTx/>
                <a:uFillTx/>
                <a:latin typeface="+mn-lt"/>
                <a:ea typeface="Verdana" panose="020B0604030504040204" pitchFamily="34" charset="0"/>
                <a:cs typeface="Verdana" panose="020B0604030504040204" pitchFamily="34" charset="0"/>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endParaRPr kumimoji="0" lang="en-GB" sz="600" b="0" i="0" u="none" strike="noStrike" kern="1200" cap="none" spc="0" normalizeH="0" baseline="0" noProof="0">
              <a:ln>
                <a:noFill/>
              </a:ln>
              <a:solidFill>
                <a:srgbClr val="333333"/>
              </a:solidFill>
              <a:effectLst/>
              <a:uLnTx/>
              <a:uFillTx/>
              <a:latin typeface="+mn-lt"/>
              <a:ea typeface="+mn-ea"/>
              <a:cs typeface="Arial" charset="0"/>
            </a:endParaRPr>
          </a:p>
        </p:txBody>
      </p:sp>
      <p:sp>
        <p:nvSpPr>
          <p:cNvPr id="10" name="Text Placeholder 9">
            <a:extLst>
              <a:ext uri="{FF2B5EF4-FFF2-40B4-BE49-F238E27FC236}">
                <a16:creationId xmlns:a16="http://schemas.microsoft.com/office/drawing/2014/main" id="{67004934-2634-455F-9B65-D723350B506E}"/>
              </a:ext>
            </a:extLst>
          </p:cNvPr>
          <p:cNvSpPr>
            <a:spLocks noGrp="1"/>
          </p:cNvSpPr>
          <p:nvPr>
            <p:ph type="body" sz="quarter" idx="11" hasCustomPrompt="1"/>
          </p:nvPr>
        </p:nvSpPr>
        <p:spPr>
          <a:xfrm>
            <a:off x="695325" y="5084763"/>
            <a:ext cx="10801350" cy="409785"/>
          </a:xfrm>
        </p:spPr>
        <p:txBody>
          <a:bodyPr lIns="0" rIns="0">
            <a:noAutofit/>
          </a:bodyPr>
          <a:lstStyle>
            <a:lvl1pPr marL="0" indent="0">
              <a:spcBef>
                <a:spcPts val="0"/>
              </a:spcBef>
              <a:spcAft>
                <a:spcPts val="0"/>
              </a:spcAft>
              <a:buNone/>
              <a:defRPr sz="1400">
                <a:solidFill>
                  <a:schemeClr val="tx1"/>
                </a:solidFill>
              </a:defRPr>
            </a:lvl1pPr>
            <a:lvl2pPr marL="505800" indent="0">
              <a:buNone/>
              <a:defRPr sz="1400"/>
            </a:lvl2pPr>
            <a:lvl3pPr marL="963000" indent="0">
              <a:buNone/>
              <a:defRPr sz="1400"/>
            </a:lvl3pPr>
            <a:lvl4pPr marL="1420200" indent="0">
              <a:buNone/>
              <a:defRPr sz="1400"/>
            </a:lvl4pPr>
            <a:lvl5pPr marL="1877400" indent="0">
              <a:buNone/>
              <a:defRPr sz="1400"/>
            </a:lvl5pPr>
          </a:lstStyle>
          <a:p>
            <a:pPr lvl="0"/>
            <a:r>
              <a:rPr lang="en-GB" noProof="0"/>
              <a:t>Click to add presenter name and position</a:t>
            </a:r>
          </a:p>
        </p:txBody>
      </p:sp>
      <p:sp>
        <p:nvSpPr>
          <p:cNvPr id="11" name="Title 10">
            <a:extLst>
              <a:ext uri="{FF2B5EF4-FFF2-40B4-BE49-F238E27FC236}">
                <a16:creationId xmlns:a16="http://schemas.microsoft.com/office/drawing/2014/main" id="{04DE76AC-6DBB-4E2B-8B97-854F338047D5}"/>
              </a:ext>
            </a:extLst>
          </p:cNvPr>
          <p:cNvSpPr>
            <a:spLocks noGrp="1"/>
          </p:cNvSpPr>
          <p:nvPr>
            <p:ph type="title" hasCustomPrompt="1"/>
          </p:nvPr>
        </p:nvSpPr>
        <p:spPr>
          <a:xfrm>
            <a:off x="695326" y="4400550"/>
            <a:ext cx="10801349" cy="609337"/>
          </a:xfrm>
        </p:spPr>
        <p:txBody>
          <a:bodyPr lIns="0" tIns="0" rIns="0" bIns="0" anchor="b"/>
          <a:lstStyle>
            <a:lvl1pPr>
              <a:defRPr sz="2000">
                <a:solidFill>
                  <a:schemeClr val="accent6"/>
                </a:solidFill>
                <a:latin typeface="+mj-lt"/>
              </a:defRPr>
            </a:lvl1pPr>
          </a:lstStyle>
          <a:p>
            <a:r>
              <a:rPr lang="en-GB" noProof="0"/>
              <a:t>Click to add presentation title</a:t>
            </a:r>
          </a:p>
        </p:txBody>
      </p:sp>
      <p:grpSp>
        <p:nvGrpSpPr>
          <p:cNvPr id="33" name="Group 32">
            <a:extLst>
              <a:ext uri="{FF2B5EF4-FFF2-40B4-BE49-F238E27FC236}">
                <a16:creationId xmlns:a16="http://schemas.microsoft.com/office/drawing/2014/main" id="{5EE97569-7AAE-4F5E-A297-4CACC5BAA06D}"/>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8D519266-1B1C-4659-AEC5-EDA3DECED692}"/>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57">
              <a:extLst>
                <a:ext uri="{FF2B5EF4-FFF2-40B4-BE49-F238E27FC236}">
                  <a16:creationId xmlns:a16="http://schemas.microsoft.com/office/drawing/2014/main" id="{BF3BF40D-54F5-41E5-BFE7-5E761CD14D79}"/>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58">
              <a:extLst>
                <a:ext uri="{FF2B5EF4-FFF2-40B4-BE49-F238E27FC236}">
                  <a16:creationId xmlns:a16="http://schemas.microsoft.com/office/drawing/2014/main" id="{7420AA68-386C-4A06-B329-2C289E5A596C}"/>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73">
              <a:extLst>
                <a:ext uri="{FF2B5EF4-FFF2-40B4-BE49-F238E27FC236}">
                  <a16:creationId xmlns:a16="http://schemas.microsoft.com/office/drawing/2014/main" id="{A6F1349D-9CA0-4F52-A1B2-0648A014D469}"/>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3">
              <a:extLst>
                <a:ext uri="{FF2B5EF4-FFF2-40B4-BE49-F238E27FC236}">
                  <a16:creationId xmlns:a16="http://schemas.microsoft.com/office/drawing/2014/main" id="{A5766B26-2BFE-4375-B7D1-36493B0116F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200">
              <a:extLst>
                <a:ext uri="{FF2B5EF4-FFF2-40B4-BE49-F238E27FC236}">
                  <a16:creationId xmlns:a16="http://schemas.microsoft.com/office/drawing/2014/main" id="{675A7788-5DE8-424D-AF7E-6BA2219C66F1}"/>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7" name="Group 66">
            <a:extLst>
              <a:ext uri="{FF2B5EF4-FFF2-40B4-BE49-F238E27FC236}">
                <a16:creationId xmlns:a16="http://schemas.microsoft.com/office/drawing/2014/main" id="{9E02174F-4D0C-40F6-929D-C1A98901D81D}"/>
              </a:ext>
            </a:extLst>
          </p:cNvPr>
          <p:cNvGrpSpPr/>
          <p:nvPr userDrawn="1"/>
        </p:nvGrpSpPr>
        <p:grpSpPr>
          <a:xfrm>
            <a:off x="12302028" y="0"/>
            <a:ext cx="155539" cy="1509130"/>
            <a:chOff x="12302028" y="154594"/>
            <a:chExt cx="155539" cy="1509130"/>
          </a:xfrm>
        </p:grpSpPr>
        <p:sp>
          <p:nvSpPr>
            <p:cNvPr id="68" name="Rectangle 188">
              <a:extLst>
                <a:ext uri="{FF2B5EF4-FFF2-40B4-BE49-F238E27FC236}">
                  <a16:creationId xmlns:a16="http://schemas.microsoft.com/office/drawing/2014/main" id="{DC50B7BD-087F-438C-8E6D-D7B0076CBCA3}"/>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9" name="Rectangle 189">
              <a:extLst>
                <a:ext uri="{FF2B5EF4-FFF2-40B4-BE49-F238E27FC236}">
                  <a16:creationId xmlns:a16="http://schemas.microsoft.com/office/drawing/2014/main" id="{24CC2446-F339-48DA-97BF-BA9FD4F3C13B}"/>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0">
              <a:extLst>
                <a:ext uri="{FF2B5EF4-FFF2-40B4-BE49-F238E27FC236}">
                  <a16:creationId xmlns:a16="http://schemas.microsoft.com/office/drawing/2014/main" id="{061F2274-FE8C-4637-8CD6-D5E320DA6E28}"/>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1">
              <a:extLst>
                <a:ext uri="{FF2B5EF4-FFF2-40B4-BE49-F238E27FC236}">
                  <a16:creationId xmlns:a16="http://schemas.microsoft.com/office/drawing/2014/main" id="{E05F0F12-1507-4519-995E-D53F9890CD4E}"/>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2">
              <a:extLst>
                <a:ext uri="{FF2B5EF4-FFF2-40B4-BE49-F238E27FC236}">
                  <a16:creationId xmlns:a16="http://schemas.microsoft.com/office/drawing/2014/main" id="{3A7A657F-3B53-4C37-A5B5-5FB3A892970E}"/>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31">
              <a:extLst>
                <a:ext uri="{FF2B5EF4-FFF2-40B4-BE49-F238E27FC236}">
                  <a16:creationId xmlns:a16="http://schemas.microsoft.com/office/drawing/2014/main" id="{FE7C42B6-0A2E-4D69-9805-C8C834FAF457}"/>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3">
              <a:extLst>
                <a:ext uri="{FF2B5EF4-FFF2-40B4-BE49-F238E27FC236}">
                  <a16:creationId xmlns:a16="http://schemas.microsoft.com/office/drawing/2014/main" id="{ACC0F9B7-58E4-4780-ADD8-FB0D7294FB89}"/>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92">
              <a:extLst>
                <a:ext uri="{FF2B5EF4-FFF2-40B4-BE49-F238E27FC236}">
                  <a16:creationId xmlns:a16="http://schemas.microsoft.com/office/drawing/2014/main" id="{D91E642C-E592-4F90-B637-8CBFCB2CDFD5}"/>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6" name="Group 75">
            <a:extLst>
              <a:ext uri="{FF2B5EF4-FFF2-40B4-BE49-F238E27FC236}">
                <a16:creationId xmlns:a16="http://schemas.microsoft.com/office/drawing/2014/main" id="{4EEC855A-7670-434B-855F-4721B7345C48}"/>
              </a:ext>
            </a:extLst>
          </p:cNvPr>
          <p:cNvGrpSpPr/>
          <p:nvPr userDrawn="1"/>
        </p:nvGrpSpPr>
        <p:grpSpPr>
          <a:xfrm>
            <a:off x="12302028" y="3366188"/>
            <a:ext cx="155539" cy="3491812"/>
            <a:chOff x="12302028" y="3266863"/>
            <a:chExt cx="155539" cy="3491812"/>
          </a:xfrm>
        </p:grpSpPr>
        <p:sp>
          <p:nvSpPr>
            <p:cNvPr id="77" name="Rectangle 174">
              <a:extLst>
                <a:ext uri="{FF2B5EF4-FFF2-40B4-BE49-F238E27FC236}">
                  <a16:creationId xmlns:a16="http://schemas.microsoft.com/office/drawing/2014/main" id="{427B0FA5-77F5-4BA9-B187-2FA74EE5A55D}"/>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75">
              <a:extLst>
                <a:ext uri="{FF2B5EF4-FFF2-40B4-BE49-F238E27FC236}">
                  <a16:creationId xmlns:a16="http://schemas.microsoft.com/office/drawing/2014/main" id="{EB98A930-A384-45FC-97E1-49EB0FC223BD}"/>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6">
              <a:extLst>
                <a:ext uri="{FF2B5EF4-FFF2-40B4-BE49-F238E27FC236}">
                  <a16:creationId xmlns:a16="http://schemas.microsoft.com/office/drawing/2014/main" id="{F7296EC2-5E0F-4841-9965-FAC039075686}"/>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89">
              <a:extLst>
                <a:ext uri="{FF2B5EF4-FFF2-40B4-BE49-F238E27FC236}">
                  <a16:creationId xmlns:a16="http://schemas.microsoft.com/office/drawing/2014/main" id="{F814D736-A490-4BEA-827D-3378EEBAA74F}"/>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90">
              <a:extLst>
                <a:ext uri="{FF2B5EF4-FFF2-40B4-BE49-F238E27FC236}">
                  <a16:creationId xmlns:a16="http://schemas.microsoft.com/office/drawing/2014/main" id="{5ACFBCC7-9726-4C28-8040-00C6B7E89729}"/>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1">
              <a:extLst>
                <a:ext uri="{FF2B5EF4-FFF2-40B4-BE49-F238E27FC236}">
                  <a16:creationId xmlns:a16="http://schemas.microsoft.com/office/drawing/2014/main" id="{8C7C61BE-E8E5-4EA3-AF03-5EE94C6865E9}"/>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83">
              <a:extLst>
                <a:ext uri="{FF2B5EF4-FFF2-40B4-BE49-F238E27FC236}">
                  <a16:creationId xmlns:a16="http://schemas.microsoft.com/office/drawing/2014/main" id="{4DAD64AB-A4EB-4A93-A716-081A367D80E0}"/>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73">
              <a:extLst>
                <a:ext uri="{FF2B5EF4-FFF2-40B4-BE49-F238E27FC236}">
                  <a16:creationId xmlns:a16="http://schemas.microsoft.com/office/drawing/2014/main" id="{28D69451-72D0-464D-AEBE-93DB4EB0EBB3}"/>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56">
              <a:extLst>
                <a:ext uri="{FF2B5EF4-FFF2-40B4-BE49-F238E27FC236}">
                  <a16:creationId xmlns:a16="http://schemas.microsoft.com/office/drawing/2014/main" id="{3C333EB1-72FC-4BB7-B043-41373270F69C}"/>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7">
              <a:extLst>
                <a:ext uri="{FF2B5EF4-FFF2-40B4-BE49-F238E27FC236}">
                  <a16:creationId xmlns:a16="http://schemas.microsoft.com/office/drawing/2014/main" id="{95FE8E44-1908-4C90-991D-7FAB1E6ADE8F}"/>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8">
              <a:extLst>
                <a:ext uri="{FF2B5EF4-FFF2-40B4-BE49-F238E27FC236}">
                  <a16:creationId xmlns:a16="http://schemas.microsoft.com/office/drawing/2014/main" id="{E9F6E1CC-21B6-4197-8780-FFF46FC55472}"/>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6">
              <a:extLst>
                <a:ext uri="{FF2B5EF4-FFF2-40B4-BE49-F238E27FC236}">
                  <a16:creationId xmlns:a16="http://schemas.microsoft.com/office/drawing/2014/main" id="{63470D81-5B6B-4578-98D0-96FB1CFD3F18}"/>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7">
              <a:extLst>
                <a:ext uri="{FF2B5EF4-FFF2-40B4-BE49-F238E27FC236}">
                  <a16:creationId xmlns:a16="http://schemas.microsoft.com/office/drawing/2014/main" id="{F2A785F4-4C5C-4589-9D60-8ECF83413986}"/>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8">
              <a:extLst>
                <a:ext uri="{FF2B5EF4-FFF2-40B4-BE49-F238E27FC236}">
                  <a16:creationId xmlns:a16="http://schemas.microsoft.com/office/drawing/2014/main" id="{05DD23CC-26CD-4DD0-B4F5-81760B404EBD}"/>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74">
              <a:extLst>
                <a:ext uri="{FF2B5EF4-FFF2-40B4-BE49-F238E27FC236}">
                  <a16:creationId xmlns:a16="http://schemas.microsoft.com/office/drawing/2014/main" id="{5917E9F0-891B-4061-A8EB-D228B5785AD5}"/>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5">
              <a:extLst>
                <a:ext uri="{FF2B5EF4-FFF2-40B4-BE49-F238E27FC236}">
                  <a16:creationId xmlns:a16="http://schemas.microsoft.com/office/drawing/2014/main" id="{9FDDB00E-99B3-4B72-A21E-2FFED5D66363}"/>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6">
              <a:extLst>
                <a:ext uri="{FF2B5EF4-FFF2-40B4-BE49-F238E27FC236}">
                  <a16:creationId xmlns:a16="http://schemas.microsoft.com/office/drawing/2014/main" id="{411B142B-DF51-4E1C-8850-630474006E1D}"/>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3">
              <a:extLst>
                <a:ext uri="{FF2B5EF4-FFF2-40B4-BE49-F238E27FC236}">
                  <a16:creationId xmlns:a16="http://schemas.microsoft.com/office/drawing/2014/main" id="{708EA9EA-9051-4F1D-AA20-905943CB2B86}"/>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5" name="TextBox 94">
            <a:extLst>
              <a:ext uri="{FF2B5EF4-FFF2-40B4-BE49-F238E27FC236}">
                <a16:creationId xmlns:a16="http://schemas.microsoft.com/office/drawing/2014/main" id="{32F134BD-32F3-42D7-95FA-9A15A56011C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6" name="TextBox 95">
            <a:extLst>
              <a:ext uri="{FF2B5EF4-FFF2-40B4-BE49-F238E27FC236}">
                <a16:creationId xmlns:a16="http://schemas.microsoft.com/office/drawing/2014/main" id="{8538438C-EF2C-4DF9-B3E3-9AEC7F0113ED}"/>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7" name="TextBox 96">
            <a:extLst>
              <a:ext uri="{FF2B5EF4-FFF2-40B4-BE49-F238E27FC236}">
                <a16:creationId xmlns:a16="http://schemas.microsoft.com/office/drawing/2014/main" id="{43A30FD4-40A9-4CEA-AD8C-59657995EA7B}"/>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spTree>
    <p:extLst>
      <p:ext uri="{BB962C8B-B14F-4D97-AF65-F5344CB8AC3E}">
        <p14:creationId xmlns:p14="http://schemas.microsoft.com/office/powerpoint/2010/main" val="3540021023"/>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losing credits-PDF extrac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21570-2B89-43CC-8DEE-216454BE3068}"/>
              </a:ext>
            </a:extLst>
          </p:cNvPr>
          <p:cNvSpPr/>
          <p:nvPr userDrawn="1"/>
        </p:nvSpPr>
        <p:spPr>
          <a:xfrm>
            <a:off x="695325" y="5846886"/>
            <a:ext cx="10801350" cy="7047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000" b="0" i="0" u="none" strike="noStrike" kern="1200" cap="none" spc="0" normalizeH="0" baseline="0" noProof="0">
                <a:ln>
                  <a:noFill/>
                </a:ln>
                <a:solidFill>
                  <a:schemeClr val="accent1"/>
                </a:solidFill>
                <a:effectLst/>
                <a:uLnTx/>
                <a:uFillTx/>
                <a:latin typeface="+mj-lt"/>
                <a:ea typeface="+mn-ea"/>
                <a:cs typeface="Arial" charset="0"/>
              </a:rPr>
              <a:t>© Equinor ASA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333333"/>
                </a:solidFill>
                <a:effectLst/>
                <a:uLnTx/>
                <a:uFillTx/>
                <a:latin typeface="+mn-lt"/>
                <a:ea typeface="Verdana" panose="020B0604030504040204" pitchFamily="34" charset="0"/>
                <a:cs typeface="Verdana" panose="020B0604030504040204" pitchFamily="34" charset="0"/>
              </a:rPr>
              <a:t>This presentation, including the contents and arrangement of the contents of each individual page or the collection of the pages, is owned by Equinor. Copyright to all material including, but not limited to, written material, photographs, drawings, images, tables and data remains the property of Equinor. All rights reserved. Any other use, reproduction, translation, adaption, arrangement, alteration, distribution or storage of this presentation, in whole or in part, without the prior written permission of Equinor is prohibited. The information contained in this presentation may not be accurate, up to date or applicable to the circumstances of any particular case, despite our efforts. Equinor cannot accept any liability for any inaccuracies or omissions</a:t>
            </a:r>
            <a:r>
              <a:rPr kumimoji="0" lang="en-GB" sz="700" b="0" i="0" u="none" strike="noStrike" kern="1200" cap="none" spc="0" normalizeH="0" baseline="0" noProof="0">
                <a:ln>
                  <a:noFill/>
                </a:ln>
                <a:solidFill>
                  <a:srgbClr val="333333"/>
                </a:solidFill>
                <a:effectLst/>
                <a:uLnTx/>
                <a:uFillTx/>
                <a:latin typeface="Equinor" panose="020B0503050302040203" pitchFamily="34" charset="0"/>
                <a:ea typeface="Verdana" panose="020B0604030504040204" pitchFamily="34" charset="0"/>
                <a:cs typeface="Verdana" panose="020B0604030504040204" pitchFamily="34" charset="0"/>
              </a:rPr>
              <a:t>.</a:t>
            </a:r>
            <a:endParaRPr kumimoji="0" lang="en-GB" sz="600" b="0" i="0" u="none" strike="noStrike" kern="1200" cap="none" spc="0" normalizeH="0" baseline="0" noProof="0">
              <a:ln>
                <a:noFill/>
              </a:ln>
              <a:solidFill>
                <a:srgbClr val="333333"/>
              </a:solidFill>
              <a:effectLst/>
              <a:uLnTx/>
              <a:uFillTx/>
              <a:latin typeface="Equinor" panose="020B0503050302040203" pitchFamily="34" charset="0"/>
              <a:ea typeface="+mn-ea"/>
              <a:cs typeface="Arial" charset="0"/>
            </a:endParaRPr>
          </a:p>
        </p:txBody>
      </p:sp>
      <p:sp>
        <p:nvSpPr>
          <p:cNvPr id="10" name="Text Placeholder 9">
            <a:extLst>
              <a:ext uri="{FF2B5EF4-FFF2-40B4-BE49-F238E27FC236}">
                <a16:creationId xmlns:a16="http://schemas.microsoft.com/office/drawing/2014/main" id="{67004934-2634-455F-9B65-D723350B506E}"/>
              </a:ext>
            </a:extLst>
          </p:cNvPr>
          <p:cNvSpPr>
            <a:spLocks noGrp="1"/>
          </p:cNvSpPr>
          <p:nvPr>
            <p:ph type="body" sz="quarter" idx="11" hasCustomPrompt="1"/>
          </p:nvPr>
        </p:nvSpPr>
        <p:spPr>
          <a:xfrm>
            <a:off x="695325" y="5084763"/>
            <a:ext cx="10801350" cy="409785"/>
          </a:xfrm>
        </p:spPr>
        <p:txBody>
          <a:bodyPr lIns="0" rIns="0">
            <a:noAutofit/>
          </a:bodyPr>
          <a:lstStyle>
            <a:lvl1pPr marL="0" indent="0">
              <a:spcBef>
                <a:spcPts val="0"/>
              </a:spcBef>
              <a:spcAft>
                <a:spcPts val="0"/>
              </a:spcAft>
              <a:buNone/>
              <a:defRPr sz="1400">
                <a:solidFill>
                  <a:schemeClr val="tx1"/>
                </a:solidFill>
              </a:defRPr>
            </a:lvl1pPr>
            <a:lvl2pPr marL="505800" indent="0">
              <a:buNone/>
              <a:defRPr sz="1400"/>
            </a:lvl2pPr>
            <a:lvl3pPr marL="963000" indent="0">
              <a:buNone/>
              <a:defRPr sz="1400"/>
            </a:lvl3pPr>
            <a:lvl4pPr marL="1420200" indent="0">
              <a:buNone/>
              <a:defRPr sz="1400"/>
            </a:lvl4pPr>
            <a:lvl5pPr marL="1877400" indent="0">
              <a:buNone/>
              <a:defRPr sz="1400"/>
            </a:lvl5pPr>
          </a:lstStyle>
          <a:p>
            <a:pPr lvl="0"/>
            <a:r>
              <a:rPr lang="en-GB" noProof="0"/>
              <a:t>Click to add presenter name and position</a:t>
            </a:r>
          </a:p>
        </p:txBody>
      </p:sp>
      <p:sp>
        <p:nvSpPr>
          <p:cNvPr id="11" name="Title 10">
            <a:extLst>
              <a:ext uri="{FF2B5EF4-FFF2-40B4-BE49-F238E27FC236}">
                <a16:creationId xmlns:a16="http://schemas.microsoft.com/office/drawing/2014/main" id="{04DE76AC-6DBB-4E2B-8B97-854F338047D5}"/>
              </a:ext>
            </a:extLst>
          </p:cNvPr>
          <p:cNvSpPr>
            <a:spLocks noGrp="1"/>
          </p:cNvSpPr>
          <p:nvPr>
            <p:ph type="title" hasCustomPrompt="1"/>
          </p:nvPr>
        </p:nvSpPr>
        <p:spPr>
          <a:xfrm>
            <a:off x="695326" y="4400550"/>
            <a:ext cx="10801349" cy="609337"/>
          </a:xfrm>
        </p:spPr>
        <p:txBody>
          <a:bodyPr lIns="0" tIns="0" rIns="0" bIns="0" anchor="b"/>
          <a:lstStyle>
            <a:lvl1pPr>
              <a:defRPr sz="2000">
                <a:solidFill>
                  <a:schemeClr val="accent6"/>
                </a:solidFill>
                <a:latin typeface="+mj-lt"/>
              </a:defRPr>
            </a:lvl1pPr>
          </a:lstStyle>
          <a:p>
            <a:r>
              <a:rPr lang="en-GB" noProof="0"/>
              <a:t>Click to add presentation title</a:t>
            </a:r>
          </a:p>
        </p:txBody>
      </p:sp>
      <p:grpSp>
        <p:nvGrpSpPr>
          <p:cNvPr id="33" name="Group 32">
            <a:extLst>
              <a:ext uri="{FF2B5EF4-FFF2-40B4-BE49-F238E27FC236}">
                <a16:creationId xmlns:a16="http://schemas.microsoft.com/office/drawing/2014/main" id="{C59792CB-ADFD-4CBC-B015-F5C6D6510C12}"/>
              </a:ext>
            </a:extLst>
          </p:cNvPr>
          <p:cNvGrpSpPr/>
          <p:nvPr userDrawn="1"/>
        </p:nvGrpSpPr>
        <p:grpSpPr>
          <a:xfrm>
            <a:off x="12302028" y="1854300"/>
            <a:ext cx="155539" cy="1166719"/>
            <a:chOff x="12302028" y="1799637"/>
            <a:chExt cx="155539" cy="1166719"/>
          </a:xfrm>
        </p:grpSpPr>
        <p:sp>
          <p:nvSpPr>
            <p:cNvPr id="34" name="Rectangle 156">
              <a:extLst>
                <a:ext uri="{FF2B5EF4-FFF2-40B4-BE49-F238E27FC236}">
                  <a16:creationId xmlns:a16="http://schemas.microsoft.com/office/drawing/2014/main" id="{9363F0CA-2D4F-42DF-938D-4805544798AB}"/>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5" name="Rectangle 157">
              <a:extLst>
                <a:ext uri="{FF2B5EF4-FFF2-40B4-BE49-F238E27FC236}">
                  <a16:creationId xmlns:a16="http://schemas.microsoft.com/office/drawing/2014/main" id="{9ABAA701-EACD-40B5-98DE-9C2C8E01DB68}"/>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Rectangle 158">
              <a:extLst>
                <a:ext uri="{FF2B5EF4-FFF2-40B4-BE49-F238E27FC236}">
                  <a16:creationId xmlns:a16="http://schemas.microsoft.com/office/drawing/2014/main" id="{F01B0B42-9CEA-4C9C-999B-C54107D2A1FD}"/>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73">
              <a:extLst>
                <a:ext uri="{FF2B5EF4-FFF2-40B4-BE49-F238E27FC236}">
                  <a16:creationId xmlns:a16="http://schemas.microsoft.com/office/drawing/2014/main" id="{45FDCBAC-4D81-4119-8680-3B52DB16E9E2}"/>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83">
              <a:extLst>
                <a:ext uri="{FF2B5EF4-FFF2-40B4-BE49-F238E27FC236}">
                  <a16:creationId xmlns:a16="http://schemas.microsoft.com/office/drawing/2014/main" id="{D6CAD649-0A29-4029-97C2-3A296FE44F5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200">
              <a:extLst>
                <a:ext uri="{FF2B5EF4-FFF2-40B4-BE49-F238E27FC236}">
                  <a16:creationId xmlns:a16="http://schemas.microsoft.com/office/drawing/2014/main" id="{2FBC4ECA-BFFD-4688-96BA-C9D3145EFD6B}"/>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8" name="Group 67">
            <a:extLst>
              <a:ext uri="{FF2B5EF4-FFF2-40B4-BE49-F238E27FC236}">
                <a16:creationId xmlns:a16="http://schemas.microsoft.com/office/drawing/2014/main" id="{838298F1-006B-4C2E-A808-3066A85345FF}"/>
              </a:ext>
            </a:extLst>
          </p:cNvPr>
          <p:cNvGrpSpPr/>
          <p:nvPr userDrawn="1"/>
        </p:nvGrpSpPr>
        <p:grpSpPr>
          <a:xfrm>
            <a:off x="12302028" y="0"/>
            <a:ext cx="155539" cy="1509130"/>
            <a:chOff x="12302028" y="154594"/>
            <a:chExt cx="155539" cy="1509130"/>
          </a:xfrm>
        </p:grpSpPr>
        <p:sp>
          <p:nvSpPr>
            <p:cNvPr id="69" name="Rectangle 188">
              <a:extLst>
                <a:ext uri="{FF2B5EF4-FFF2-40B4-BE49-F238E27FC236}">
                  <a16:creationId xmlns:a16="http://schemas.microsoft.com/office/drawing/2014/main" id="{91F0179F-8A4F-4450-A51A-F05F85B9CBF0}"/>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89">
              <a:extLst>
                <a:ext uri="{FF2B5EF4-FFF2-40B4-BE49-F238E27FC236}">
                  <a16:creationId xmlns:a16="http://schemas.microsoft.com/office/drawing/2014/main" id="{E0EE7570-FD71-4EDF-A88A-BC006AF11155}"/>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90">
              <a:extLst>
                <a:ext uri="{FF2B5EF4-FFF2-40B4-BE49-F238E27FC236}">
                  <a16:creationId xmlns:a16="http://schemas.microsoft.com/office/drawing/2014/main" id="{E26A2A66-DD49-44DB-9601-47FDB2564282}"/>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91">
              <a:extLst>
                <a:ext uri="{FF2B5EF4-FFF2-40B4-BE49-F238E27FC236}">
                  <a16:creationId xmlns:a16="http://schemas.microsoft.com/office/drawing/2014/main" id="{E23C084A-C69C-4D4B-A47D-AFABA419C904}"/>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92">
              <a:extLst>
                <a:ext uri="{FF2B5EF4-FFF2-40B4-BE49-F238E27FC236}">
                  <a16:creationId xmlns:a16="http://schemas.microsoft.com/office/drawing/2014/main" id="{B73A1DE7-DC07-499D-B2C6-D37293623203}"/>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31">
              <a:extLst>
                <a:ext uri="{FF2B5EF4-FFF2-40B4-BE49-F238E27FC236}">
                  <a16:creationId xmlns:a16="http://schemas.microsoft.com/office/drawing/2014/main" id="{E012B677-B5EB-4250-A98C-E053DC3AF743}"/>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33">
              <a:extLst>
                <a:ext uri="{FF2B5EF4-FFF2-40B4-BE49-F238E27FC236}">
                  <a16:creationId xmlns:a16="http://schemas.microsoft.com/office/drawing/2014/main" id="{C249D363-59E1-4053-8FF8-0886171A57C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92">
              <a:extLst>
                <a:ext uri="{FF2B5EF4-FFF2-40B4-BE49-F238E27FC236}">
                  <a16:creationId xmlns:a16="http://schemas.microsoft.com/office/drawing/2014/main" id="{53C4A98D-2087-4CEC-BA3E-D8449DA6A21F}"/>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7" name="Group 76">
            <a:extLst>
              <a:ext uri="{FF2B5EF4-FFF2-40B4-BE49-F238E27FC236}">
                <a16:creationId xmlns:a16="http://schemas.microsoft.com/office/drawing/2014/main" id="{15B49BDA-F19C-4145-BD21-6CEA5D02C856}"/>
              </a:ext>
            </a:extLst>
          </p:cNvPr>
          <p:cNvGrpSpPr/>
          <p:nvPr userDrawn="1"/>
        </p:nvGrpSpPr>
        <p:grpSpPr>
          <a:xfrm>
            <a:off x="12302028" y="3366188"/>
            <a:ext cx="155539" cy="3491812"/>
            <a:chOff x="12302028" y="3266863"/>
            <a:chExt cx="155539" cy="3491812"/>
          </a:xfrm>
        </p:grpSpPr>
        <p:sp>
          <p:nvSpPr>
            <p:cNvPr id="78" name="Rectangle 174">
              <a:extLst>
                <a:ext uri="{FF2B5EF4-FFF2-40B4-BE49-F238E27FC236}">
                  <a16:creationId xmlns:a16="http://schemas.microsoft.com/office/drawing/2014/main" id="{89FFCB44-D1B4-476B-A351-0E82721B10CB}"/>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5">
              <a:extLst>
                <a:ext uri="{FF2B5EF4-FFF2-40B4-BE49-F238E27FC236}">
                  <a16:creationId xmlns:a16="http://schemas.microsoft.com/office/drawing/2014/main" id="{6E165768-DA4E-48A8-8B2D-A8EEEB0E192C}"/>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6">
              <a:extLst>
                <a:ext uri="{FF2B5EF4-FFF2-40B4-BE49-F238E27FC236}">
                  <a16:creationId xmlns:a16="http://schemas.microsoft.com/office/drawing/2014/main" id="{9FFC1A04-EDA8-44BC-8FC3-F447AD759BCC}"/>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89">
              <a:extLst>
                <a:ext uri="{FF2B5EF4-FFF2-40B4-BE49-F238E27FC236}">
                  <a16:creationId xmlns:a16="http://schemas.microsoft.com/office/drawing/2014/main" id="{CAFB48BD-D74F-432E-B7F3-8BB03AF83C98}"/>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90">
              <a:extLst>
                <a:ext uri="{FF2B5EF4-FFF2-40B4-BE49-F238E27FC236}">
                  <a16:creationId xmlns:a16="http://schemas.microsoft.com/office/drawing/2014/main" id="{76BBA105-E99F-4EAE-9114-958870B64472}"/>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3" name="Rectangle 191">
              <a:extLst>
                <a:ext uri="{FF2B5EF4-FFF2-40B4-BE49-F238E27FC236}">
                  <a16:creationId xmlns:a16="http://schemas.microsoft.com/office/drawing/2014/main" id="{C3C3C0E6-EE80-4BC6-A7B3-A73C1E45CD4E}"/>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4" name="Rectangle 183">
              <a:extLst>
                <a:ext uri="{FF2B5EF4-FFF2-40B4-BE49-F238E27FC236}">
                  <a16:creationId xmlns:a16="http://schemas.microsoft.com/office/drawing/2014/main" id="{E31AAD80-EEAC-4E86-8F93-F69A19F9D0ED}"/>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5" name="Rectangle 173">
              <a:extLst>
                <a:ext uri="{FF2B5EF4-FFF2-40B4-BE49-F238E27FC236}">
                  <a16:creationId xmlns:a16="http://schemas.microsoft.com/office/drawing/2014/main" id="{D1EDEF30-DAAF-444C-8AEF-AC7FA44A190F}"/>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6" name="Rectangle 156">
              <a:extLst>
                <a:ext uri="{FF2B5EF4-FFF2-40B4-BE49-F238E27FC236}">
                  <a16:creationId xmlns:a16="http://schemas.microsoft.com/office/drawing/2014/main" id="{D2ACA4B7-C62C-42A1-B650-AE87875FB07D}"/>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7" name="Rectangle 157">
              <a:extLst>
                <a:ext uri="{FF2B5EF4-FFF2-40B4-BE49-F238E27FC236}">
                  <a16:creationId xmlns:a16="http://schemas.microsoft.com/office/drawing/2014/main" id="{1786B5E2-1A2A-45B1-B481-173E9DF5F5FA}"/>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8" name="Rectangle 158">
              <a:extLst>
                <a:ext uri="{FF2B5EF4-FFF2-40B4-BE49-F238E27FC236}">
                  <a16:creationId xmlns:a16="http://schemas.microsoft.com/office/drawing/2014/main" id="{D202890D-C23E-4B57-A118-AB3D42895EBC}"/>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9" name="Rectangle 156">
              <a:extLst>
                <a:ext uri="{FF2B5EF4-FFF2-40B4-BE49-F238E27FC236}">
                  <a16:creationId xmlns:a16="http://schemas.microsoft.com/office/drawing/2014/main" id="{643A3032-98D1-48FE-A761-F1825ACAB925}"/>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0" name="Rectangle 157">
              <a:extLst>
                <a:ext uri="{FF2B5EF4-FFF2-40B4-BE49-F238E27FC236}">
                  <a16:creationId xmlns:a16="http://schemas.microsoft.com/office/drawing/2014/main" id="{0C3B4021-53D2-4EB4-9084-0185DEE727C4}"/>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1" name="Rectangle 158">
              <a:extLst>
                <a:ext uri="{FF2B5EF4-FFF2-40B4-BE49-F238E27FC236}">
                  <a16:creationId xmlns:a16="http://schemas.microsoft.com/office/drawing/2014/main" id="{DC7B9725-19DB-4FE9-865B-70F130DDC641}"/>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2" name="Rectangle 174">
              <a:extLst>
                <a:ext uri="{FF2B5EF4-FFF2-40B4-BE49-F238E27FC236}">
                  <a16:creationId xmlns:a16="http://schemas.microsoft.com/office/drawing/2014/main" id="{841F99CD-9BD3-49B0-9346-1664524D92C8}"/>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3" name="Rectangle 175">
              <a:extLst>
                <a:ext uri="{FF2B5EF4-FFF2-40B4-BE49-F238E27FC236}">
                  <a16:creationId xmlns:a16="http://schemas.microsoft.com/office/drawing/2014/main" id="{1C929E19-AABE-4C0A-BB7E-E5C822BA7B2A}"/>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4" name="Rectangle 176">
              <a:extLst>
                <a:ext uri="{FF2B5EF4-FFF2-40B4-BE49-F238E27FC236}">
                  <a16:creationId xmlns:a16="http://schemas.microsoft.com/office/drawing/2014/main" id="{734C0DFB-721D-4ACC-A890-619C5B001E57}"/>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5" name="Rectangle 173">
              <a:extLst>
                <a:ext uri="{FF2B5EF4-FFF2-40B4-BE49-F238E27FC236}">
                  <a16:creationId xmlns:a16="http://schemas.microsoft.com/office/drawing/2014/main" id="{FAC03BCE-A06E-42A3-B9C3-6144A371F267}"/>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96" name="TextBox 95">
            <a:extLst>
              <a:ext uri="{FF2B5EF4-FFF2-40B4-BE49-F238E27FC236}">
                <a16:creationId xmlns:a16="http://schemas.microsoft.com/office/drawing/2014/main" id="{2AA3739F-4846-4120-B275-288109D2932A}"/>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97" name="TextBox 96">
            <a:extLst>
              <a:ext uri="{FF2B5EF4-FFF2-40B4-BE49-F238E27FC236}">
                <a16:creationId xmlns:a16="http://schemas.microsoft.com/office/drawing/2014/main" id="{5B29808E-8254-4C61-AECC-1775DF8C329D}"/>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98" name="TextBox 97">
            <a:extLst>
              <a:ext uri="{FF2B5EF4-FFF2-40B4-BE49-F238E27FC236}">
                <a16:creationId xmlns:a16="http://schemas.microsoft.com/office/drawing/2014/main" id="{A5179A29-EC69-4553-BC3E-48C0BE86B7B0}"/>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45" name="Graphic 44">
            <a:extLst>
              <a:ext uri="{FF2B5EF4-FFF2-40B4-BE49-F238E27FC236}">
                <a16:creationId xmlns:a16="http://schemas.microsoft.com/office/drawing/2014/main" id="{64E422E7-C7DB-4940-B055-4E14BF9FA6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82061" y="512596"/>
            <a:ext cx="1316395" cy="1080000"/>
          </a:xfrm>
          <a:prstGeom prst="rect">
            <a:avLst/>
          </a:prstGeom>
        </p:spPr>
      </p:pic>
    </p:spTree>
    <p:extLst>
      <p:ext uri="{BB962C8B-B14F-4D97-AF65-F5344CB8AC3E}">
        <p14:creationId xmlns:p14="http://schemas.microsoft.com/office/powerpoint/2010/main" val="399653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le slide-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26629-5690-4594-84E2-75C8A861DA9F}"/>
              </a:ext>
            </a:extLst>
          </p:cNvPr>
          <p:cNvSpPr>
            <a:spLocks noGrp="1"/>
          </p:cNvSpPr>
          <p:nvPr>
            <p:ph type="ctrTitle"/>
          </p:nvPr>
        </p:nvSpPr>
        <p:spPr>
          <a:xfrm>
            <a:off x="5376000" y="1982788"/>
            <a:ext cx="4320000" cy="2519250"/>
          </a:xfrm>
          <a:noFill/>
        </p:spPr>
        <p:txBody>
          <a:bodyPr tIns="0" bIns="72000" anchor="b"/>
          <a:lstStyle>
            <a:lvl1pPr algn="l">
              <a:lnSpc>
                <a:spcPct val="100000"/>
              </a:lnSpc>
              <a:defRPr sz="3200">
                <a:solidFill>
                  <a:schemeClr val="accent1"/>
                </a:solidFill>
                <a:latin typeface="+mn-lt"/>
              </a:defRPr>
            </a:lvl1pPr>
          </a:lstStyle>
          <a:p>
            <a:r>
              <a:rPr lang="en-US" noProof="0"/>
              <a:t>Click to edit Master title style</a:t>
            </a:r>
            <a:endParaRPr lang="en-GB" noProof="0"/>
          </a:p>
        </p:txBody>
      </p:sp>
      <p:sp>
        <p:nvSpPr>
          <p:cNvPr id="33" name="Undertittel 2">
            <a:extLst>
              <a:ext uri="{FF2B5EF4-FFF2-40B4-BE49-F238E27FC236}">
                <a16:creationId xmlns:a16="http://schemas.microsoft.com/office/drawing/2014/main" id="{11186EE5-AECD-4CEC-A023-9347A1BFD171}"/>
              </a:ext>
            </a:extLst>
          </p:cNvPr>
          <p:cNvSpPr>
            <a:spLocks noGrp="1"/>
          </p:cNvSpPr>
          <p:nvPr userDrawn="1">
            <p:ph type="subTitle" idx="1"/>
          </p:nvPr>
        </p:nvSpPr>
        <p:spPr>
          <a:xfrm>
            <a:off x="5375500" y="4868863"/>
            <a:ext cx="4320500" cy="1296034"/>
          </a:xfrm>
        </p:spPr>
        <p:txBody>
          <a:bodyPr/>
          <a:lstStyle>
            <a:lvl1pPr marL="0" indent="0" algn="l">
              <a:spcBef>
                <a:spcPts val="0"/>
              </a:spcBef>
              <a:spcAft>
                <a:spcPts val="0"/>
              </a:spcAft>
              <a:buNone/>
              <a:defRPr sz="1600" spc="0" baseline="0">
                <a:solidFill>
                  <a:srgbClr val="24374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a:p>
        </p:txBody>
      </p:sp>
      <p:pic>
        <p:nvPicPr>
          <p:cNvPr id="43" name="Graphic 42">
            <a:extLst>
              <a:ext uri="{FF2B5EF4-FFF2-40B4-BE49-F238E27FC236}">
                <a16:creationId xmlns:a16="http://schemas.microsoft.com/office/drawing/2014/main" id="{CE96131C-B81B-4A9C-A64B-413F047F15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36000" y="468000"/>
            <a:ext cx="1260000" cy="1033732"/>
          </a:xfrm>
          <a:prstGeom prst="rect">
            <a:avLst/>
          </a:prstGeom>
        </p:spPr>
      </p:pic>
      <p:graphicFrame>
        <p:nvGraphicFramePr>
          <p:cNvPr id="5" name="Table 4">
            <a:extLst>
              <a:ext uri="{FF2B5EF4-FFF2-40B4-BE49-F238E27FC236}">
                <a16:creationId xmlns:a16="http://schemas.microsoft.com/office/drawing/2014/main" id="{C09896F2-0368-EE4A-5399-826098860953}"/>
              </a:ext>
            </a:extLst>
          </p:cNvPr>
          <p:cNvGraphicFramePr>
            <a:graphicFrameLocks noGrp="1"/>
          </p:cNvGraphicFramePr>
          <p:nvPr userDrawn="1">
            <p:extLst>
              <p:ext uri="{D42A27DB-BD31-4B8C-83A1-F6EECF244321}">
                <p14:modId xmlns:p14="http://schemas.microsoft.com/office/powerpoint/2010/main" val="343239249"/>
              </p:ext>
            </p:extLst>
          </p:nvPr>
        </p:nvGraphicFramePr>
        <p:xfrm>
          <a:off x="12396000" y="562018"/>
          <a:ext cx="720000" cy="3406732"/>
        </p:xfrm>
        <a:graphic>
          <a:graphicData uri="http://schemas.openxmlformats.org/drawingml/2006/table">
            <a:tbl>
              <a:tblPr firstRow="1" bandRow="1">
                <a:tableStyleId>{5C22544A-7EE6-4342-B048-85BDC9FD1C3A}</a:tableStyleId>
              </a:tblPr>
              <a:tblGrid>
                <a:gridCol w="180000">
                  <a:extLst>
                    <a:ext uri="{9D8B030D-6E8A-4147-A177-3AD203B41FA5}">
                      <a16:colId xmlns:a16="http://schemas.microsoft.com/office/drawing/2014/main" val="861224841"/>
                    </a:ext>
                  </a:extLst>
                </a:gridCol>
                <a:gridCol w="180000">
                  <a:extLst>
                    <a:ext uri="{9D8B030D-6E8A-4147-A177-3AD203B41FA5}">
                      <a16:colId xmlns:a16="http://schemas.microsoft.com/office/drawing/2014/main" val="1646885003"/>
                    </a:ext>
                  </a:extLst>
                </a:gridCol>
                <a:gridCol w="180000">
                  <a:extLst>
                    <a:ext uri="{9D8B030D-6E8A-4147-A177-3AD203B41FA5}">
                      <a16:colId xmlns:a16="http://schemas.microsoft.com/office/drawing/2014/main" val="518641644"/>
                    </a:ext>
                  </a:extLst>
                </a:gridCol>
                <a:gridCol w="180000">
                  <a:extLst>
                    <a:ext uri="{9D8B030D-6E8A-4147-A177-3AD203B41FA5}">
                      <a16:colId xmlns:a16="http://schemas.microsoft.com/office/drawing/2014/main" val="2238716180"/>
                    </a:ext>
                  </a:extLst>
                </a:gridCol>
              </a:tblGrid>
              <a:tr h="180662">
                <a:tc gridSpan="4">
                  <a:txBody>
                    <a:bodyPr/>
                    <a:lstStyle/>
                    <a:p>
                      <a:r>
                        <a:rPr lang="nb-NO" sz="600" b="0"/>
                        <a:t>Use Eyedropper tool to pick one of these colours</a:t>
                      </a:r>
                    </a:p>
                  </a:txBody>
                  <a:tcPr marL="0" marR="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866353459"/>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2667466"/>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640121"/>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F4FF"/>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005057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BF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FC6"/>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3403457"/>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A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3E4CE"/>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D1AF"/>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568549"/>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8C3D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9D4BA"/>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C3A3"/>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763500"/>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194B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B7A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A890"/>
                    </a:solid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05624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96F9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2A89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937C"/>
                    </a:solidFill>
                  </a:tcPr>
                </a:tc>
                <a:tc>
                  <a:txBody>
                    <a:bodyPr/>
                    <a:lstStyle/>
                    <a:p>
                      <a:pPr algn="ctr"/>
                      <a:r>
                        <a:rPr lang="nb-NO" sz="600">
                          <a:solidFill>
                            <a:schemeClr val="bg1"/>
                          </a:solidFill>
                        </a:rPr>
                        <a:t>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58527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4D7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8C8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6D62"/>
                    </a:solidFill>
                  </a:tcPr>
                </a:tc>
                <a:tc>
                  <a:txBody>
                    <a:bodyPr/>
                    <a:lstStyle/>
                    <a:p>
                      <a:pPr algn="ctr"/>
                      <a:r>
                        <a:rPr lang="nb-NO" sz="600">
                          <a:solidFill>
                            <a:schemeClr val="bg1"/>
                          </a:solidFill>
                        </a:rPr>
                        <a:t>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76424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3F5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7B7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5424C"/>
                    </a:solidFill>
                  </a:tcPr>
                </a:tc>
                <a:tc>
                  <a:txBody>
                    <a:bodyPr/>
                    <a:lstStyle/>
                    <a:p>
                      <a:pPr algn="ctr"/>
                      <a:r>
                        <a:rPr lang="nb-NO" sz="600">
                          <a:solidFill>
                            <a:schemeClr val="bg1"/>
                          </a:solidFill>
                        </a:rPr>
                        <a:t>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4201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7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C0023"/>
                    </a:solidFill>
                  </a:tcPr>
                </a:tc>
                <a:tc>
                  <a:txBody>
                    <a:bodyPr/>
                    <a:lstStyle/>
                    <a:p>
                      <a:pPr algn="ctr"/>
                      <a:r>
                        <a:rPr lang="nb-NO" sz="600">
                          <a:solidFill>
                            <a:schemeClr val="bg1"/>
                          </a:solidFill>
                        </a:rPr>
                        <a:t>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0154419"/>
                  </a:ext>
                </a:extLst>
              </a:tr>
              <a:tr h="180412">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nb-NO" sz="600">
                        <a:solidFill>
                          <a:schemeClr val="bg1"/>
                        </a:solidFill>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732092"/>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EDE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B7"/>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126013"/>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3D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199"/>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3025785"/>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4D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E88C"/>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023671"/>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C6C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C79"/>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5089277"/>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5A7A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5550108"/>
                  </a:ext>
                </a:extLst>
              </a:tr>
            </a:tbl>
          </a:graphicData>
        </a:graphic>
      </p:graphicFrame>
      <p:sp>
        <p:nvSpPr>
          <p:cNvPr id="6" name="Picture Placeholder 5">
            <a:extLst>
              <a:ext uri="{FF2B5EF4-FFF2-40B4-BE49-F238E27FC236}">
                <a16:creationId xmlns:a16="http://schemas.microsoft.com/office/drawing/2014/main" id="{FE4F4F81-E42F-5F3C-8E68-BF8D9F3E73DD}"/>
              </a:ext>
            </a:extLst>
          </p:cNvPr>
          <p:cNvSpPr>
            <a:spLocks noGrp="1"/>
          </p:cNvSpPr>
          <p:nvPr>
            <p:ph type="pic" sz="quarter" idx="10"/>
          </p:nvPr>
        </p:nvSpPr>
        <p:spPr>
          <a:xfrm>
            <a:off x="0" y="0"/>
            <a:ext cx="4476750" cy="6858000"/>
          </a:xfrm>
          <a:solidFill>
            <a:schemeClr val="bg1">
              <a:lumMod val="85000"/>
            </a:schemeClr>
          </a:solidFill>
        </p:spPr>
        <p:txBody>
          <a:bodyPr/>
          <a:lstStyle/>
          <a:p>
            <a:r>
              <a:rPr lang="en-US"/>
              <a:t>Click icon to add picture</a:t>
            </a:r>
            <a:endParaRPr lang="en-GB"/>
          </a:p>
        </p:txBody>
      </p:sp>
    </p:spTree>
    <p:extLst>
      <p:ext uri="{BB962C8B-B14F-4D97-AF65-F5344CB8AC3E}">
        <p14:creationId xmlns:p14="http://schemas.microsoft.com/office/powerpoint/2010/main" val="2154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image" Target="../media/image12.svg"/><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image" Target="../media/image11.png"/><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theme" Target="../theme/theme3.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image" Target="../media/image12.svg"/><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image" Target="../media/image11.png"/><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5" name="Table 15" hidden="1">
            <a:extLst>
              <a:ext uri="{FF2B5EF4-FFF2-40B4-BE49-F238E27FC236}">
                <a16:creationId xmlns:a16="http://schemas.microsoft.com/office/drawing/2014/main" id="{DEBD90AC-FD60-41F4-9529-E31232224E59}"/>
              </a:ext>
            </a:extLst>
          </p:cNvPr>
          <p:cNvGraphicFramePr>
            <a:graphicFrameLocks noGrp="1"/>
          </p:cNvGraphicFramePr>
          <p:nvPr userDrawn="1">
            <p:extLst>
              <p:ext uri="{D42A27DB-BD31-4B8C-83A1-F6EECF244321}">
                <p14:modId xmlns:p14="http://schemas.microsoft.com/office/powerpoint/2010/main" val="1016769249"/>
              </p:ext>
            </p:extLst>
          </p:nvPr>
        </p:nvGraphicFramePr>
        <p:xfrm>
          <a:off x="-362400" y="-365400"/>
          <a:ext cx="12916800" cy="758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3706908691"/>
                    </a:ext>
                  </a:extLst>
                </a:gridCol>
                <a:gridCol w="698400">
                  <a:extLst>
                    <a:ext uri="{9D8B030D-6E8A-4147-A177-3AD203B41FA5}">
                      <a16:colId xmlns:a16="http://schemas.microsoft.com/office/drawing/2014/main" val="1122517581"/>
                    </a:ext>
                  </a:extLst>
                </a:gridCol>
                <a:gridCol w="900000">
                  <a:extLst>
                    <a:ext uri="{9D8B030D-6E8A-4147-A177-3AD203B41FA5}">
                      <a16:colId xmlns:a16="http://schemas.microsoft.com/office/drawing/2014/main" val="3921436069"/>
                    </a:ext>
                  </a:extLst>
                </a:gridCol>
                <a:gridCol w="900000">
                  <a:extLst>
                    <a:ext uri="{9D8B030D-6E8A-4147-A177-3AD203B41FA5}">
                      <a16:colId xmlns:a16="http://schemas.microsoft.com/office/drawing/2014/main" val="461690647"/>
                    </a:ext>
                  </a:extLst>
                </a:gridCol>
                <a:gridCol w="900000">
                  <a:extLst>
                    <a:ext uri="{9D8B030D-6E8A-4147-A177-3AD203B41FA5}">
                      <a16:colId xmlns:a16="http://schemas.microsoft.com/office/drawing/2014/main" val="3176828646"/>
                    </a:ext>
                  </a:extLst>
                </a:gridCol>
                <a:gridCol w="900000">
                  <a:extLst>
                    <a:ext uri="{9D8B030D-6E8A-4147-A177-3AD203B41FA5}">
                      <a16:colId xmlns:a16="http://schemas.microsoft.com/office/drawing/2014/main" val="4171762685"/>
                    </a:ext>
                  </a:extLst>
                </a:gridCol>
                <a:gridCol w="900000">
                  <a:extLst>
                    <a:ext uri="{9D8B030D-6E8A-4147-A177-3AD203B41FA5}">
                      <a16:colId xmlns:a16="http://schemas.microsoft.com/office/drawing/2014/main" val="2201640941"/>
                    </a:ext>
                  </a:extLst>
                </a:gridCol>
                <a:gridCol w="900000">
                  <a:extLst>
                    <a:ext uri="{9D8B030D-6E8A-4147-A177-3AD203B41FA5}">
                      <a16:colId xmlns:a16="http://schemas.microsoft.com/office/drawing/2014/main" val="3985058925"/>
                    </a:ext>
                  </a:extLst>
                </a:gridCol>
                <a:gridCol w="900000">
                  <a:extLst>
                    <a:ext uri="{9D8B030D-6E8A-4147-A177-3AD203B41FA5}">
                      <a16:colId xmlns:a16="http://schemas.microsoft.com/office/drawing/2014/main" val="2520456441"/>
                    </a:ext>
                  </a:extLst>
                </a:gridCol>
                <a:gridCol w="900000">
                  <a:extLst>
                    <a:ext uri="{9D8B030D-6E8A-4147-A177-3AD203B41FA5}">
                      <a16:colId xmlns:a16="http://schemas.microsoft.com/office/drawing/2014/main" val="3882555492"/>
                    </a:ext>
                  </a:extLst>
                </a:gridCol>
                <a:gridCol w="900000">
                  <a:extLst>
                    <a:ext uri="{9D8B030D-6E8A-4147-A177-3AD203B41FA5}">
                      <a16:colId xmlns:a16="http://schemas.microsoft.com/office/drawing/2014/main" val="1630932600"/>
                    </a:ext>
                  </a:extLst>
                </a:gridCol>
                <a:gridCol w="900000">
                  <a:extLst>
                    <a:ext uri="{9D8B030D-6E8A-4147-A177-3AD203B41FA5}">
                      <a16:colId xmlns:a16="http://schemas.microsoft.com/office/drawing/2014/main" val="4253300143"/>
                    </a:ext>
                  </a:extLst>
                </a:gridCol>
                <a:gridCol w="900000">
                  <a:extLst>
                    <a:ext uri="{9D8B030D-6E8A-4147-A177-3AD203B41FA5}">
                      <a16:colId xmlns:a16="http://schemas.microsoft.com/office/drawing/2014/main" val="3197937433"/>
                    </a:ext>
                  </a:extLst>
                </a:gridCol>
                <a:gridCol w="900000">
                  <a:extLst>
                    <a:ext uri="{9D8B030D-6E8A-4147-A177-3AD203B41FA5}">
                      <a16:colId xmlns:a16="http://schemas.microsoft.com/office/drawing/2014/main" val="2775328341"/>
                    </a:ext>
                  </a:extLst>
                </a:gridCol>
                <a:gridCol w="698400">
                  <a:extLst>
                    <a:ext uri="{9D8B030D-6E8A-4147-A177-3AD203B41FA5}">
                      <a16:colId xmlns:a16="http://schemas.microsoft.com/office/drawing/2014/main" val="3434562342"/>
                    </a:ext>
                  </a:extLst>
                </a:gridCol>
                <a:gridCol w="360000">
                  <a:extLst>
                    <a:ext uri="{9D8B030D-6E8A-4147-A177-3AD203B41FA5}">
                      <a16:colId xmlns:a16="http://schemas.microsoft.com/office/drawing/2014/main" val="2670757722"/>
                    </a:ext>
                  </a:extLst>
                </a:gridCol>
              </a:tblGrid>
              <a:tr h="360000">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DnDiag">
                      <a:fgClr>
                        <a:schemeClr val="bg1">
                          <a:lumMod val="50000"/>
                        </a:schemeClr>
                      </a:fgClr>
                      <a:bgClr>
                        <a:schemeClr val="bg1"/>
                      </a:bgClr>
                    </a:pattFill>
                  </a:tcPr>
                </a:tc>
                <a:tc>
                  <a:txBody>
                    <a:bodyPr/>
                    <a:lstStyle/>
                    <a:p>
                      <a:pPr algn="ctr"/>
                      <a:r>
                        <a:rPr lang="nb-NO" sz="700" err="1">
                          <a:solidFill>
                            <a:schemeClr val="bg1"/>
                          </a:solidFill>
                        </a:rPr>
                        <a:t>Left</a:t>
                      </a:r>
                      <a:r>
                        <a:rPr lang="nb-NO" sz="700">
                          <a:solidFill>
                            <a:schemeClr val="bg1"/>
                          </a:solidFill>
                        </a:rPr>
                        <a:t> margin</a:t>
                      </a: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nb-NO" sz="700">
                          <a:solidFill>
                            <a:schemeClr val="bg1"/>
                          </a:solidFill>
                        </a:rPr>
                        <a:t>1</a:t>
                      </a: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2</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3</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4</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5</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6</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7</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8</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9</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10</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11</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12</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Right margin</a:t>
                      </a: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bg1">
                          <a:lumMod val="50000"/>
                        </a:schemeClr>
                      </a:fgClr>
                      <a:bgClr>
                        <a:schemeClr val="bg1"/>
                      </a:bgClr>
                    </a:pattFill>
                  </a:tcPr>
                </a:tc>
                <a:extLst>
                  <a:ext uri="{0D108BD9-81ED-4DB2-BD59-A6C34878D82A}">
                    <a16:rowId xmlns:a16="http://schemas.microsoft.com/office/drawing/2014/main" val="1267116639"/>
                  </a:ext>
                </a:extLst>
              </a:tr>
              <a:tr h="824400">
                <a:tc>
                  <a:txBody>
                    <a:bodyPr/>
                    <a:lstStyle/>
                    <a:p>
                      <a:pPr algn="ctr"/>
                      <a:r>
                        <a:rPr lang="nb-NO" sz="700">
                          <a:solidFill>
                            <a:schemeClr val="bg1"/>
                          </a:solidFill>
                        </a:rPr>
                        <a:t>Logo Space</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Logo </a:t>
                      </a:r>
                      <a:r>
                        <a:rPr lang="nb-NO" sz="700" err="1">
                          <a:solidFill>
                            <a:schemeClr val="bg1"/>
                          </a:solidFill>
                        </a:rPr>
                        <a:t>space</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2284756019"/>
                  </a:ext>
                </a:extLst>
              </a:tr>
              <a:tr h="594000">
                <a:tc>
                  <a:txBody>
                    <a:bodyPr/>
                    <a:lstStyle/>
                    <a:p>
                      <a:pPr algn="ctr"/>
                      <a:r>
                        <a:rPr lang="nb-NO" sz="700">
                          <a:solidFill>
                            <a:schemeClr val="bg1"/>
                          </a:solidFill>
                        </a:rPr>
                        <a:t>1</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1</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6628835"/>
                  </a:ext>
                </a:extLst>
              </a:tr>
              <a:tr h="594000">
                <a:tc>
                  <a:txBody>
                    <a:bodyPr/>
                    <a:lstStyle/>
                    <a:p>
                      <a:pPr algn="ctr"/>
                      <a:r>
                        <a:rPr lang="nb-NO" sz="700">
                          <a:solidFill>
                            <a:schemeClr val="bg1"/>
                          </a:solidFill>
                        </a:rPr>
                        <a:t>2</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2</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786395"/>
                  </a:ext>
                </a:extLst>
              </a:tr>
              <a:tr h="594000">
                <a:tc>
                  <a:txBody>
                    <a:bodyPr/>
                    <a:lstStyle/>
                    <a:p>
                      <a:pPr algn="ctr"/>
                      <a:r>
                        <a:rPr lang="nb-NO" sz="700">
                          <a:solidFill>
                            <a:schemeClr val="bg1"/>
                          </a:solidFill>
                        </a:rPr>
                        <a:t>3</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3</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40466"/>
                  </a:ext>
                </a:extLst>
              </a:tr>
              <a:tr h="594000">
                <a:tc>
                  <a:txBody>
                    <a:bodyPr/>
                    <a:lstStyle/>
                    <a:p>
                      <a:pPr algn="ctr"/>
                      <a:r>
                        <a:rPr lang="nb-NO" sz="700">
                          <a:solidFill>
                            <a:schemeClr val="bg1"/>
                          </a:solidFill>
                        </a:rPr>
                        <a:t>4</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4</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0749273"/>
                  </a:ext>
                </a:extLst>
              </a:tr>
              <a:tr h="594000">
                <a:tc>
                  <a:txBody>
                    <a:bodyPr/>
                    <a:lstStyle/>
                    <a:p>
                      <a:pPr algn="ctr"/>
                      <a:r>
                        <a:rPr lang="nb-NO" sz="700">
                          <a:solidFill>
                            <a:schemeClr val="bg1"/>
                          </a:solidFill>
                        </a:rPr>
                        <a:t>5</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5</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9297255"/>
                  </a:ext>
                </a:extLst>
              </a:tr>
              <a:tr h="594000">
                <a:tc>
                  <a:txBody>
                    <a:bodyPr/>
                    <a:lstStyle/>
                    <a:p>
                      <a:pPr algn="ctr"/>
                      <a:r>
                        <a:rPr lang="nb-NO" sz="700">
                          <a:solidFill>
                            <a:schemeClr val="bg1"/>
                          </a:solidFill>
                        </a:rPr>
                        <a:t>6</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6</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9784121"/>
                  </a:ext>
                </a:extLst>
              </a:tr>
              <a:tr h="594000">
                <a:tc>
                  <a:txBody>
                    <a:bodyPr/>
                    <a:lstStyle/>
                    <a:p>
                      <a:pPr algn="ctr"/>
                      <a:r>
                        <a:rPr lang="nb-NO" sz="700">
                          <a:solidFill>
                            <a:schemeClr val="bg1"/>
                          </a:solidFill>
                        </a:rPr>
                        <a:t>7</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7</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9926277"/>
                  </a:ext>
                </a:extLst>
              </a:tr>
              <a:tr h="594000">
                <a:tc>
                  <a:txBody>
                    <a:bodyPr/>
                    <a:lstStyle/>
                    <a:p>
                      <a:pPr algn="ctr"/>
                      <a:r>
                        <a:rPr lang="nb-NO" sz="700">
                          <a:solidFill>
                            <a:schemeClr val="bg1"/>
                          </a:solidFill>
                        </a:rPr>
                        <a:t>8</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8</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0813238"/>
                  </a:ext>
                </a:extLst>
              </a:tr>
              <a:tr h="594000">
                <a:tc>
                  <a:txBody>
                    <a:bodyPr/>
                    <a:lstStyle/>
                    <a:p>
                      <a:pPr algn="ctr"/>
                      <a:r>
                        <a:rPr lang="nb-NO" sz="700">
                          <a:solidFill>
                            <a:schemeClr val="bg1"/>
                          </a:solidFill>
                        </a:rPr>
                        <a:t>9</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9</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3967900"/>
                  </a:ext>
                </a:extLst>
              </a:tr>
              <a:tr h="698400">
                <a:tc>
                  <a:txBody>
                    <a:bodyPr/>
                    <a:lstStyle/>
                    <a:p>
                      <a:pPr algn="ctr"/>
                      <a:r>
                        <a:rPr lang="nb-NO" sz="700" err="1">
                          <a:solidFill>
                            <a:schemeClr val="bg1"/>
                          </a:solidFill>
                        </a:rPr>
                        <a:t>Bottom</a:t>
                      </a:r>
                      <a:r>
                        <a:rPr lang="nb-NO" sz="700">
                          <a:solidFill>
                            <a:schemeClr val="bg1"/>
                          </a:solidFill>
                        </a:rPr>
                        <a:t> margin</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err="1">
                          <a:solidFill>
                            <a:schemeClr val="bg1"/>
                          </a:solidFill>
                        </a:rPr>
                        <a:t>Bottom</a:t>
                      </a:r>
                      <a:r>
                        <a:rPr lang="nb-NO" sz="700">
                          <a:solidFill>
                            <a:schemeClr val="bg1"/>
                          </a:solidFill>
                        </a:rPr>
                        <a:t> margin</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2749541604"/>
                  </a:ext>
                </a:extLst>
              </a:tr>
              <a:tr h="360000">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bg1">
                          <a:lumMod val="50000"/>
                        </a:schemeClr>
                      </a:fgClr>
                      <a:bgClr>
                        <a:schemeClr val="bg1"/>
                      </a:bgClr>
                    </a:pattFill>
                  </a:tcPr>
                </a:tc>
                <a:tc>
                  <a:txBody>
                    <a:bodyPr/>
                    <a:lstStyle/>
                    <a:p>
                      <a:pPr algn="ctr"/>
                      <a:r>
                        <a:rPr lang="nb-NO" sz="700" err="1">
                          <a:solidFill>
                            <a:schemeClr val="bg1"/>
                          </a:solidFill>
                        </a:rPr>
                        <a:t>Left</a:t>
                      </a:r>
                      <a:r>
                        <a:rPr lang="nb-NO" sz="700">
                          <a:solidFill>
                            <a:schemeClr val="bg1"/>
                          </a:solidFill>
                        </a:rPr>
                        <a:t> margin</a:t>
                      </a: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nb-NO" sz="700">
                          <a:solidFill>
                            <a:schemeClr val="bg1"/>
                          </a:solidFill>
                        </a:rPr>
                        <a:t>1</a:t>
                      </a: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2</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3</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4</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5</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6</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7</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8</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9</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10</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11</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12</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Right margin</a:t>
                      </a: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DnDiag">
                      <a:fgClr>
                        <a:schemeClr val="bg1">
                          <a:lumMod val="50000"/>
                        </a:schemeClr>
                      </a:fgClr>
                      <a:bgClr>
                        <a:schemeClr val="bg1"/>
                      </a:bgClr>
                    </a:pattFill>
                  </a:tcPr>
                </a:tc>
                <a:extLst>
                  <a:ext uri="{0D108BD9-81ED-4DB2-BD59-A6C34878D82A}">
                    <a16:rowId xmlns:a16="http://schemas.microsoft.com/office/drawing/2014/main" val="87438051"/>
                  </a:ext>
                </a:extLst>
              </a:tr>
            </a:tbl>
          </a:graphicData>
        </a:graphic>
      </p:graphicFrame>
      <p:sp>
        <p:nvSpPr>
          <p:cNvPr id="2" name="Title Placeholder 1">
            <a:extLst>
              <a:ext uri="{FF2B5EF4-FFF2-40B4-BE49-F238E27FC236}">
                <a16:creationId xmlns:a16="http://schemas.microsoft.com/office/drawing/2014/main" id="{6358EDB7-2099-41D3-A175-DAC6E212AAF8}"/>
              </a:ext>
            </a:extLst>
          </p:cNvPr>
          <p:cNvSpPr>
            <a:spLocks noGrp="1"/>
          </p:cNvSpPr>
          <p:nvPr>
            <p:ph type="title"/>
          </p:nvPr>
        </p:nvSpPr>
        <p:spPr>
          <a:xfrm>
            <a:off x="694295" y="909000"/>
            <a:ext cx="10800000" cy="539362"/>
          </a:xfrm>
          <a:prstGeom prst="rect">
            <a:avLst/>
          </a:prstGeom>
        </p:spPr>
        <p:txBody>
          <a:bodyPr vert="horz" lIns="0" tIns="72000" rIns="0" bIns="0" rtlCol="0" anchor="t">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75D17EAE-7603-437B-BEF7-B208D7061457}"/>
              </a:ext>
            </a:extLst>
          </p:cNvPr>
          <p:cNvSpPr>
            <a:spLocks noGrp="1"/>
          </p:cNvSpPr>
          <p:nvPr>
            <p:ph type="body" idx="1"/>
          </p:nvPr>
        </p:nvSpPr>
        <p:spPr>
          <a:xfrm>
            <a:off x="694800" y="1810800"/>
            <a:ext cx="10800000" cy="431958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3" name="Slide Number Placeholder 5">
            <a:extLst>
              <a:ext uri="{FF2B5EF4-FFF2-40B4-BE49-F238E27FC236}">
                <a16:creationId xmlns:a16="http://schemas.microsoft.com/office/drawing/2014/main" id="{DEF3BA3A-53B3-4BA4-830A-4527AF9F325A}"/>
              </a:ext>
            </a:extLst>
          </p:cNvPr>
          <p:cNvSpPr>
            <a:spLocks noGrp="1"/>
          </p:cNvSpPr>
          <p:nvPr>
            <p:ph type="sldNum" sz="quarter" idx="4"/>
          </p:nvPr>
        </p:nvSpPr>
        <p:spPr>
          <a:xfrm>
            <a:off x="696000" y="6560275"/>
            <a:ext cx="245260" cy="215444"/>
          </a:xfrm>
          <a:prstGeom prst="rect">
            <a:avLst/>
          </a:prstGeom>
        </p:spPr>
        <p:txBody>
          <a:bodyPr vert="horz" wrap="none" lIns="0" tIns="46800" rIns="0" bIns="46800" rtlCol="0" anchor="ctr">
            <a:spAutoFit/>
          </a:bodyPr>
          <a:lstStyle>
            <a:lvl1pPr algn="l">
              <a:defRPr sz="800">
                <a:solidFill>
                  <a:srgbClr val="7C8F98"/>
                </a:solidFill>
                <a:latin typeface="+mn-lt"/>
              </a:defRPr>
            </a:lvl1pPr>
          </a:lstStyle>
          <a:p>
            <a:fld id="{5D1E5300-FC0F-4317-A193-EF6CE9E6F7B5}" type="slidenum">
              <a:rPr lang="en-GB" smtClean="0"/>
              <a:pPr/>
              <a:t>‹#›</a:t>
            </a:fld>
            <a:r>
              <a:rPr lang="en-GB"/>
              <a:t>  |  </a:t>
            </a:r>
            <a:endParaRPr lang="en-GB" noProof="0"/>
          </a:p>
        </p:txBody>
      </p:sp>
      <p:sp>
        <p:nvSpPr>
          <p:cNvPr id="36" name="Classification">
            <a:extLst>
              <a:ext uri="{FF2B5EF4-FFF2-40B4-BE49-F238E27FC236}">
                <a16:creationId xmlns:a16="http://schemas.microsoft.com/office/drawing/2014/main" id="{CCE8DDFB-884A-4040-A8EB-D8221E682614}"/>
              </a:ext>
            </a:extLst>
          </p:cNvPr>
          <p:cNvSpPr txBox="1"/>
          <p:nvPr userDrawn="1"/>
        </p:nvSpPr>
        <p:spPr>
          <a:xfrm>
            <a:off x="9757220" y="6560275"/>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r>
              <a:rPr lang="en-GB" noProof="0">
                <a:latin typeface="+mn-lt"/>
              </a:rPr>
              <a:t>Open</a:t>
            </a:r>
          </a:p>
        </p:txBody>
      </p:sp>
      <p:sp>
        <p:nvSpPr>
          <p:cNvPr id="37" name="DateBox" hidden="1">
            <a:extLst>
              <a:ext uri="{FF2B5EF4-FFF2-40B4-BE49-F238E27FC236}">
                <a16:creationId xmlns:a16="http://schemas.microsoft.com/office/drawing/2014/main" id="{66CDF6A4-3F2C-4A0A-88CC-5D8A55FE1230}"/>
              </a:ext>
            </a:extLst>
          </p:cNvPr>
          <p:cNvSpPr txBox="1"/>
          <p:nvPr userDrawn="1"/>
        </p:nvSpPr>
        <p:spPr>
          <a:xfrm>
            <a:off x="9756774" y="6560275"/>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endParaRPr lang="en-GB" noProof="0">
              <a:latin typeface="+mn-lt"/>
            </a:endParaRPr>
          </a:p>
        </p:txBody>
      </p:sp>
      <p:sp>
        <p:nvSpPr>
          <p:cNvPr id="4" name="isEquinor" hidden="1">
            <a:extLst>
              <a:ext uri="{FF2B5EF4-FFF2-40B4-BE49-F238E27FC236}">
                <a16:creationId xmlns:a16="http://schemas.microsoft.com/office/drawing/2014/main" id="{5118DC7A-7735-4C04-9A17-53916530E1F8}"/>
              </a:ext>
            </a:extLst>
          </p:cNvPr>
          <p:cNvSpPr/>
          <p:nvPr userDrawn="1"/>
        </p:nvSpPr>
        <p:spPr>
          <a:xfrm>
            <a:off x="349624" y="242047"/>
            <a:ext cx="2050676" cy="201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22F0561D-7920-46DD-69C7-002B6307DA7D}"/>
              </a:ext>
            </a:extLst>
          </p:cNvPr>
          <p:cNvSpPr>
            <a:spLocks noChangeAspect="1"/>
          </p:cNvSpPr>
          <p:nvPr/>
        </p:nvSpPr>
        <p:spPr>
          <a:xfrm>
            <a:off x="11136000" y="162000"/>
            <a:ext cx="360000" cy="426702"/>
          </a:xfrm>
          <a:custGeom>
            <a:avLst/>
            <a:gdLst>
              <a:gd name="connsiteX0" fmla="*/ 171346 w 306110"/>
              <a:gd name="connsiteY0" fmla="*/ 300417 h 362827"/>
              <a:gd name="connsiteX1" fmla="*/ 193941 w 306110"/>
              <a:gd name="connsiteY1" fmla="*/ 313328 h 362827"/>
              <a:gd name="connsiteX2" fmla="*/ 196093 w 306110"/>
              <a:gd name="connsiteY2" fmla="*/ 317094 h 362827"/>
              <a:gd name="connsiteX3" fmla="*/ 196093 w 306110"/>
              <a:gd name="connsiteY3" fmla="*/ 343186 h 362827"/>
              <a:gd name="connsiteX4" fmla="*/ 191790 w 306110"/>
              <a:gd name="connsiteY4" fmla="*/ 345607 h 362827"/>
              <a:gd name="connsiteX5" fmla="*/ 169194 w 306110"/>
              <a:gd name="connsiteY5" fmla="*/ 332695 h 362827"/>
              <a:gd name="connsiteX6" fmla="*/ 167042 w 306110"/>
              <a:gd name="connsiteY6" fmla="*/ 328930 h 362827"/>
              <a:gd name="connsiteX7" fmla="*/ 167042 w 306110"/>
              <a:gd name="connsiteY7" fmla="*/ 302838 h 362827"/>
              <a:gd name="connsiteX8" fmla="*/ 171346 w 306110"/>
              <a:gd name="connsiteY8" fmla="*/ 300417 h 362827"/>
              <a:gd name="connsiteX9" fmla="*/ 189369 w 306110"/>
              <a:gd name="connsiteY9" fmla="*/ 268945 h 362827"/>
              <a:gd name="connsiteX10" fmla="*/ 211964 w 306110"/>
              <a:gd name="connsiteY10" fmla="*/ 281856 h 362827"/>
              <a:gd name="connsiteX11" fmla="*/ 216268 w 306110"/>
              <a:gd name="connsiteY11" fmla="*/ 281856 h 362827"/>
              <a:gd name="connsiteX12" fmla="*/ 238863 w 306110"/>
              <a:gd name="connsiteY12" fmla="*/ 268945 h 362827"/>
              <a:gd name="connsiteX13" fmla="*/ 238863 w 306110"/>
              <a:gd name="connsiteY13" fmla="*/ 264103 h 362827"/>
              <a:gd name="connsiteX14" fmla="*/ 216268 w 306110"/>
              <a:gd name="connsiteY14" fmla="*/ 251192 h 362827"/>
              <a:gd name="connsiteX15" fmla="*/ 211964 w 306110"/>
              <a:gd name="connsiteY15" fmla="*/ 251192 h 362827"/>
              <a:gd name="connsiteX16" fmla="*/ 189369 w 306110"/>
              <a:gd name="connsiteY16" fmla="*/ 264103 h 362827"/>
              <a:gd name="connsiteX17" fmla="*/ 189369 w 306110"/>
              <a:gd name="connsiteY17" fmla="*/ 268945 h 362827"/>
              <a:gd name="connsiteX18" fmla="*/ 107865 w 306110"/>
              <a:gd name="connsiteY18" fmla="*/ 263565 h 362827"/>
              <a:gd name="connsiteX19" fmla="*/ 57295 w 306110"/>
              <a:gd name="connsiteY19" fmla="*/ 234245 h 362827"/>
              <a:gd name="connsiteX20" fmla="*/ 52453 w 306110"/>
              <a:gd name="connsiteY20" fmla="*/ 234245 h 362827"/>
              <a:gd name="connsiteX21" fmla="*/ 1614 w 306110"/>
              <a:gd name="connsiteY21" fmla="*/ 263565 h 362827"/>
              <a:gd name="connsiteX22" fmla="*/ 1614 w 306110"/>
              <a:gd name="connsiteY22" fmla="*/ 269214 h 362827"/>
              <a:gd name="connsiteX23" fmla="*/ 52184 w 306110"/>
              <a:gd name="connsiteY23" fmla="*/ 298534 h 362827"/>
              <a:gd name="connsiteX24" fmla="*/ 57026 w 306110"/>
              <a:gd name="connsiteY24" fmla="*/ 298534 h 362827"/>
              <a:gd name="connsiteX25" fmla="*/ 107596 w 306110"/>
              <a:gd name="connsiteY25" fmla="*/ 269214 h 362827"/>
              <a:gd name="connsiteX26" fmla="*/ 107865 w 306110"/>
              <a:gd name="connsiteY26" fmla="*/ 263565 h 362827"/>
              <a:gd name="connsiteX27" fmla="*/ 127501 w 306110"/>
              <a:gd name="connsiteY27" fmla="*/ 299610 h 362827"/>
              <a:gd name="connsiteX28" fmla="*/ 93608 w 306110"/>
              <a:gd name="connsiteY28" fmla="*/ 318977 h 362827"/>
              <a:gd name="connsiteX29" fmla="*/ 91994 w 306110"/>
              <a:gd name="connsiteY29" fmla="*/ 321667 h 362827"/>
              <a:gd name="connsiteX30" fmla="*/ 91994 w 306110"/>
              <a:gd name="connsiteY30" fmla="*/ 360670 h 362827"/>
              <a:gd name="connsiteX31" fmla="*/ 95222 w 306110"/>
              <a:gd name="connsiteY31" fmla="*/ 362553 h 362827"/>
              <a:gd name="connsiteX32" fmla="*/ 129115 w 306110"/>
              <a:gd name="connsiteY32" fmla="*/ 343186 h 362827"/>
              <a:gd name="connsiteX33" fmla="*/ 130729 w 306110"/>
              <a:gd name="connsiteY33" fmla="*/ 340496 h 362827"/>
              <a:gd name="connsiteX34" fmla="*/ 130729 w 306110"/>
              <a:gd name="connsiteY34" fmla="*/ 301493 h 362827"/>
              <a:gd name="connsiteX35" fmla="*/ 127501 w 306110"/>
              <a:gd name="connsiteY35" fmla="*/ 299610 h 362827"/>
              <a:gd name="connsiteX36" fmla="*/ 294544 w 306110"/>
              <a:gd name="connsiteY36" fmla="*/ 1032 h 362827"/>
              <a:gd name="connsiteX37" fmla="*/ 172960 w 306110"/>
              <a:gd name="connsiteY37" fmla="*/ 71238 h 362827"/>
              <a:gd name="connsiteX38" fmla="*/ 167042 w 306110"/>
              <a:gd name="connsiteY38" fmla="*/ 81190 h 362827"/>
              <a:gd name="connsiteX39" fmla="*/ 167042 w 306110"/>
              <a:gd name="connsiteY39" fmla="*/ 221603 h 362827"/>
              <a:gd name="connsiteX40" fmla="*/ 178878 w 306110"/>
              <a:gd name="connsiteY40" fmla="*/ 228328 h 362827"/>
              <a:gd name="connsiteX41" fmla="*/ 300461 w 306110"/>
              <a:gd name="connsiteY41" fmla="*/ 158121 h 362827"/>
              <a:gd name="connsiteX42" fmla="*/ 306110 w 306110"/>
              <a:gd name="connsiteY42" fmla="*/ 148169 h 362827"/>
              <a:gd name="connsiteX43" fmla="*/ 306110 w 306110"/>
              <a:gd name="connsiteY43" fmla="*/ 7756 h 362827"/>
              <a:gd name="connsiteX44" fmla="*/ 294544 w 306110"/>
              <a:gd name="connsiteY44" fmla="*/ 1032 h 362827"/>
              <a:gd name="connsiteX45" fmla="*/ 34162 w 306110"/>
              <a:gd name="connsiteY45" fmla="*/ 77156 h 362827"/>
              <a:gd name="connsiteX46" fmla="*/ 34162 w 306110"/>
              <a:gd name="connsiteY46" fmla="*/ 174799 h 362827"/>
              <a:gd name="connsiteX47" fmla="*/ 38197 w 306110"/>
              <a:gd name="connsiteY47" fmla="*/ 181792 h 362827"/>
              <a:gd name="connsiteX48" fmla="*/ 122659 w 306110"/>
              <a:gd name="connsiteY48" fmla="*/ 230479 h 362827"/>
              <a:gd name="connsiteX49" fmla="*/ 130729 w 306110"/>
              <a:gd name="connsiteY49" fmla="*/ 225907 h 362827"/>
              <a:gd name="connsiteX50" fmla="*/ 130729 w 306110"/>
              <a:gd name="connsiteY50" fmla="*/ 128264 h 362827"/>
              <a:gd name="connsiteX51" fmla="*/ 126694 w 306110"/>
              <a:gd name="connsiteY51" fmla="*/ 121270 h 362827"/>
              <a:gd name="connsiteX52" fmla="*/ 42231 w 306110"/>
              <a:gd name="connsiteY52" fmla="*/ 72583 h 362827"/>
              <a:gd name="connsiteX53" fmla="*/ 34162 w 306110"/>
              <a:gd name="connsiteY53" fmla="*/ 77156 h 36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6110" h="362827">
                <a:moveTo>
                  <a:pt x="171346" y="300417"/>
                </a:moveTo>
                <a:lnTo>
                  <a:pt x="193941" y="313328"/>
                </a:lnTo>
                <a:cubicBezTo>
                  <a:pt x="195286" y="314135"/>
                  <a:pt x="196093" y="315480"/>
                  <a:pt x="196093" y="317094"/>
                </a:cubicBezTo>
                <a:lnTo>
                  <a:pt x="196093" y="343186"/>
                </a:lnTo>
                <a:cubicBezTo>
                  <a:pt x="196093" y="345338"/>
                  <a:pt x="193672" y="346683"/>
                  <a:pt x="191790" y="345607"/>
                </a:cubicBezTo>
                <a:lnTo>
                  <a:pt x="169194" y="332695"/>
                </a:lnTo>
                <a:cubicBezTo>
                  <a:pt x="167849" y="331888"/>
                  <a:pt x="167042" y="330544"/>
                  <a:pt x="167042" y="328930"/>
                </a:cubicBezTo>
                <a:lnTo>
                  <a:pt x="167042" y="302838"/>
                </a:lnTo>
                <a:cubicBezTo>
                  <a:pt x="167042" y="300686"/>
                  <a:pt x="169463" y="299072"/>
                  <a:pt x="171346" y="300417"/>
                </a:cubicBezTo>
                <a:close/>
                <a:moveTo>
                  <a:pt x="189369" y="268945"/>
                </a:moveTo>
                <a:lnTo>
                  <a:pt x="211964" y="281856"/>
                </a:lnTo>
                <a:cubicBezTo>
                  <a:pt x="213309" y="282663"/>
                  <a:pt x="214923" y="282663"/>
                  <a:pt x="216268" y="281856"/>
                </a:cubicBezTo>
                <a:lnTo>
                  <a:pt x="238863" y="268945"/>
                </a:lnTo>
                <a:cubicBezTo>
                  <a:pt x="240746" y="267869"/>
                  <a:pt x="240746" y="265179"/>
                  <a:pt x="238863" y="264103"/>
                </a:cubicBezTo>
                <a:lnTo>
                  <a:pt x="216268" y="251192"/>
                </a:lnTo>
                <a:cubicBezTo>
                  <a:pt x="214923" y="250385"/>
                  <a:pt x="213309" y="250385"/>
                  <a:pt x="211964" y="251192"/>
                </a:cubicBezTo>
                <a:lnTo>
                  <a:pt x="189369" y="264103"/>
                </a:lnTo>
                <a:cubicBezTo>
                  <a:pt x="187486" y="265179"/>
                  <a:pt x="187486" y="267869"/>
                  <a:pt x="189369" y="268945"/>
                </a:cubicBezTo>
                <a:close/>
                <a:moveTo>
                  <a:pt x="107865" y="263565"/>
                </a:moveTo>
                <a:lnTo>
                  <a:pt x="57295" y="234245"/>
                </a:lnTo>
                <a:cubicBezTo>
                  <a:pt x="55681" y="233438"/>
                  <a:pt x="54067" y="233438"/>
                  <a:pt x="52453" y="234245"/>
                </a:cubicBezTo>
                <a:lnTo>
                  <a:pt x="1614" y="263565"/>
                </a:lnTo>
                <a:cubicBezTo>
                  <a:pt x="-538" y="264910"/>
                  <a:pt x="-538" y="267869"/>
                  <a:pt x="1614" y="269214"/>
                </a:cubicBezTo>
                <a:lnTo>
                  <a:pt x="52184" y="298534"/>
                </a:lnTo>
                <a:cubicBezTo>
                  <a:pt x="53798" y="299341"/>
                  <a:pt x="55412" y="299341"/>
                  <a:pt x="57026" y="298534"/>
                </a:cubicBezTo>
                <a:lnTo>
                  <a:pt x="107596" y="269214"/>
                </a:lnTo>
                <a:cubicBezTo>
                  <a:pt x="110017" y="268138"/>
                  <a:pt x="110017" y="264910"/>
                  <a:pt x="107865" y="263565"/>
                </a:cubicBezTo>
                <a:close/>
                <a:moveTo>
                  <a:pt x="127501" y="299610"/>
                </a:moveTo>
                <a:lnTo>
                  <a:pt x="93608" y="318977"/>
                </a:lnTo>
                <a:cubicBezTo>
                  <a:pt x="92532" y="319515"/>
                  <a:pt x="91994" y="320591"/>
                  <a:pt x="91994" y="321667"/>
                </a:cubicBezTo>
                <a:lnTo>
                  <a:pt x="91994" y="360670"/>
                </a:lnTo>
                <a:cubicBezTo>
                  <a:pt x="91994" y="362284"/>
                  <a:pt x="93877" y="363360"/>
                  <a:pt x="95222" y="362553"/>
                </a:cubicBezTo>
                <a:lnTo>
                  <a:pt x="129115" y="343186"/>
                </a:lnTo>
                <a:cubicBezTo>
                  <a:pt x="130191" y="342648"/>
                  <a:pt x="130729" y="341572"/>
                  <a:pt x="130729" y="340496"/>
                </a:cubicBezTo>
                <a:lnTo>
                  <a:pt x="130729" y="301493"/>
                </a:lnTo>
                <a:cubicBezTo>
                  <a:pt x="130729" y="299879"/>
                  <a:pt x="128846" y="298803"/>
                  <a:pt x="127501" y="299610"/>
                </a:cubicBezTo>
                <a:close/>
                <a:moveTo>
                  <a:pt x="294544" y="1032"/>
                </a:moveTo>
                <a:lnTo>
                  <a:pt x="172960" y="71238"/>
                </a:lnTo>
                <a:cubicBezTo>
                  <a:pt x="169463" y="73390"/>
                  <a:pt x="167042" y="77156"/>
                  <a:pt x="167042" y="81190"/>
                </a:cubicBezTo>
                <a:lnTo>
                  <a:pt x="167042" y="221603"/>
                </a:lnTo>
                <a:cubicBezTo>
                  <a:pt x="167042" y="227521"/>
                  <a:pt x="173498" y="231286"/>
                  <a:pt x="178878" y="228328"/>
                </a:cubicBezTo>
                <a:lnTo>
                  <a:pt x="300461" y="158121"/>
                </a:lnTo>
                <a:cubicBezTo>
                  <a:pt x="303958" y="155969"/>
                  <a:pt x="306110" y="152204"/>
                  <a:pt x="306110" y="148169"/>
                </a:cubicBezTo>
                <a:lnTo>
                  <a:pt x="306110" y="7756"/>
                </a:lnTo>
                <a:cubicBezTo>
                  <a:pt x="306110" y="1839"/>
                  <a:pt x="299654" y="-1927"/>
                  <a:pt x="294544" y="1032"/>
                </a:cubicBezTo>
                <a:close/>
                <a:moveTo>
                  <a:pt x="34162" y="77156"/>
                </a:moveTo>
                <a:lnTo>
                  <a:pt x="34162" y="174799"/>
                </a:lnTo>
                <a:cubicBezTo>
                  <a:pt x="34162" y="177758"/>
                  <a:pt x="35507" y="180447"/>
                  <a:pt x="38197" y="181792"/>
                </a:cubicBezTo>
                <a:lnTo>
                  <a:pt x="122659" y="230479"/>
                </a:lnTo>
                <a:cubicBezTo>
                  <a:pt x="126156" y="232631"/>
                  <a:pt x="130729" y="229941"/>
                  <a:pt x="130729" y="225907"/>
                </a:cubicBezTo>
                <a:lnTo>
                  <a:pt x="130729" y="128264"/>
                </a:lnTo>
                <a:cubicBezTo>
                  <a:pt x="130729" y="125305"/>
                  <a:pt x="129115" y="122615"/>
                  <a:pt x="126694" y="121270"/>
                </a:cubicBezTo>
                <a:lnTo>
                  <a:pt x="42231" y="72583"/>
                </a:lnTo>
                <a:cubicBezTo>
                  <a:pt x="38466" y="70431"/>
                  <a:pt x="34162" y="73121"/>
                  <a:pt x="34162" y="77156"/>
                </a:cubicBezTo>
                <a:close/>
              </a:path>
            </a:pathLst>
          </a:custGeom>
          <a:solidFill>
            <a:srgbClr val="FF1243"/>
          </a:solidFill>
          <a:ln w="2684" cap="flat">
            <a:noFill/>
            <a:prstDash val="solid"/>
            <a:miter/>
          </a:ln>
        </p:spPr>
        <p:txBody>
          <a:bodyPr rtlCol="0" anchor="ctr"/>
          <a:lstStyle/>
          <a:p>
            <a:endParaRPr lang="nb-NO"/>
          </a:p>
        </p:txBody>
      </p:sp>
      <p:graphicFrame>
        <p:nvGraphicFramePr>
          <p:cNvPr id="26" name="Table 25">
            <a:extLst>
              <a:ext uri="{FF2B5EF4-FFF2-40B4-BE49-F238E27FC236}">
                <a16:creationId xmlns:a16="http://schemas.microsoft.com/office/drawing/2014/main" id="{32598C14-D2C6-7ED6-E763-76F034E52550}"/>
              </a:ext>
            </a:extLst>
          </p:cNvPr>
          <p:cNvGraphicFramePr>
            <a:graphicFrameLocks noGrp="1"/>
          </p:cNvGraphicFramePr>
          <p:nvPr userDrawn="1">
            <p:extLst>
              <p:ext uri="{D42A27DB-BD31-4B8C-83A1-F6EECF244321}">
                <p14:modId xmlns:p14="http://schemas.microsoft.com/office/powerpoint/2010/main" val="1590297876"/>
              </p:ext>
            </p:extLst>
          </p:nvPr>
        </p:nvGraphicFramePr>
        <p:xfrm>
          <a:off x="12396000" y="562018"/>
          <a:ext cx="720000" cy="3406732"/>
        </p:xfrm>
        <a:graphic>
          <a:graphicData uri="http://schemas.openxmlformats.org/drawingml/2006/table">
            <a:tbl>
              <a:tblPr firstRow="1" bandRow="1">
                <a:tableStyleId>{5C22544A-7EE6-4342-B048-85BDC9FD1C3A}</a:tableStyleId>
              </a:tblPr>
              <a:tblGrid>
                <a:gridCol w="180000">
                  <a:extLst>
                    <a:ext uri="{9D8B030D-6E8A-4147-A177-3AD203B41FA5}">
                      <a16:colId xmlns:a16="http://schemas.microsoft.com/office/drawing/2014/main" val="861224841"/>
                    </a:ext>
                  </a:extLst>
                </a:gridCol>
                <a:gridCol w="180000">
                  <a:extLst>
                    <a:ext uri="{9D8B030D-6E8A-4147-A177-3AD203B41FA5}">
                      <a16:colId xmlns:a16="http://schemas.microsoft.com/office/drawing/2014/main" val="1646885003"/>
                    </a:ext>
                  </a:extLst>
                </a:gridCol>
                <a:gridCol w="180000">
                  <a:extLst>
                    <a:ext uri="{9D8B030D-6E8A-4147-A177-3AD203B41FA5}">
                      <a16:colId xmlns:a16="http://schemas.microsoft.com/office/drawing/2014/main" val="518641644"/>
                    </a:ext>
                  </a:extLst>
                </a:gridCol>
                <a:gridCol w="180000">
                  <a:extLst>
                    <a:ext uri="{9D8B030D-6E8A-4147-A177-3AD203B41FA5}">
                      <a16:colId xmlns:a16="http://schemas.microsoft.com/office/drawing/2014/main" val="2238716180"/>
                    </a:ext>
                  </a:extLst>
                </a:gridCol>
              </a:tblGrid>
              <a:tr h="180662">
                <a:tc gridSpan="4">
                  <a:txBody>
                    <a:bodyPr/>
                    <a:lstStyle/>
                    <a:p>
                      <a:r>
                        <a:rPr lang="nb-NO" sz="600" b="0"/>
                        <a:t>Use Eyedropper tool to pick one of these colours</a:t>
                      </a:r>
                    </a:p>
                  </a:txBody>
                  <a:tcPr marL="0" marR="0" marT="0" marB="72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866353459"/>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2667466"/>
                  </a:ext>
                </a:extLst>
              </a:tr>
              <a:tr h="180000">
                <a:tc gridSpan="4">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hMerge="1">
                  <a:txBody>
                    <a:bodyPr/>
                    <a:lstStyle/>
                    <a:p>
                      <a:endParaRPr lang="nb-NO" sz="200"/>
                    </a:p>
                  </a:txBody>
                  <a:tcPr marL="0" marR="0" marT="0" marB="0">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hMerge="1">
                  <a:txBody>
                    <a:bodyPr/>
                    <a:lstStyle/>
                    <a:p>
                      <a:endParaRPr lang="nb-NO" sz="200"/>
                    </a:p>
                  </a:txBody>
                  <a:tcPr marL="0" marR="0" marT="0" marB="0">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2640121"/>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F4FF"/>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6F9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6D6"/>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005057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BF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E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DFC6"/>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3403457"/>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AE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3E4CE"/>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8D1AF"/>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568549"/>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8C3D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9D4BA"/>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C3A3"/>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763500"/>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194BB"/>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4B7A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A890"/>
                    </a:solid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05624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96F9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2A89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8937C"/>
                    </a:solidFill>
                  </a:tcPr>
                </a:tc>
                <a:tc>
                  <a:txBody>
                    <a:bodyPr/>
                    <a:lstStyle/>
                    <a:p>
                      <a:pPr algn="ctr"/>
                      <a:r>
                        <a:rPr lang="nb-NO" sz="600">
                          <a:solidFill>
                            <a:schemeClr val="bg1"/>
                          </a:solidFill>
                        </a:rPr>
                        <a:t>6</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585273"/>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A4D74"/>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48C83"/>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F6D62"/>
                    </a:solidFill>
                  </a:tcPr>
                </a:tc>
                <a:tc>
                  <a:txBody>
                    <a:bodyPr/>
                    <a:lstStyle/>
                    <a:p>
                      <a:pPr algn="ctr"/>
                      <a:r>
                        <a:rPr lang="nb-NO" sz="600">
                          <a:solidFill>
                            <a:schemeClr val="bg1"/>
                          </a:solidFill>
                        </a:rPr>
                        <a:t>7</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076424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33F5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D7B7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5424C"/>
                    </a:solidFill>
                  </a:tcPr>
                </a:tc>
                <a:tc>
                  <a:txBody>
                    <a:bodyPr/>
                    <a:lstStyle/>
                    <a:p>
                      <a:pPr algn="ctr"/>
                      <a:r>
                        <a:rPr lang="nb-NO" sz="600">
                          <a:solidFill>
                            <a:schemeClr val="bg1"/>
                          </a:solidFill>
                        </a:rPr>
                        <a:t>8</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742016"/>
                  </a:ext>
                </a:extLst>
              </a:tr>
              <a:tr h="180000">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7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C0023"/>
                    </a:solidFill>
                  </a:tcPr>
                </a:tc>
                <a:tc>
                  <a:txBody>
                    <a:bodyPr/>
                    <a:lstStyle/>
                    <a:p>
                      <a:pPr algn="ctr"/>
                      <a:r>
                        <a:rPr lang="nb-NO" sz="600">
                          <a:solidFill>
                            <a:schemeClr val="bg1"/>
                          </a:solidFill>
                        </a:rPr>
                        <a:t>9</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0154419"/>
                  </a:ext>
                </a:extLst>
              </a:tr>
              <a:tr h="180412">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nb-NO" sz="600">
                        <a:solidFill>
                          <a:schemeClr val="bg1"/>
                        </a:solidFill>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732092"/>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2EDE9"/>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5B7"/>
                    </a:solidFill>
                  </a:tcPr>
                </a:tc>
                <a:tc>
                  <a:txBody>
                    <a:bodyPr/>
                    <a:lstStyle/>
                    <a:p>
                      <a:pPr algn="ctr"/>
                      <a:r>
                        <a:rPr lang="nb-NO" sz="600">
                          <a:solidFill>
                            <a:schemeClr val="bg1"/>
                          </a:solidFill>
                        </a:rPr>
                        <a:t>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9126013"/>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3DFDD"/>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199"/>
                    </a:solidFill>
                  </a:tcPr>
                </a:tc>
                <a:tc>
                  <a:txBody>
                    <a:bodyPr/>
                    <a:lstStyle/>
                    <a:p>
                      <a:pPr algn="ctr"/>
                      <a:r>
                        <a:rPr lang="nb-NO" sz="600">
                          <a:solidFill>
                            <a:schemeClr val="bg1"/>
                          </a:solidFill>
                        </a:rPr>
                        <a:t>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3025785"/>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4D6"/>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E88C"/>
                    </a:solidFill>
                  </a:tcPr>
                </a:tc>
                <a:tc>
                  <a:txBody>
                    <a:bodyPr/>
                    <a:lstStyle/>
                    <a:p>
                      <a:pPr algn="ctr"/>
                      <a:r>
                        <a:rPr lang="nb-NO" sz="600">
                          <a:solidFill>
                            <a:schemeClr val="bg1"/>
                          </a:solidFill>
                        </a:rPr>
                        <a:t>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4023671"/>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C6C8"/>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C79"/>
                    </a:solidFill>
                  </a:tcPr>
                </a:tc>
                <a:tc>
                  <a:txBody>
                    <a:bodyPr/>
                    <a:lstStyle/>
                    <a:p>
                      <a:pPr algn="ctr"/>
                      <a:r>
                        <a:rPr lang="nb-NO" sz="600">
                          <a:solidFill>
                            <a:schemeClr val="bg1"/>
                          </a:solidFill>
                        </a:rPr>
                        <a:t>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5089277"/>
                  </a:ext>
                </a:extLst>
              </a:tr>
              <a:tr h="180000">
                <a:tc>
                  <a:txBody>
                    <a:bodyPr/>
                    <a:lstStyle/>
                    <a:p>
                      <a:endParaRPr lang="nb-NO" sz="200"/>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5A7AC"/>
                    </a:solidFill>
                  </a:tcPr>
                </a:tc>
                <a:tc>
                  <a:txBody>
                    <a:bodyPr/>
                    <a:lstStyle/>
                    <a:p>
                      <a:endParaRPr lang="nb-NO" sz="200"/>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600">
                          <a:solidFill>
                            <a:schemeClr val="bg1"/>
                          </a:solidFill>
                        </a:rPr>
                        <a:t>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5550108"/>
                  </a:ext>
                </a:extLst>
              </a:tr>
            </a:tbl>
          </a:graphicData>
        </a:graphic>
      </p:graphicFrame>
    </p:spTree>
    <p:extLst>
      <p:ext uri="{BB962C8B-B14F-4D97-AF65-F5344CB8AC3E}">
        <p14:creationId xmlns:p14="http://schemas.microsoft.com/office/powerpoint/2010/main" val="1161360054"/>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76" r:id="rId4"/>
    <p:sldLayoutId id="2147483667" r:id="rId5"/>
    <p:sldLayoutId id="2147483660" r:id="rId6"/>
    <p:sldLayoutId id="2147483661" r:id="rId7"/>
    <p:sldLayoutId id="2147483683" r:id="rId8"/>
    <p:sldLayoutId id="2147483684" r:id="rId9"/>
    <p:sldLayoutId id="2147483699" r:id="rId10"/>
    <p:sldLayoutId id="2147483700" r:id="rId11"/>
    <p:sldLayoutId id="2147483650" r:id="rId12"/>
    <p:sldLayoutId id="2147483652" r:id="rId13"/>
    <p:sldLayoutId id="2147483668" r:id="rId14"/>
    <p:sldLayoutId id="2147483673" r:id="rId15"/>
    <p:sldLayoutId id="2147483679" r:id="rId16"/>
    <p:sldLayoutId id="2147483669" r:id="rId17"/>
    <p:sldLayoutId id="2147483678" r:id="rId18"/>
    <p:sldLayoutId id="2147483656" r:id="rId19"/>
    <p:sldLayoutId id="2147483695" r:id="rId20"/>
    <p:sldLayoutId id="2147483688" r:id="rId21"/>
    <p:sldLayoutId id="2147483690" r:id="rId22"/>
    <p:sldLayoutId id="2147483698" r:id="rId23"/>
    <p:sldLayoutId id="2147483692" r:id="rId24"/>
    <p:sldLayoutId id="2147483689" r:id="rId25"/>
    <p:sldLayoutId id="2147483691" r:id="rId26"/>
    <p:sldLayoutId id="2147483694" r:id="rId27"/>
    <p:sldLayoutId id="2147483680" r:id="rId28"/>
    <p:sldLayoutId id="2147483693" r:id="rId29"/>
    <p:sldLayoutId id="2147483697" r:id="rId30"/>
    <p:sldLayoutId id="2147483677" r:id="rId31"/>
    <p:sldLayoutId id="2147483657" r:id="rId32"/>
    <p:sldLayoutId id="2147483681" r:id="rId33"/>
    <p:sldLayoutId id="2147483682" r:id="rId34"/>
    <p:sldLayoutId id="2147483687" r:id="rId35"/>
    <p:sldLayoutId id="2147483685" r:id="rId36"/>
    <p:sldLayoutId id="2147483686" r:id="rId37"/>
    <p:sldLayoutId id="2147483654" r:id="rId38"/>
    <p:sldLayoutId id="2147483655" r:id="rId39"/>
    <p:sldLayoutId id="2147483671" r:id="rId40"/>
    <p:sldLayoutId id="2147483674" r:id="rId41"/>
  </p:sldLayoutIdLst>
  <p:hf hdr="0" ftr="0" dt="0"/>
  <p:txStyles>
    <p:titleStyle>
      <a:lvl1pPr algn="l" defTabSz="914400" rtl="0" eaLnBrk="1" latinLnBrk="0" hangingPunct="1">
        <a:lnSpc>
          <a:spcPct val="100000"/>
        </a:lnSpc>
        <a:spcBef>
          <a:spcPct val="0"/>
        </a:spcBef>
        <a:buNone/>
        <a:defRPr sz="2400" kern="1200">
          <a:solidFill>
            <a:srgbClr val="243746"/>
          </a:solidFill>
          <a:latin typeface="Equinor Light" panose="020B0303050302040203" pitchFamily="34" charset="0"/>
          <a:ea typeface="+mj-ea"/>
          <a:cs typeface="+mj-cs"/>
        </a:defRPr>
      </a:lvl1pPr>
    </p:titleStyle>
    <p:bodyStyle>
      <a:lvl1pPr marL="180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400" kern="1200" spc="0" baseline="0">
          <a:solidFill>
            <a:srgbClr val="243746"/>
          </a:solidFill>
          <a:latin typeface="+mn-lt"/>
          <a:ea typeface="Verdana" panose="020B0604030504040204" pitchFamily="34" charset="0"/>
          <a:cs typeface="Verdana" panose="020B0604030504040204" pitchFamily="34" charset="0"/>
        </a:defRPr>
      </a:lvl1pPr>
      <a:lvl2pPr marL="612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400" kern="1200" spc="0" baseline="0">
          <a:solidFill>
            <a:srgbClr val="243746"/>
          </a:solidFill>
          <a:latin typeface="+mn-lt"/>
          <a:ea typeface="Verdana" panose="020B0604030504040204" pitchFamily="34" charset="0"/>
          <a:cs typeface="Verdana" panose="020B0604030504040204" pitchFamily="34" charset="0"/>
        </a:defRPr>
      </a:lvl2pPr>
      <a:lvl3pPr marL="1044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400" kern="1200" spc="0" baseline="0">
          <a:solidFill>
            <a:srgbClr val="243746"/>
          </a:solidFill>
          <a:latin typeface="+mn-lt"/>
          <a:ea typeface="Verdana" panose="020B0604030504040204" pitchFamily="34" charset="0"/>
          <a:cs typeface="Verdana" panose="020B0604030504040204" pitchFamily="34" charset="0"/>
        </a:defRPr>
      </a:lvl3pPr>
      <a:lvl4pPr marL="1476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400" kern="1200" spc="0" baseline="0">
          <a:solidFill>
            <a:srgbClr val="243746"/>
          </a:solidFill>
          <a:latin typeface="+mn-lt"/>
          <a:ea typeface="Verdana" panose="020B0604030504040204" pitchFamily="34" charset="0"/>
          <a:cs typeface="Verdana" panose="020B0604030504040204" pitchFamily="34" charset="0"/>
        </a:defRPr>
      </a:lvl4pPr>
      <a:lvl5pPr marL="1908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400" kern="1200" spc="0" baseline="0">
          <a:solidFill>
            <a:srgbClr val="243746"/>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242" userDrawn="1">
          <p15:clr>
            <a:srgbClr val="F26B43"/>
          </p15:clr>
        </p15:guide>
        <p15:guide id="4" orient="horz" pos="2840" userDrawn="1">
          <p15:clr>
            <a:srgbClr val="F26B43"/>
          </p15:clr>
        </p15:guide>
        <p15:guide id="6" orient="horz" pos="2954" userDrawn="1">
          <p15:clr>
            <a:srgbClr val="F26B43"/>
          </p15:clr>
        </p15:guide>
        <p15:guide id="8" orient="horz" pos="3067" userDrawn="1">
          <p15:clr>
            <a:srgbClr val="F26B43"/>
          </p15:clr>
        </p15:guide>
        <p15:guide id="10" orient="horz" pos="3180" userDrawn="1">
          <p15:clr>
            <a:srgbClr val="F26B43"/>
          </p15:clr>
        </p15:guide>
        <p15:guide id="14" orient="horz" pos="3294" userDrawn="1">
          <p15:clr>
            <a:srgbClr val="F26B43"/>
          </p15:clr>
        </p15:guide>
        <p15:guide id="18" orient="horz" pos="3521" userDrawn="1">
          <p15:clr>
            <a:srgbClr val="F26B43"/>
          </p15:clr>
        </p15:guide>
        <p15:guide id="20" orient="horz" pos="3634" userDrawn="1">
          <p15:clr>
            <a:srgbClr val="F26B43"/>
          </p15:clr>
        </p15:guide>
        <p15:guide id="21" orient="horz" pos="3747" userDrawn="1">
          <p15:clr>
            <a:srgbClr val="F26B43"/>
          </p15:clr>
        </p15:guide>
        <p15:guide id="22" pos="6675" userDrawn="1">
          <p15:clr>
            <a:srgbClr val="F26B43"/>
          </p15:clr>
        </p15:guide>
        <p15:guide id="24" pos="6108" userDrawn="1">
          <p15:clr>
            <a:srgbClr val="F26B43"/>
          </p15:clr>
        </p15:guide>
        <p15:guide id="26" pos="5541" userDrawn="1">
          <p15:clr>
            <a:srgbClr val="F26B43"/>
          </p15:clr>
        </p15:guide>
        <p15:guide id="28" pos="4974" userDrawn="1">
          <p15:clr>
            <a:srgbClr val="F26B43"/>
          </p15:clr>
        </p15:guide>
        <p15:guide id="30" pos="4407" userDrawn="1">
          <p15:clr>
            <a:srgbClr val="F26B43"/>
          </p15:clr>
        </p15:guide>
        <p15:guide id="32" pos="3840" userDrawn="1">
          <p15:clr>
            <a:srgbClr val="F26B43"/>
          </p15:clr>
        </p15:guide>
        <p15:guide id="34" pos="3727" userDrawn="1">
          <p15:clr>
            <a:srgbClr val="F26B43"/>
          </p15:clr>
        </p15:guide>
        <p15:guide id="36" pos="2706" userDrawn="1">
          <p15:clr>
            <a:srgbClr val="F26B43"/>
          </p15:clr>
        </p15:guide>
        <p15:guide id="38" pos="2139" userDrawn="1">
          <p15:clr>
            <a:srgbClr val="F26B43"/>
          </p15:clr>
        </p15:guide>
        <p15:guide id="40" pos="1572" userDrawn="1">
          <p15:clr>
            <a:srgbClr val="F26B43"/>
          </p15:clr>
        </p15:guide>
        <p15:guide id="42" pos="1005" userDrawn="1">
          <p15:clr>
            <a:srgbClr val="F26B43"/>
          </p15:clr>
        </p15:guide>
        <p15:guide id="43" orient="horz" pos="3861" userDrawn="1">
          <p15:clr>
            <a:srgbClr val="F26B43"/>
          </p15:clr>
        </p15:guide>
        <p15:guide id="44" orient="horz" pos="3974" userDrawn="1">
          <p15:clr>
            <a:srgbClr val="F26B43"/>
          </p15:clr>
        </p15:guide>
        <p15:guide id="45" pos="3613" userDrawn="1">
          <p15:clr>
            <a:srgbClr val="F26B43"/>
          </p15:clr>
        </p15:guide>
        <p15:guide id="46" pos="3500" userDrawn="1">
          <p15:clr>
            <a:srgbClr val="F26B43"/>
          </p15:clr>
        </p15:guide>
        <p15:guide id="47" pos="3386" userDrawn="1">
          <p15:clr>
            <a:srgbClr val="F26B43"/>
          </p15:clr>
        </p15:guide>
        <p15:guide id="48" pos="3273" userDrawn="1">
          <p15:clr>
            <a:srgbClr val="F26B43"/>
          </p15:clr>
        </p15:guide>
        <p15:guide id="49" pos="3160" userDrawn="1">
          <p15:clr>
            <a:srgbClr val="F26B43"/>
          </p15:clr>
        </p15:guide>
        <p15:guide id="50" pos="3047" userDrawn="1">
          <p15:clr>
            <a:srgbClr val="F26B43"/>
          </p15:clr>
        </p15:guide>
        <p15:guide id="51" pos="2933" userDrawn="1">
          <p15:clr>
            <a:srgbClr val="F26B43"/>
          </p15:clr>
        </p15:guide>
        <p15:guide id="52" pos="2820" userDrawn="1">
          <p15:clr>
            <a:srgbClr val="F26B43"/>
          </p15:clr>
        </p15:guide>
        <p15:guide id="53" pos="2592" userDrawn="1">
          <p15:clr>
            <a:srgbClr val="F26B43"/>
          </p15:clr>
        </p15:guide>
        <p15:guide id="54" pos="2479" userDrawn="1">
          <p15:clr>
            <a:srgbClr val="F26B43"/>
          </p15:clr>
        </p15:guide>
        <p15:guide id="55" pos="2366" userDrawn="1">
          <p15:clr>
            <a:srgbClr val="F26B43"/>
          </p15:clr>
        </p15:guide>
        <p15:guide id="56" pos="2253" userDrawn="1">
          <p15:clr>
            <a:srgbClr val="F26B43"/>
          </p15:clr>
        </p15:guide>
        <p15:guide id="57" pos="2026" userDrawn="1">
          <p15:clr>
            <a:srgbClr val="F26B43"/>
          </p15:clr>
        </p15:guide>
        <p15:guide id="58" pos="1912" userDrawn="1">
          <p15:clr>
            <a:srgbClr val="F26B43"/>
          </p15:clr>
        </p15:guide>
        <p15:guide id="59" pos="1799" userDrawn="1">
          <p15:clr>
            <a:srgbClr val="F26B43"/>
          </p15:clr>
        </p15:guide>
        <p15:guide id="60" pos="1686" userDrawn="1">
          <p15:clr>
            <a:srgbClr val="F26B43"/>
          </p15:clr>
        </p15:guide>
        <p15:guide id="61" pos="1459" userDrawn="1">
          <p15:clr>
            <a:srgbClr val="F26B43"/>
          </p15:clr>
        </p15:guide>
        <p15:guide id="62" pos="1346" userDrawn="1">
          <p15:clr>
            <a:srgbClr val="F26B43"/>
          </p15:clr>
        </p15:guide>
        <p15:guide id="63" pos="1232" userDrawn="1">
          <p15:clr>
            <a:srgbClr val="F26B43"/>
          </p15:clr>
        </p15:guide>
        <p15:guide id="64" pos="1119" userDrawn="1">
          <p15:clr>
            <a:srgbClr val="F26B43"/>
          </p15:clr>
        </p15:guide>
        <p15:guide id="65" pos="892" userDrawn="1">
          <p15:clr>
            <a:srgbClr val="F26B43"/>
          </p15:clr>
        </p15:guide>
        <p15:guide id="66" pos="779" userDrawn="1">
          <p15:clr>
            <a:srgbClr val="F26B43"/>
          </p15:clr>
        </p15:guide>
        <p15:guide id="67" pos="665" userDrawn="1">
          <p15:clr>
            <a:srgbClr val="F26B43"/>
          </p15:clr>
        </p15:guide>
        <p15:guide id="68" pos="552" userDrawn="1">
          <p15:clr>
            <a:srgbClr val="F26B43"/>
          </p15:clr>
        </p15:guide>
        <p15:guide id="70" pos="3953" userDrawn="1">
          <p15:clr>
            <a:srgbClr val="F26B43"/>
          </p15:clr>
        </p15:guide>
        <p15:guide id="71" pos="4180" userDrawn="1">
          <p15:clr>
            <a:srgbClr val="F26B43"/>
          </p15:clr>
        </p15:guide>
        <p15:guide id="72" pos="4294" userDrawn="1">
          <p15:clr>
            <a:srgbClr val="F26B43"/>
          </p15:clr>
        </p15:guide>
        <p15:guide id="73" pos="4520" userDrawn="1">
          <p15:clr>
            <a:srgbClr val="F26B43"/>
          </p15:clr>
        </p15:guide>
        <p15:guide id="74" pos="4634" userDrawn="1">
          <p15:clr>
            <a:srgbClr val="F26B43"/>
          </p15:clr>
        </p15:guide>
        <p15:guide id="75" pos="4747" userDrawn="1">
          <p15:clr>
            <a:srgbClr val="F26B43"/>
          </p15:clr>
        </p15:guide>
        <p15:guide id="76" pos="4860" userDrawn="1">
          <p15:clr>
            <a:srgbClr val="F26B43"/>
          </p15:clr>
        </p15:guide>
        <p15:guide id="77" pos="5087" userDrawn="1">
          <p15:clr>
            <a:srgbClr val="F26B43"/>
          </p15:clr>
        </p15:guide>
        <p15:guide id="78" pos="5201" userDrawn="1">
          <p15:clr>
            <a:srgbClr val="F26B43"/>
          </p15:clr>
        </p15:guide>
        <p15:guide id="79" pos="5314" userDrawn="1">
          <p15:clr>
            <a:srgbClr val="F26B43"/>
          </p15:clr>
        </p15:guide>
        <p15:guide id="80" pos="5427" userDrawn="1">
          <p15:clr>
            <a:srgbClr val="F26B43"/>
          </p15:clr>
        </p15:guide>
        <p15:guide id="81" pos="5654" userDrawn="1">
          <p15:clr>
            <a:srgbClr val="F26B43"/>
          </p15:clr>
        </p15:guide>
        <p15:guide id="82" pos="5768" userDrawn="1">
          <p15:clr>
            <a:srgbClr val="F26B43"/>
          </p15:clr>
        </p15:guide>
        <p15:guide id="83" pos="5881" userDrawn="1">
          <p15:clr>
            <a:srgbClr val="F26B43"/>
          </p15:clr>
        </p15:guide>
        <p15:guide id="84" pos="5994" userDrawn="1">
          <p15:clr>
            <a:srgbClr val="F26B43"/>
          </p15:clr>
        </p15:guide>
        <p15:guide id="85" pos="6221" userDrawn="1">
          <p15:clr>
            <a:srgbClr val="F26B43"/>
          </p15:clr>
        </p15:guide>
        <p15:guide id="86" pos="6334" userDrawn="1">
          <p15:clr>
            <a:srgbClr val="F26B43"/>
          </p15:clr>
        </p15:guide>
        <p15:guide id="87" pos="6448" userDrawn="1">
          <p15:clr>
            <a:srgbClr val="F26B43"/>
          </p15:clr>
        </p15:guide>
        <p15:guide id="88" pos="6561" userDrawn="1">
          <p15:clr>
            <a:srgbClr val="F26B43"/>
          </p15:clr>
        </p15:guide>
        <p15:guide id="89" pos="6785" userDrawn="1">
          <p15:clr>
            <a:srgbClr val="F26B43"/>
          </p15:clr>
        </p15:guide>
        <p15:guide id="90" pos="6901" userDrawn="1">
          <p15:clr>
            <a:srgbClr val="F26B43"/>
          </p15:clr>
        </p15:guide>
        <p15:guide id="91" pos="7015" userDrawn="1">
          <p15:clr>
            <a:srgbClr val="F26B43"/>
          </p15:clr>
        </p15:guide>
        <p15:guide id="92" pos="7128" userDrawn="1">
          <p15:clr>
            <a:srgbClr val="F26B43"/>
          </p15:clr>
        </p15:guide>
        <p15:guide id="93" orient="horz" pos="459" userDrawn="1">
          <p15:clr>
            <a:srgbClr val="F26B43"/>
          </p15:clr>
        </p15:guide>
        <p15:guide id="94" orient="horz" pos="573" userDrawn="1">
          <p15:clr>
            <a:srgbClr val="F26B43"/>
          </p15:clr>
        </p15:guide>
        <p15:guide id="95" orient="horz" pos="686" userDrawn="1">
          <p15:clr>
            <a:srgbClr val="F26B43"/>
          </p15:clr>
        </p15:guide>
        <p15:guide id="96" orient="horz" pos="799" userDrawn="1">
          <p15:clr>
            <a:srgbClr val="F26B43"/>
          </p15:clr>
        </p15:guide>
        <p15:guide id="97" orient="horz" pos="913" userDrawn="1">
          <p15:clr>
            <a:srgbClr val="F26B43"/>
          </p15:clr>
        </p15:guide>
        <p15:guide id="98" orient="horz" pos="1026" userDrawn="1">
          <p15:clr>
            <a:srgbClr val="F26B43"/>
          </p15:clr>
        </p15:guide>
        <p15:guide id="99" orient="horz" pos="1140" userDrawn="1">
          <p15:clr>
            <a:srgbClr val="F26B43"/>
          </p15:clr>
        </p15:guide>
        <p15:guide id="100" orient="horz" pos="1253" userDrawn="1">
          <p15:clr>
            <a:srgbClr val="F26B43"/>
          </p15:clr>
        </p15:guide>
        <p15:guide id="101" orient="horz" pos="1366" userDrawn="1">
          <p15:clr>
            <a:srgbClr val="F26B43"/>
          </p15:clr>
        </p15:guide>
        <p15:guide id="102" orient="horz" pos="1480" userDrawn="1">
          <p15:clr>
            <a:srgbClr val="F26B43"/>
          </p15:clr>
        </p15:guide>
        <p15:guide id="103" orient="horz" pos="1593" userDrawn="1">
          <p15:clr>
            <a:srgbClr val="F26B43"/>
          </p15:clr>
        </p15:guide>
        <p15:guide id="104" orient="horz" pos="1706" userDrawn="1">
          <p15:clr>
            <a:srgbClr val="F26B43"/>
          </p15:clr>
        </p15:guide>
        <p15:guide id="105" orient="horz" pos="1820" userDrawn="1">
          <p15:clr>
            <a:srgbClr val="F26B43"/>
          </p15:clr>
        </p15:guide>
        <p15:guide id="106" orient="horz" pos="1933" userDrawn="1">
          <p15:clr>
            <a:srgbClr val="F26B43"/>
          </p15:clr>
        </p15:guide>
        <p15:guide id="107" orient="horz" pos="2047" userDrawn="1">
          <p15:clr>
            <a:srgbClr val="F26B43"/>
          </p15:clr>
        </p15:guide>
        <p15:guide id="108" orient="horz" pos="2160" userDrawn="1">
          <p15:clr>
            <a:srgbClr val="F26B43"/>
          </p15:clr>
        </p15:guide>
        <p15:guide id="109" orient="horz" pos="2273" userDrawn="1">
          <p15:clr>
            <a:srgbClr val="F26B43"/>
          </p15:clr>
        </p15:guide>
        <p15:guide id="110" orient="horz" pos="2387" userDrawn="1">
          <p15:clr>
            <a:srgbClr val="F26B43"/>
          </p15:clr>
        </p15:guide>
        <p15:guide id="111" orient="horz" pos="2500" userDrawn="1">
          <p15:clr>
            <a:srgbClr val="F26B43"/>
          </p15:clr>
        </p15:guide>
        <p15:guide id="112" orient="horz" pos="2614" userDrawn="1">
          <p15:clr>
            <a:srgbClr val="F26B43"/>
          </p15:clr>
        </p15:guide>
        <p15:guide id="113" orient="horz" pos="2727" userDrawn="1">
          <p15:clr>
            <a:srgbClr val="F26B43"/>
          </p15:clr>
        </p15:guide>
        <p15:guide id="114" orient="horz" pos="3407" userDrawn="1">
          <p15:clr>
            <a:srgbClr val="F26B43"/>
          </p15:clr>
        </p15:guide>
        <p15:guide id="115" pos="406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90BF16-7070-4A95-9AEF-55DBC958E75E}"/>
              </a:ext>
            </a:extLst>
          </p:cNvPr>
          <p:cNvSpPr txBox="1">
            <a:spLocks/>
          </p:cNvSpPr>
          <p:nvPr userDrawn="1"/>
        </p:nvSpPr>
        <p:spPr>
          <a:xfrm>
            <a:off x="695325" y="811227"/>
            <a:ext cx="10801350" cy="1145313"/>
          </a:xfrm>
          <a:prstGeom prst="rect">
            <a:avLst/>
          </a:prstGeom>
        </p:spPr>
        <p:txBody>
          <a:bodyPr vert="horz" lIns="0" tIns="252000" rIns="0" bIns="144000" rtlCol="0" anchor="t">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a:ln>
                  <a:noFill/>
                </a:ln>
                <a:solidFill>
                  <a:srgbClr val="243746"/>
                </a:solidFill>
                <a:effectLst/>
                <a:uLnTx/>
                <a:uFillTx/>
                <a:latin typeface="+mj-lt"/>
                <a:ea typeface="+mj-ea"/>
                <a:cs typeface="+mj-cs"/>
              </a:rPr>
              <a:t>Embedded fonts</a:t>
            </a:r>
          </a:p>
        </p:txBody>
      </p:sp>
      <p:sp>
        <p:nvSpPr>
          <p:cNvPr id="9" name="TextBox 8">
            <a:extLst>
              <a:ext uri="{FF2B5EF4-FFF2-40B4-BE49-F238E27FC236}">
                <a16:creationId xmlns:a16="http://schemas.microsoft.com/office/drawing/2014/main" id="{B372C405-F956-4F94-95E2-A22E0C6C22EA}"/>
              </a:ext>
            </a:extLst>
          </p:cNvPr>
          <p:cNvSpPr txBox="1"/>
          <p:nvPr userDrawn="1"/>
        </p:nvSpPr>
        <p:spPr>
          <a:xfrm>
            <a:off x="666964" y="1609946"/>
            <a:ext cx="3444240" cy="2523768"/>
          </a:xfrm>
          <a:prstGeom prst="rect">
            <a:avLst/>
          </a:prstGeom>
          <a:noFill/>
        </p:spPr>
        <p:txBody>
          <a:bodyPr wrap="square" rtlCol="0">
            <a:spAutoFit/>
          </a:bodyPr>
          <a:lstStyle/>
          <a:p>
            <a:r>
              <a:rPr lang="en-GB" sz="1400" u="sng" noProof="0">
                <a:solidFill>
                  <a:srgbClr val="243746"/>
                </a:solidFill>
                <a:latin typeface="Equinor Medium" panose="020B0603050302040203" pitchFamily="34" charset="0"/>
              </a:rPr>
              <a:t>Font faces:</a:t>
            </a:r>
            <a:br>
              <a:rPr lang="en-GB" sz="1400" u="sng" noProof="0">
                <a:solidFill>
                  <a:srgbClr val="243746"/>
                </a:solidFill>
                <a:latin typeface="Equinor Medium" panose="020B0603050302040203" pitchFamily="34" charset="0"/>
              </a:rPr>
            </a:br>
            <a:endParaRPr lang="en-GB" sz="1400" u="sng" noProof="0">
              <a:solidFill>
                <a:srgbClr val="243746"/>
              </a:solidFill>
              <a:latin typeface="Equinor Medium" panose="020B0603050302040203" pitchFamily="34" charset="0"/>
            </a:endParaRPr>
          </a:p>
          <a:p>
            <a:r>
              <a:rPr lang="en-GB" sz="1400" noProof="0">
                <a:solidFill>
                  <a:srgbClr val="243746"/>
                </a:solidFill>
                <a:latin typeface="Equinor Light" panose="020B0303050302040203" pitchFamily="34" charset="0"/>
              </a:rPr>
              <a:t>Equinor Light</a:t>
            </a:r>
          </a:p>
          <a:p>
            <a:r>
              <a:rPr lang="en-GB" sz="1400" i="1" noProof="0">
                <a:solidFill>
                  <a:srgbClr val="243746"/>
                </a:solidFill>
                <a:latin typeface="Equinor Light" panose="020B0303050302040203" pitchFamily="34" charset="0"/>
              </a:rPr>
              <a:t>Equinor Light Italic</a:t>
            </a:r>
          </a:p>
          <a:p>
            <a:r>
              <a:rPr lang="en-GB" sz="1400" noProof="0">
                <a:solidFill>
                  <a:srgbClr val="243746"/>
                </a:solidFill>
                <a:latin typeface="Equinor" panose="020B0503050302040203" pitchFamily="34" charset="0"/>
              </a:rPr>
              <a:t>Equinor</a:t>
            </a:r>
            <a:r>
              <a:rPr lang="en-GB" sz="1400" noProof="0">
                <a:solidFill>
                  <a:srgbClr val="243746"/>
                </a:solidFill>
                <a:latin typeface="Equinor Medium" panose="020B0603050302040203" pitchFamily="34" charset="0"/>
              </a:rPr>
              <a:t> </a:t>
            </a:r>
          </a:p>
          <a:p>
            <a:r>
              <a:rPr lang="en-GB" sz="1400" i="1" noProof="0">
                <a:solidFill>
                  <a:srgbClr val="243746"/>
                </a:solidFill>
                <a:latin typeface="Equinor" panose="020B0503050302040203" pitchFamily="34" charset="0"/>
              </a:rPr>
              <a:t>Equinor Italic</a:t>
            </a:r>
          </a:p>
          <a:p>
            <a:r>
              <a:rPr lang="en-GB" sz="1400" noProof="0">
                <a:solidFill>
                  <a:srgbClr val="243746"/>
                </a:solidFill>
                <a:latin typeface="Equinor Medium" panose="020B0603050302040203" pitchFamily="34" charset="0"/>
              </a:rPr>
              <a:t>Equinor Medium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i="1" noProof="0">
                <a:solidFill>
                  <a:srgbClr val="243746"/>
                </a:solidFill>
                <a:latin typeface="Equinor Medium" panose="020B0603050302040203" pitchFamily="34" charset="0"/>
              </a:rPr>
              <a:t>Equinor Medium Italic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noProof="0">
                <a:solidFill>
                  <a:srgbClr val="243746"/>
                </a:solidFill>
                <a:latin typeface="Equinor" panose="020B0503050302040203" pitchFamily="34" charset="0"/>
              </a:rPr>
              <a:t>Equinor Bold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1" noProof="0">
                <a:solidFill>
                  <a:srgbClr val="243746"/>
                </a:solidFill>
                <a:latin typeface="Equinor" panose="020B0503050302040203" pitchFamily="34" charset="0"/>
              </a:rPr>
              <a:t>Equinor Bold Italic</a:t>
            </a:r>
          </a:p>
          <a:p>
            <a:endParaRPr lang="en-GB" noProof="0">
              <a:solidFill>
                <a:srgbClr val="243746"/>
              </a:solidFill>
              <a:latin typeface="Equinor Medium" panose="020B0603050302040203" pitchFamily="34" charset="0"/>
            </a:endParaRPr>
          </a:p>
        </p:txBody>
      </p:sp>
    </p:spTree>
    <p:extLst>
      <p:ext uri="{BB962C8B-B14F-4D97-AF65-F5344CB8AC3E}">
        <p14:creationId xmlns:p14="http://schemas.microsoft.com/office/powerpoint/2010/main" val="3758912119"/>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DEBD90AC-FD60-41F4-9529-E31232224E59}"/>
              </a:ext>
            </a:extLst>
          </p:cNvPr>
          <p:cNvGraphicFramePr>
            <a:graphicFrameLocks noGrp="1"/>
          </p:cNvGraphicFramePr>
          <p:nvPr userDrawn="1">
            <p:extLst>
              <p:ext uri="{D42A27DB-BD31-4B8C-83A1-F6EECF244321}">
                <p14:modId xmlns:p14="http://schemas.microsoft.com/office/powerpoint/2010/main" val="2588235611"/>
              </p:ext>
            </p:extLst>
          </p:nvPr>
        </p:nvGraphicFramePr>
        <p:xfrm>
          <a:off x="-362400" y="-365400"/>
          <a:ext cx="12916800" cy="7588800"/>
        </p:xfrm>
        <a:graphic>
          <a:graphicData uri="http://schemas.openxmlformats.org/drawingml/2006/table">
            <a:tbl>
              <a:tblPr firstRow="1" bandRow="1">
                <a:tableStyleId>{5C22544A-7EE6-4342-B048-85BDC9FD1C3A}</a:tableStyleId>
              </a:tblPr>
              <a:tblGrid>
                <a:gridCol w="360000">
                  <a:extLst>
                    <a:ext uri="{9D8B030D-6E8A-4147-A177-3AD203B41FA5}">
                      <a16:colId xmlns:a16="http://schemas.microsoft.com/office/drawing/2014/main" val="3706908691"/>
                    </a:ext>
                  </a:extLst>
                </a:gridCol>
                <a:gridCol w="698400">
                  <a:extLst>
                    <a:ext uri="{9D8B030D-6E8A-4147-A177-3AD203B41FA5}">
                      <a16:colId xmlns:a16="http://schemas.microsoft.com/office/drawing/2014/main" val="1122517581"/>
                    </a:ext>
                  </a:extLst>
                </a:gridCol>
                <a:gridCol w="900000">
                  <a:extLst>
                    <a:ext uri="{9D8B030D-6E8A-4147-A177-3AD203B41FA5}">
                      <a16:colId xmlns:a16="http://schemas.microsoft.com/office/drawing/2014/main" val="3921436069"/>
                    </a:ext>
                  </a:extLst>
                </a:gridCol>
                <a:gridCol w="900000">
                  <a:extLst>
                    <a:ext uri="{9D8B030D-6E8A-4147-A177-3AD203B41FA5}">
                      <a16:colId xmlns:a16="http://schemas.microsoft.com/office/drawing/2014/main" val="461690647"/>
                    </a:ext>
                  </a:extLst>
                </a:gridCol>
                <a:gridCol w="900000">
                  <a:extLst>
                    <a:ext uri="{9D8B030D-6E8A-4147-A177-3AD203B41FA5}">
                      <a16:colId xmlns:a16="http://schemas.microsoft.com/office/drawing/2014/main" val="3176828646"/>
                    </a:ext>
                  </a:extLst>
                </a:gridCol>
                <a:gridCol w="900000">
                  <a:extLst>
                    <a:ext uri="{9D8B030D-6E8A-4147-A177-3AD203B41FA5}">
                      <a16:colId xmlns:a16="http://schemas.microsoft.com/office/drawing/2014/main" val="4171762685"/>
                    </a:ext>
                  </a:extLst>
                </a:gridCol>
                <a:gridCol w="900000">
                  <a:extLst>
                    <a:ext uri="{9D8B030D-6E8A-4147-A177-3AD203B41FA5}">
                      <a16:colId xmlns:a16="http://schemas.microsoft.com/office/drawing/2014/main" val="2201640941"/>
                    </a:ext>
                  </a:extLst>
                </a:gridCol>
                <a:gridCol w="900000">
                  <a:extLst>
                    <a:ext uri="{9D8B030D-6E8A-4147-A177-3AD203B41FA5}">
                      <a16:colId xmlns:a16="http://schemas.microsoft.com/office/drawing/2014/main" val="3985058925"/>
                    </a:ext>
                  </a:extLst>
                </a:gridCol>
                <a:gridCol w="900000">
                  <a:extLst>
                    <a:ext uri="{9D8B030D-6E8A-4147-A177-3AD203B41FA5}">
                      <a16:colId xmlns:a16="http://schemas.microsoft.com/office/drawing/2014/main" val="2520456441"/>
                    </a:ext>
                  </a:extLst>
                </a:gridCol>
                <a:gridCol w="900000">
                  <a:extLst>
                    <a:ext uri="{9D8B030D-6E8A-4147-A177-3AD203B41FA5}">
                      <a16:colId xmlns:a16="http://schemas.microsoft.com/office/drawing/2014/main" val="3882555492"/>
                    </a:ext>
                  </a:extLst>
                </a:gridCol>
                <a:gridCol w="900000">
                  <a:extLst>
                    <a:ext uri="{9D8B030D-6E8A-4147-A177-3AD203B41FA5}">
                      <a16:colId xmlns:a16="http://schemas.microsoft.com/office/drawing/2014/main" val="1630932600"/>
                    </a:ext>
                  </a:extLst>
                </a:gridCol>
                <a:gridCol w="900000">
                  <a:extLst>
                    <a:ext uri="{9D8B030D-6E8A-4147-A177-3AD203B41FA5}">
                      <a16:colId xmlns:a16="http://schemas.microsoft.com/office/drawing/2014/main" val="4253300143"/>
                    </a:ext>
                  </a:extLst>
                </a:gridCol>
                <a:gridCol w="900000">
                  <a:extLst>
                    <a:ext uri="{9D8B030D-6E8A-4147-A177-3AD203B41FA5}">
                      <a16:colId xmlns:a16="http://schemas.microsoft.com/office/drawing/2014/main" val="3197937433"/>
                    </a:ext>
                  </a:extLst>
                </a:gridCol>
                <a:gridCol w="900000">
                  <a:extLst>
                    <a:ext uri="{9D8B030D-6E8A-4147-A177-3AD203B41FA5}">
                      <a16:colId xmlns:a16="http://schemas.microsoft.com/office/drawing/2014/main" val="2775328341"/>
                    </a:ext>
                  </a:extLst>
                </a:gridCol>
                <a:gridCol w="698400">
                  <a:extLst>
                    <a:ext uri="{9D8B030D-6E8A-4147-A177-3AD203B41FA5}">
                      <a16:colId xmlns:a16="http://schemas.microsoft.com/office/drawing/2014/main" val="3434562342"/>
                    </a:ext>
                  </a:extLst>
                </a:gridCol>
                <a:gridCol w="360000">
                  <a:extLst>
                    <a:ext uri="{9D8B030D-6E8A-4147-A177-3AD203B41FA5}">
                      <a16:colId xmlns:a16="http://schemas.microsoft.com/office/drawing/2014/main" val="2670757722"/>
                    </a:ext>
                  </a:extLst>
                </a:gridCol>
              </a:tblGrid>
              <a:tr h="360000">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DnDiag">
                      <a:fgClr>
                        <a:schemeClr val="bg1">
                          <a:lumMod val="50000"/>
                        </a:schemeClr>
                      </a:fgClr>
                      <a:bgClr>
                        <a:schemeClr val="bg1"/>
                      </a:bgClr>
                    </a:pattFill>
                  </a:tcPr>
                </a:tc>
                <a:tc>
                  <a:txBody>
                    <a:bodyPr/>
                    <a:lstStyle/>
                    <a:p>
                      <a:pPr algn="ctr"/>
                      <a:r>
                        <a:rPr lang="nb-NO" sz="700" err="1">
                          <a:solidFill>
                            <a:schemeClr val="bg1"/>
                          </a:solidFill>
                        </a:rPr>
                        <a:t>Left</a:t>
                      </a:r>
                      <a:r>
                        <a:rPr lang="nb-NO" sz="700">
                          <a:solidFill>
                            <a:schemeClr val="bg1"/>
                          </a:solidFill>
                        </a:rPr>
                        <a:t> margin</a:t>
                      </a: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nb-NO" sz="700">
                          <a:solidFill>
                            <a:schemeClr val="bg1"/>
                          </a:solidFill>
                        </a:rPr>
                        <a:t>1</a:t>
                      </a: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2</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3</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4</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5</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6</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7</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8</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9</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10</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11</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12</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Right margin</a:t>
                      </a: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bg1">
                          <a:lumMod val="50000"/>
                        </a:schemeClr>
                      </a:fgClr>
                      <a:bgClr>
                        <a:schemeClr val="bg1"/>
                      </a:bgClr>
                    </a:pattFill>
                  </a:tcPr>
                </a:tc>
                <a:extLst>
                  <a:ext uri="{0D108BD9-81ED-4DB2-BD59-A6C34878D82A}">
                    <a16:rowId xmlns:a16="http://schemas.microsoft.com/office/drawing/2014/main" val="1267116639"/>
                  </a:ext>
                </a:extLst>
              </a:tr>
              <a:tr h="824400">
                <a:tc>
                  <a:txBody>
                    <a:bodyPr/>
                    <a:lstStyle/>
                    <a:p>
                      <a:pPr algn="ctr"/>
                      <a:r>
                        <a:rPr lang="nb-NO" sz="700">
                          <a:solidFill>
                            <a:schemeClr val="bg1"/>
                          </a:solidFill>
                        </a:rPr>
                        <a:t>Logo Space</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Logo </a:t>
                      </a:r>
                      <a:r>
                        <a:rPr lang="nb-NO" sz="700" err="1">
                          <a:solidFill>
                            <a:schemeClr val="bg1"/>
                          </a:solidFill>
                        </a:rPr>
                        <a:t>space</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2284756019"/>
                  </a:ext>
                </a:extLst>
              </a:tr>
              <a:tr h="594000">
                <a:tc>
                  <a:txBody>
                    <a:bodyPr/>
                    <a:lstStyle/>
                    <a:p>
                      <a:pPr algn="ctr"/>
                      <a:r>
                        <a:rPr lang="nb-NO" sz="700">
                          <a:solidFill>
                            <a:schemeClr val="bg1"/>
                          </a:solidFill>
                        </a:rPr>
                        <a:t>1</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1</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6628835"/>
                  </a:ext>
                </a:extLst>
              </a:tr>
              <a:tr h="594000">
                <a:tc>
                  <a:txBody>
                    <a:bodyPr/>
                    <a:lstStyle/>
                    <a:p>
                      <a:pPr algn="ctr"/>
                      <a:r>
                        <a:rPr lang="nb-NO" sz="700">
                          <a:solidFill>
                            <a:schemeClr val="bg1"/>
                          </a:solidFill>
                        </a:rPr>
                        <a:t>2</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2</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6786395"/>
                  </a:ext>
                </a:extLst>
              </a:tr>
              <a:tr h="594000">
                <a:tc>
                  <a:txBody>
                    <a:bodyPr/>
                    <a:lstStyle/>
                    <a:p>
                      <a:pPr algn="ctr"/>
                      <a:r>
                        <a:rPr lang="nb-NO" sz="700">
                          <a:solidFill>
                            <a:schemeClr val="bg1"/>
                          </a:solidFill>
                        </a:rPr>
                        <a:t>3</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3</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40466"/>
                  </a:ext>
                </a:extLst>
              </a:tr>
              <a:tr h="594000">
                <a:tc>
                  <a:txBody>
                    <a:bodyPr/>
                    <a:lstStyle/>
                    <a:p>
                      <a:pPr algn="ctr"/>
                      <a:r>
                        <a:rPr lang="nb-NO" sz="700">
                          <a:solidFill>
                            <a:schemeClr val="bg1"/>
                          </a:solidFill>
                        </a:rPr>
                        <a:t>4</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4</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0749273"/>
                  </a:ext>
                </a:extLst>
              </a:tr>
              <a:tr h="594000">
                <a:tc>
                  <a:txBody>
                    <a:bodyPr/>
                    <a:lstStyle/>
                    <a:p>
                      <a:pPr algn="ctr"/>
                      <a:r>
                        <a:rPr lang="nb-NO" sz="700">
                          <a:solidFill>
                            <a:schemeClr val="bg1"/>
                          </a:solidFill>
                        </a:rPr>
                        <a:t>5</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5</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9297255"/>
                  </a:ext>
                </a:extLst>
              </a:tr>
              <a:tr h="594000">
                <a:tc>
                  <a:txBody>
                    <a:bodyPr/>
                    <a:lstStyle/>
                    <a:p>
                      <a:pPr algn="ctr"/>
                      <a:r>
                        <a:rPr lang="nb-NO" sz="700">
                          <a:solidFill>
                            <a:schemeClr val="bg1"/>
                          </a:solidFill>
                        </a:rPr>
                        <a:t>6</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6</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9784121"/>
                  </a:ext>
                </a:extLst>
              </a:tr>
              <a:tr h="594000">
                <a:tc>
                  <a:txBody>
                    <a:bodyPr/>
                    <a:lstStyle/>
                    <a:p>
                      <a:pPr algn="ctr"/>
                      <a:r>
                        <a:rPr lang="nb-NO" sz="700">
                          <a:solidFill>
                            <a:schemeClr val="bg1"/>
                          </a:solidFill>
                        </a:rPr>
                        <a:t>7</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7</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9926277"/>
                  </a:ext>
                </a:extLst>
              </a:tr>
              <a:tr h="594000">
                <a:tc>
                  <a:txBody>
                    <a:bodyPr/>
                    <a:lstStyle/>
                    <a:p>
                      <a:pPr algn="ctr"/>
                      <a:r>
                        <a:rPr lang="nb-NO" sz="700">
                          <a:solidFill>
                            <a:schemeClr val="bg1"/>
                          </a:solidFill>
                        </a:rPr>
                        <a:t>8</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8</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0813238"/>
                  </a:ext>
                </a:extLst>
              </a:tr>
              <a:tr h="594000">
                <a:tc>
                  <a:txBody>
                    <a:bodyPr/>
                    <a:lstStyle/>
                    <a:p>
                      <a:pPr algn="ctr"/>
                      <a:r>
                        <a:rPr lang="nb-NO" sz="700">
                          <a:solidFill>
                            <a:schemeClr val="bg1"/>
                          </a:solidFill>
                        </a:rPr>
                        <a:t>9</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9</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3967900"/>
                  </a:ext>
                </a:extLst>
              </a:tr>
              <a:tr h="698400">
                <a:tc>
                  <a:txBody>
                    <a:bodyPr/>
                    <a:lstStyle/>
                    <a:p>
                      <a:pPr algn="ctr"/>
                      <a:r>
                        <a:rPr lang="nb-NO" sz="700" err="1">
                          <a:solidFill>
                            <a:schemeClr val="bg1"/>
                          </a:solidFill>
                        </a:rPr>
                        <a:t>Bottom</a:t>
                      </a:r>
                      <a:r>
                        <a:rPr lang="nb-NO" sz="700">
                          <a:solidFill>
                            <a:schemeClr val="bg1"/>
                          </a:solidFill>
                        </a:rPr>
                        <a:t> margin</a:t>
                      </a:r>
                      <a:endParaRPr lang="en-GB" sz="700">
                        <a:solidFill>
                          <a:schemeClr val="bg1"/>
                        </a:solidFill>
                      </a:endParaRPr>
                    </a:p>
                  </a:txBody>
                  <a:tcPr marL="0" marR="0" marT="0" marB="0" vert="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err="1">
                          <a:solidFill>
                            <a:schemeClr val="bg1"/>
                          </a:solidFill>
                        </a:rPr>
                        <a:t>Bottom</a:t>
                      </a:r>
                      <a:r>
                        <a:rPr lang="nb-NO" sz="700">
                          <a:solidFill>
                            <a:schemeClr val="bg1"/>
                          </a:solidFill>
                        </a:rPr>
                        <a:t> margin</a:t>
                      </a:r>
                      <a:endParaRPr lang="en-GB" sz="700">
                        <a:solidFill>
                          <a:schemeClr val="bg1"/>
                        </a:solidFill>
                      </a:endParaRPr>
                    </a:p>
                  </a:txBody>
                  <a:tcPr marL="0" marR="0"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2749541604"/>
                  </a:ext>
                </a:extLst>
              </a:tr>
              <a:tr h="360000">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bg1">
                          <a:lumMod val="50000"/>
                        </a:schemeClr>
                      </a:fgClr>
                      <a:bgClr>
                        <a:schemeClr val="bg1"/>
                      </a:bgClr>
                    </a:pattFill>
                  </a:tcPr>
                </a:tc>
                <a:tc>
                  <a:txBody>
                    <a:bodyPr/>
                    <a:lstStyle/>
                    <a:p>
                      <a:pPr algn="ctr"/>
                      <a:r>
                        <a:rPr lang="nb-NO" sz="700" err="1">
                          <a:solidFill>
                            <a:schemeClr val="bg1"/>
                          </a:solidFill>
                        </a:rPr>
                        <a:t>Left</a:t>
                      </a:r>
                      <a:r>
                        <a:rPr lang="nb-NO" sz="700">
                          <a:solidFill>
                            <a:schemeClr val="bg1"/>
                          </a:solidFill>
                        </a:rPr>
                        <a:t> margin</a:t>
                      </a: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nb-NO" sz="700">
                          <a:solidFill>
                            <a:schemeClr val="bg1"/>
                          </a:solidFill>
                        </a:rPr>
                        <a:t>1</a:t>
                      </a: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2</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3</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4</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5</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6</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7</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8</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9</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10</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11</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12</a:t>
                      </a:r>
                      <a:endParaRPr lang="en-GB" sz="700">
                        <a:solidFill>
                          <a:schemeClr val="bg1"/>
                        </a:solidFill>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b-NO" sz="700">
                          <a:solidFill>
                            <a:schemeClr val="bg1"/>
                          </a:solidFill>
                        </a:rPr>
                        <a:t>Right margin</a:t>
                      </a: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en-GB" sz="700">
                        <a:solidFill>
                          <a:schemeClr val="bg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DnDiag">
                      <a:fgClr>
                        <a:schemeClr val="bg1">
                          <a:lumMod val="50000"/>
                        </a:schemeClr>
                      </a:fgClr>
                      <a:bgClr>
                        <a:schemeClr val="bg1"/>
                      </a:bgClr>
                    </a:pattFill>
                  </a:tcPr>
                </a:tc>
                <a:extLst>
                  <a:ext uri="{0D108BD9-81ED-4DB2-BD59-A6C34878D82A}">
                    <a16:rowId xmlns:a16="http://schemas.microsoft.com/office/drawing/2014/main" val="87438051"/>
                  </a:ext>
                </a:extLst>
              </a:tr>
            </a:tbl>
          </a:graphicData>
        </a:graphic>
      </p:graphicFrame>
      <p:sp>
        <p:nvSpPr>
          <p:cNvPr id="2" name="Title Placeholder 1">
            <a:extLst>
              <a:ext uri="{FF2B5EF4-FFF2-40B4-BE49-F238E27FC236}">
                <a16:creationId xmlns:a16="http://schemas.microsoft.com/office/drawing/2014/main" id="{6358EDB7-2099-41D3-A175-DAC6E212AAF8}"/>
              </a:ext>
            </a:extLst>
          </p:cNvPr>
          <p:cNvSpPr>
            <a:spLocks noGrp="1"/>
          </p:cNvSpPr>
          <p:nvPr>
            <p:ph type="title"/>
          </p:nvPr>
        </p:nvSpPr>
        <p:spPr>
          <a:xfrm>
            <a:off x="694296" y="820012"/>
            <a:ext cx="10797447" cy="595007"/>
          </a:xfrm>
          <a:prstGeom prst="rect">
            <a:avLst/>
          </a:prstGeom>
        </p:spPr>
        <p:txBody>
          <a:bodyPr vert="horz" lIns="0" tIns="180000" rIns="0" bIns="0" rtlCol="0" anchor="t">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75D17EAE-7603-437B-BEF7-B208D7061457}"/>
              </a:ext>
            </a:extLst>
          </p:cNvPr>
          <p:cNvSpPr>
            <a:spLocks noGrp="1"/>
          </p:cNvSpPr>
          <p:nvPr>
            <p:ph type="body" idx="1"/>
          </p:nvPr>
        </p:nvSpPr>
        <p:spPr>
          <a:xfrm>
            <a:off x="698360" y="1800000"/>
            <a:ext cx="10789317" cy="4355904"/>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33" name="Slide Number Placeholder 5">
            <a:extLst>
              <a:ext uri="{FF2B5EF4-FFF2-40B4-BE49-F238E27FC236}">
                <a16:creationId xmlns:a16="http://schemas.microsoft.com/office/drawing/2014/main" id="{DEF3BA3A-53B3-4BA4-830A-4527AF9F325A}"/>
              </a:ext>
            </a:extLst>
          </p:cNvPr>
          <p:cNvSpPr>
            <a:spLocks noGrp="1"/>
          </p:cNvSpPr>
          <p:nvPr>
            <p:ph type="sldNum" sz="quarter" idx="4"/>
          </p:nvPr>
        </p:nvSpPr>
        <p:spPr>
          <a:xfrm>
            <a:off x="695324" y="6596187"/>
            <a:ext cx="245260" cy="217625"/>
          </a:xfrm>
          <a:prstGeom prst="rect">
            <a:avLst/>
          </a:prstGeom>
        </p:spPr>
        <p:txBody>
          <a:bodyPr vert="horz" wrap="none" lIns="0" tIns="46800" rIns="0" bIns="46800" rtlCol="0" anchor="ctr">
            <a:spAutoFit/>
          </a:bodyPr>
          <a:lstStyle>
            <a:lvl1pPr algn="l">
              <a:defRPr sz="800">
                <a:solidFill>
                  <a:srgbClr val="7C8F98"/>
                </a:solidFill>
                <a:latin typeface="+mn-lt"/>
              </a:defRPr>
            </a:lvl1pPr>
          </a:lstStyle>
          <a:p>
            <a:fld id="{5D1E5300-FC0F-4317-A193-EF6CE9E6F7B5}" type="slidenum">
              <a:rPr lang="en-GB" smtClean="0"/>
              <a:pPr/>
              <a:t>‹#›</a:t>
            </a:fld>
            <a:r>
              <a:rPr lang="en-GB"/>
              <a:t>  |  </a:t>
            </a:r>
            <a:endParaRPr lang="en-GB" noProof="0"/>
          </a:p>
        </p:txBody>
      </p:sp>
      <p:sp>
        <p:nvSpPr>
          <p:cNvPr id="36" name="Classification">
            <a:extLst>
              <a:ext uri="{FF2B5EF4-FFF2-40B4-BE49-F238E27FC236}">
                <a16:creationId xmlns:a16="http://schemas.microsoft.com/office/drawing/2014/main" id="{CCE8DDFB-884A-4040-A8EB-D8221E682614}"/>
              </a:ext>
            </a:extLst>
          </p:cNvPr>
          <p:cNvSpPr txBox="1"/>
          <p:nvPr userDrawn="1"/>
        </p:nvSpPr>
        <p:spPr>
          <a:xfrm>
            <a:off x="9756774" y="6597278"/>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r>
              <a:rPr lang="en-GB" noProof="0">
                <a:latin typeface="+mn-lt"/>
              </a:rPr>
              <a:t>Open</a:t>
            </a:r>
          </a:p>
        </p:txBody>
      </p:sp>
      <p:sp>
        <p:nvSpPr>
          <p:cNvPr id="37" name="DateBox">
            <a:extLst>
              <a:ext uri="{FF2B5EF4-FFF2-40B4-BE49-F238E27FC236}">
                <a16:creationId xmlns:a16="http://schemas.microsoft.com/office/drawing/2014/main" id="{66CDF6A4-3F2C-4A0A-88CC-5D8A55FE1230}"/>
              </a:ext>
            </a:extLst>
          </p:cNvPr>
          <p:cNvSpPr txBox="1"/>
          <p:nvPr userDrawn="1"/>
        </p:nvSpPr>
        <p:spPr>
          <a:xfrm>
            <a:off x="9756774" y="6597278"/>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endParaRPr lang="en-GB" noProof="0">
              <a:latin typeface="+mn-lt"/>
            </a:endParaRPr>
          </a:p>
        </p:txBody>
      </p:sp>
      <p:sp>
        <p:nvSpPr>
          <p:cNvPr id="4" name="isEquinor" hidden="1">
            <a:extLst>
              <a:ext uri="{FF2B5EF4-FFF2-40B4-BE49-F238E27FC236}">
                <a16:creationId xmlns:a16="http://schemas.microsoft.com/office/drawing/2014/main" id="{5118DC7A-7735-4C04-9A17-53916530E1F8}"/>
              </a:ext>
            </a:extLst>
          </p:cNvPr>
          <p:cNvSpPr/>
          <p:nvPr userDrawn="1"/>
        </p:nvSpPr>
        <p:spPr>
          <a:xfrm>
            <a:off x="349624" y="242047"/>
            <a:ext cx="2050676" cy="201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Graphic 52">
            <a:extLst>
              <a:ext uri="{FF2B5EF4-FFF2-40B4-BE49-F238E27FC236}">
                <a16:creationId xmlns:a16="http://schemas.microsoft.com/office/drawing/2014/main" id="{08BF3E39-2C38-474C-920D-4207B62550B8}"/>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0430219" y="175144"/>
            <a:ext cx="1078648" cy="427693"/>
          </a:xfrm>
          <a:prstGeom prst="rect">
            <a:avLst/>
          </a:prstGeom>
        </p:spPr>
      </p:pic>
      <p:graphicFrame>
        <p:nvGraphicFramePr>
          <p:cNvPr id="17" name="Table 17">
            <a:extLst>
              <a:ext uri="{FF2B5EF4-FFF2-40B4-BE49-F238E27FC236}">
                <a16:creationId xmlns:a16="http://schemas.microsoft.com/office/drawing/2014/main" id="{A9751D39-C401-4890-BA02-013724A8DE6D}"/>
              </a:ext>
            </a:extLst>
          </p:cNvPr>
          <p:cNvGraphicFramePr>
            <a:graphicFrameLocks noGrp="1"/>
          </p:cNvGraphicFramePr>
          <p:nvPr userDrawn="1">
            <p:extLst>
              <p:ext uri="{D42A27DB-BD31-4B8C-83A1-F6EECF244321}">
                <p14:modId xmlns:p14="http://schemas.microsoft.com/office/powerpoint/2010/main" val="4194168426"/>
              </p:ext>
            </p:extLst>
          </p:nvPr>
        </p:nvGraphicFramePr>
        <p:xfrm>
          <a:off x="12552080" y="821391"/>
          <a:ext cx="651031" cy="5405777"/>
        </p:xfrm>
        <a:graphic>
          <a:graphicData uri="http://schemas.openxmlformats.org/drawingml/2006/table">
            <a:tbl>
              <a:tblPr firstRow="1" bandRow="1">
                <a:tableStyleId>{5C22544A-7EE6-4342-B048-85BDC9FD1C3A}</a:tableStyleId>
              </a:tblPr>
              <a:tblGrid>
                <a:gridCol w="216000">
                  <a:extLst>
                    <a:ext uri="{9D8B030D-6E8A-4147-A177-3AD203B41FA5}">
                      <a16:colId xmlns:a16="http://schemas.microsoft.com/office/drawing/2014/main" val="232980812"/>
                    </a:ext>
                  </a:extLst>
                </a:gridCol>
                <a:gridCol w="116840">
                  <a:extLst>
                    <a:ext uri="{9D8B030D-6E8A-4147-A177-3AD203B41FA5}">
                      <a16:colId xmlns:a16="http://schemas.microsoft.com/office/drawing/2014/main" val="754942325"/>
                    </a:ext>
                  </a:extLst>
                </a:gridCol>
                <a:gridCol w="102191">
                  <a:extLst>
                    <a:ext uri="{9D8B030D-6E8A-4147-A177-3AD203B41FA5}">
                      <a16:colId xmlns:a16="http://schemas.microsoft.com/office/drawing/2014/main" val="939013712"/>
                    </a:ext>
                  </a:extLst>
                </a:gridCol>
                <a:gridCol w="216000">
                  <a:extLst>
                    <a:ext uri="{9D8B030D-6E8A-4147-A177-3AD203B41FA5}">
                      <a16:colId xmlns:a16="http://schemas.microsoft.com/office/drawing/2014/main" val="3840829785"/>
                    </a:ext>
                  </a:extLst>
                </a:gridCol>
              </a:tblGrid>
              <a:tr h="288771">
                <a:tc gridSpan="4">
                  <a:txBody>
                    <a:bodyPr/>
                    <a:lstStyle/>
                    <a:p>
                      <a:pPr algn="ctr"/>
                      <a:r>
                        <a:rPr lang="nb-NO" sz="600" b="0" err="1">
                          <a:solidFill>
                            <a:schemeClr val="bg1"/>
                          </a:solidFill>
                        </a:rPr>
                        <a:t>Primary</a:t>
                      </a:r>
                      <a:r>
                        <a:rPr lang="nb-NO" sz="600" b="0">
                          <a:solidFill>
                            <a:schemeClr val="bg1"/>
                          </a:solidFill>
                        </a:rPr>
                        <a:t> </a:t>
                      </a:r>
                      <a:r>
                        <a:rPr lang="nb-NO" sz="600" b="0" err="1">
                          <a:solidFill>
                            <a:schemeClr val="bg1"/>
                          </a:solidFill>
                        </a:rPr>
                        <a:t>colors</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25407568"/>
                  </a:ext>
                </a:extLst>
              </a:tr>
              <a:tr h="216578">
                <a:tc gridSpan="2">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gridSpan="2">
                  <a:txBody>
                    <a:bodyPr/>
                    <a:lstStyle/>
                    <a:p>
                      <a:endParaRPr lang="en-GB"/>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1243"/>
                    </a:solidFill>
                  </a:tcPr>
                </a:tc>
                <a:tc hMerge="1">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33333"/>
                    </a:solidFill>
                  </a:tcPr>
                </a:tc>
                <a:extLst>
                  <a:ext uri="{0D108BD9-81ED-4DB2-BD59-A6C34878D82A}">
                    <a16:rowId xmlns:a16="http://schemas.microsoft.com/office/drawing/2014/main" val="2818077592"/>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solid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2320499123"/>
                  </a:ext>
                </a:extLst>
              </a:tr>
              <a:tr h="288771">
                <a:tc gridSpan="4">
                  <a:txBody>
                    <a:bodyPr/>
                    <a:lstStyle/>
                    <a:p>
                      <a:pPr algn="ctr"/>
                      <a:r>
                        <a:rPr lang="nb-NO" sz="600" b="0" err="1">
                          <a:solidFill>
                            <a:schemeClr val="bg1"/>
                          </a:solidFill>
                        </a:rPr>
                        <a:t>Secondary</a:t>
                      </a:r>
                      <a:r>
                        <a:rPr lang="nb-NO" sz="600" b="0">
                          <a:solidFill>
                            <a:schemeClr val="bg1"/>
                          </a:solidFill>
                        </a:rPr>
                        <a:t> </a:t>
                      </a:r>
                      <a:r>
                        <a:rPr lang="nb-NO" sz="600" b="0" err="1">
                          <a:solidFill>
                            <a:schemeClr val="bg1"/>
                          </a:solidFill>
                        </a:rPr>
                        <a:t>colors</a:t>
                      </a:r>
                      <a:r>
                        <a:rPr lang="nb-NO" sz="600" b="0">
                          <a:solidFill>
                            <a:schemeClr val="bg1"/>
                          </a:solidFill>
                        </a:rPr>
                        <a:t> </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63042197"/>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362499669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gridSpan="2">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3713678500"/>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hMerge="1">
                  <a:txBody>
                    <a:bodyPr/>
                    <a:lstStyle/>
                    <a:p>
                      <a:endParaRPr lang="en-GB"/>
                    </a:p>
                  </a:txBody>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95822879"/>
                  </a:ext>
                </a:extLst>
              </a:tr>
              <a:tr h="366740">
                <a:tc gridSpan="4">
                  <a:txBody>
                    <a:bodyPr/>
                    <a:lstStyle/>
                    <a:p>
                      <a:pPr algn="ctr"/>
                      <a:r>
                        <a:rPr lang="nb-NO" sz="600" b="0">
                          <a:solidFill>
                            <a:schemeClr val="bg1"/>
                          </a:solidFill>
                        </a:rPr>
                        <a:t>Tints for </a:t>
                      </a:r>
                      <a:r>
                        <a:rPr lang="nb-NO" sz="600" b="0" err="1">
                          <a:solidFill>
                            <a:schemeClr val="bg1"/>
                          </a:solidFill>
                        </a:rPr>
                        <a:t>charts</a:t>
                      </a:r>
                      <a:r>
                        <a:rPr lang="nb-NO" sz="600" b="0">
                          <a:solidFill>
                            <a:schemeClr val="bg1"/>
                          </a:solidFill>
                        </a:rPr>
                        <a:t> </a:t>
                      </a:r>
                      <a:br>
                        <a:rPr lang="nb-NO" sz="600" b="0">
                          <a:solidFill>
                            <a:schemeClr val="bg1"/>
                          </a:solidFill>
                        </a:rPr>
                      </a:br>
                      <a:r>
                        <a:rPr lang="nb-NO" sz="600" b="0">
                          <a:solidFill>
                            <a:schemeClr val="bg1"/>
                          </a:solidFill>
                        </a:rPr>
                        <a:t>and </a:t>
                      </a:r>
                      <a:r>
                        <a:rPr lang="nb-NO" sz="600" b="0" err="1">
                          <a:solidFill>
                            <a:schemeClr val="bg1"/>
                          </a:solidFill>
                        </a:rPr>
                        <a:t>infographics</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34751124"/>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43746"/>
                    </a:solidFill>
                  </a:tcPr>
                </a:tc>
                <a:tc gridSpan="2">
                  <a:txBody>
                    <a:bodyPr/>
                    <a:lstStyle/>
                    <a:p>
                      <a:pPr algn="ctr"/>
                      <a:r>
                        <a:rPr lang="nb-NO" sz="600" b="0">
                          <a:solidFill>
                            <a:schemeClr val="bg1"/>
                          </a:solidFill>
                        </a:rPr>
                        <a:t>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7079"/>
                    </a:solidFill>
                  </a:tcPr>
                </a:tc>
                <a:extLst>
                  <a:ext uri="{0D108BD9-81ED-4DB2-BD59-A6C34878D82A}">
                    <a16:rowId xmlns:a16="http://schemas.microsoft.com/office/drawing/2014/main" val="2992383182"/>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24756"/>
                    </a:solidFill>
                  </a:tcPr>
                </a:tc>
                <a:tc gridSpan="2">
                  <a:txBody>
                    <a:bodyPr/>
                    <a:lstStyle/>
                    <a:p>
                      <a:pPr algn="ctr"/>
                      <a:r>
                        <a:rPr lang="nb-NO" sz="600" b="0">
                          <a:solidFill>
                            <a:schemeClr val="bg1"/>
                          </a:solidFill>
                        </a:rPr>
                        <a:t>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157D85"/>
                    </a:solidFill>
                  </a:tcPr>
                </a:tc>
                <a:extLst>
                  <a:ext uri="{0D108BD9-81ED-4DB2-BD59-A6C34878D82A}">
                    <a16:rowId xmlns:a16="http://schemas.microsoft.com/office/drawing/2014/main" val="360404325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25768"/>
                    </a:solidFill>
                  </a:tcPr>
                </a:tc>
                <a:tc gridSpan="2">
                  <a:txBody>
                    <a:bodyPr/>
                    <a:lstStyle/>
                    <a:p>
                      <a:pPr algn="ctr"/>
                      <a:r>
                        <a:rPr lang="nb-NO" sz="600" b="0">
                          <a:solidFill>
                            <a:schemeClr val="bg1"/>
                          </a:solidFill>
                        </a:rPr>
                        <a:t>3</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A8B92"/>
                    </a:solidFill>
                  </a:tcPr>
                </a:tc>
                <a:extLst>
                  <a:ext uri="{0D108BD9-81ED-4DB2-BD59-A6C34878D82A}">
                    <a16:rowId xmlns:a16="http://schemas.microsoft.com/office/drawing/2014/main" val="3144271361"/>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06778"/>
                    </a:solidFill>
                  </a:tcPr>
                </a:tc>
                <a:tc gridSpan="2">
                  <a:txBody>
                    <a:bodyPr/>
                    <a:lstStyle/>
                    <a:p>
                      <a:pPr algn="ctr"/>
                      <a:r>
                        <a:rPr lang="nb-NO" sz="600" b="0">
                          <a:solidFill>
                            <a:schemeClr val="bg1"/>
                          </a:solidFill>
                        </a:rPr>
                        <a:t>4</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3F989E"/>
                    </a:solidFill>
                  </a:tcPr>
                </a:tc>
                <a:extLst>
                  <a:ext uri="{0D108BD9-81ED-4DB2-BD59-A6C34878D82A}">
                    <a16:rowId xmlns:a16="http://schemas.microsoft.com/office/drawing/2014/main" val="218565072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F778A"/>
                    </a:solidFill>
                  </a:tcPr>
                </a:tc>
                <a:tc gridSpan="2">
                  <a:txBody>
                    <a:bodyPr/>
                    <a:lstStyle/>
                    <a:p>
                      <a:pPr algn="ctr"/>
                      <a:r>
                        <a:rPr lang="nb-NO" sz="600" b="0">
                          <a:solidFill>
                            <a:schemeClr val="bg1"/>
                          </a:solidFill>
                        </a:rPr>
                        <a:t>5</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54A5AB"/>
                    </a:solidFill>
                  </a:tcPr>
                </a:tc>
                <a:extLst>
                  <a:ext uri="{0D108BD9-81ED-4DB2-BD59-A6C34878D82A}">
                    <a16:rowId xmlns:a16="http://schemas.microsoft.com/office/drawing/2014/main" val="6845432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D889A"/>
                    </a:solidFill>
                  </a:tcPr>
                </a:tc>
                <a:tc gridSpan="2">
                  <a:txBody>
                    <a:bodyPr/>
                    <a:lstStyle/>
                    <a:p>
                      <a:pPr algn="ctr"/>
                      <a:r>
                        <a:rPr lang="nb-NO" sz="600" b="0">
                          <a:solidFill>
                            <a:schemeClr val="bg1"/>
                          </a:solidFill>
                        </a:rPr>
                        <a:t>6</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69B3B7"/>
                    </a:solidFill>
                  </a:tcPr>
                </a:tc>
                <a:extLst>
                  <a:ext uri="{0D108BD9-81ED-4DB2-BD59-A6C34878D82A}">
                    <a16:rowId xmlns:a16="http://schemas.microsoft.com/office/drawing/2014/main" val="2948959910"/>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C98AB"/>
                    </a:solidFill>
                  </a:tcPr>
                </a:tc>
                <a:tc gridSpan="2">
                  <a:txBody>
                    <a:bodyPr/>
                    <a:lstStyle/>
                    <a:p>
                      <a:pPr algn="ctr"/>
                      <a:r>
                        <a:rPr lang="nb-NO" sz="600" b="0">
                          <a:solidFill>
                            <a:schemeClr val="bg1"/>
                          </a:solidFill>
                        </a:rPr>
                        <a:t>7</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EC1C2"/>
                    </a:solidFill>
                  </a:tcPr>
                </a:tc>
                <a:extLst>
                  <a:ext uri="{0D108BD9-81ED-4DB2-BD59-A6C34878D82A}">
                    <a16:rowId xmlns:a16="http://schemas.microsoft.com/office/drawing/2014/main" val="96811785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8BA8BC"/>
                    </a:solidFill>
                  </a:tcPr>
                </a:tc>
                <a:tc gridSpan="2">
                  <a:txBody>
                    <a:bodyPr/>
                    <a:lstStyle/>
                    <a:p>
                      <a:pPr algn="ctr"/>
                      <a:r>
                        <a:rPr lang="nb-NO" sz="600" b="0">
                          <a:solidFill>
                            <a:schemeClr val="bg1"/>
                          </a:solidFill>
                        </a:rPr>
                        <a:t>8</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3CECE"/>
                    </a:solidFill>
                  </a:tcPr>
                </a:tc>
                <a:extLst>
                  <a:ext uri="{0D108BD9-81ED-4DB2-BD59-A6C34878D82A}">
                    <a16:rowId xmlns:a16="http://schemas.microsoft.com/office/drawing/2014/main" val="2878782556"/>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99B8CD"/>
                    </a:solidFill>
                  </a:tcPr>
                </a:tc>
                <a:tc gridSpan="2">
                  <a:txBody>
                    <a:bodyPr/>
                    <a:lstStyle/>
                    <a:p>
                      <a:pPr algn="ctr"/>
                      <a:r>
                        <a:rPr lang="nb-NO" sz="600" b="0">
                          <a:solidFill>
                            <a:schemeClr val="bg1"/>
                          </a:solidFill>
                        </a:rPr>
                        <a:t>9</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D9D6"/>
                    </a:solidFill>
                  </a:tcPr>
                </a:tc>
                <a:extLst>
                  <a:ext uri="{0D108BD9-81ED-4DB2-BD59-A6C34878D82A}">
                    <a16:rowId xmlns:a16="http://schemas.microsoft.com/office/drawing/2014/main" val="25035680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A8C8DE"/>
                    </a:solidFill>
                  </a:tcPr>
                </a:tc>
                <a:tc gridSpan="2">
                  <a:txBody>
                    <a:bodyPr/>
                    <a:lstStyle/>
                    <a:p>
                      <a:pPr algn="ctr"/>
                      <a:r>
                        <a:rPr lang="nb-NO" sz="600" b="0">
                          <a:solidFill>
                            <a:schemeClr val="bg1"/>
                          </a:solidFill>
                        </a:rPr>
                        <a:t>10</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DE4DD"/>
                    </a:solidFill>
                  </a:tcPr>
                </a:tc>
                <a:extLst>
                  <a:ext uri="{0D108BD9-81ED-4DB2-BD59-A6C34878D82A}">
                    <a16:rowId xmlns:a16="http://schemas.microsoft.com/office/drawing/2014/main" val="413714745"/>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BFD9E9"/>
                    </a:solidFill>
                  </a:tcPr>
                </a:tc>
                <a:tc gridSpan="2">
                  <a:txBody>
                    <a:bodyPr/>
                    <a:lstStyle/>
                    <a:p>
                      <a:pPr algn="ctr"/>
                      <a:r>
                        <a:rPr lang="nb-NO" sz="600" b="0">
                          <a:solidFill>
                            <a:schemeClr val="bg1"/>
                          </a:solidFill>
                        </a:rPr>
                        <a:t>11</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2EFE5"/>
                    </a:solidFill>
                  </a:tcPr>
                </a:tc>
                <a:extLst>
                  <a:ext uri="{0D108BD9-81ED-4DB2-BD59-A6C34878D82A}">
                    <a16:rowId xmlns:a16="http://schemas.microsoft.com/office/drawing/2014/main" val="1140613283"/>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gridSpan="2">
                  <a:txBody>
                    <a:bodyPr/>
                    <a:lstStyle/>
                    <a:p>
                      <a:pPr algn="ctr"/>
                      <a:r>
                        <a:rPr lang="nb-NO" sz="600" b="0">
                          <a:solidFill>
                            <a:schemeClr val="bg1"/>
                          </a:solidFill>
                        </a:rPr>
                        <a:t>12</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algn="ctr"/>
                      <a:endParaRPr lang="en-GB" sz="600" b="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3747427155"/>
                  </a:ext>
                </a:extLst>
              </a:tr>
              <a:tr h="216578">
                <a:tc gridSpan="4">
                  <a:txBody>
                    <a:bodyPr/>
                    <a:lstStyle/>
                    <a:p>
                      <a:pPr algn="ctr"/>
                      <a:endParaRPr lang="en-GB" sz="600" b="0">
                        <a:solidFill>
                          <a:schemeClr val="bg1"/>
                        </a:solidFill>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31402365"/>
                  </a:ext>
                </a:extLst>
              </a:tr>
              <a:tr h="288771">
                <a:tc gridSpan="4">
                  <a:txBody>
                    <a:bodyPr/>
                    <a:lstStyle/>
                    <a:p>
                      <a:pPr algn="ctr"/>
                      <a:r>
                        <a:rPr lang="nb-NO" sz="600" b="0" err="1">
                          <a:solidFill>
                            <a:schemeClr val="bg1"/>
                          </a:solidFill>
                        </a:rPr>
                        <a:t>Supporting</a:t>
                      </a:r>
                      <a:r>
                        <a:rPr lang="nb-NO" sz="600" b="0">
                          <a:solidFill>
                            <a:schemeClr val="bg1"/>
                          </a:solidFill>
                        </a:rPr>
                        <a:t> </a:t>
                      </a:r>
                      <a:r>
                        <a:rPr lang="nb-NO" sz="600" b="0" err="1">
                          <a:solidFill>
                            <a:schemeClr val="bg1"/>
                          </a:solidFill>
                        </a:rPr>
                        <a:t>color</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pPr algn="ct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282830478"/>
                  </a:ext>
                </a:extLst>
              </a:tr>
              <a:tr h="216578">
                <a:tc>
                  <a:txBody>
                    <a:bodyPr/>
                    <a:lstStyle/>
                    <a:p>
                      <a:pPr algn="ctr"/>
                      <a:endParaRPr lang="en-GB" sz="600" b="0">
                        <a:solidFill>
                          <a:schemeClr val="bg1"/>
                        </a:solidFill>
                      </a:endParaRPr>
                    </a:p>
                  </a:txBody>
                  <a:tcPr marL="36000" marR="36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D0023"/>
                    </a:solidFill>
                  </a:tcPr>
                </a:tc>
                <a:tc gridSpan="3">
                  <a:txBody>
                    <a:bodyPr/>
                    <a:lstStyle/>
                    <a:p>
                      <a:pPr algn="ctr"/>
                      <a:r>
                        <a:rPr lang="nb-NO" sz="600" b="0" err="1">
                          <a:solidFill>
                            <a:schemeClr val="bg1"/>
                          </a:solidFill>
                        </a:rPr>
                        <a:t>Only</a:t>
                      </a:r>
                      <a:r>
                        <a:rPr lang="nb-NO" sz="600" b="0">
                          <a:solidFill>
                            <a:schemeClr val="bg1"/>
                          </a:solidFill>
                        </a:rPr>
                        <a:t> </a:t>
                      </a:r>
                      <a:r>
                        <a:rPr lang="nb-NO" sz="600" b="0" err="1">
                          <a:solidFill>
                            <a:schemeClr val="bg1"/>
                          </a:solidFill>
                        </a:rPr>
                        <a:t>use</a:t>
                      </a:r>
                      <a:r>
                        <a:rPr lang="nb-NO" sz="600" b="0">
                          <a:solidFill>
                            <a:schemeClr val="bg1"/>
                          </a:solidFill>
                        </a:rPr>
                        <a:t> </a:t>
                      </a:r>
                      <a:r>
                        <a:rPr lang="nb-NO" sz="600" b="0" err="1">
                          <a:solidFill>
                            <a:schemeClr val="bg1"/>
                          </a:solidFill>
                        </a:rPr>
                        <a:t>if</a:t>
                      </a:r>
                      <a:r>
                        <a:rPr lang="nb-NO" sz="600" b="0">
                          <a:solidFill>
                            <a:schemeClr val="bg1"/>
                          </a:solidFill>
                        </a:rPr>
                        <a:t> </a:t>
                      </a:r>
                      <a:r>
                        <a:rPr lang="nb-NO" sz="600" b="0" err="1">
                          <a:solidFill>
                            <a:schemeClr val="bg1"/>
                          </a:solidFill>
                        </a:rPr>
                        <a:t>necessary</a:t>
                      </a:r>
                      <a:endParaRPr lang="en-GB" sz="600" b="0">
                        <a:solidFill>
                          <a:schemeClr val="bg1"/>
                        </a:solidFill>
                      </a:endParaRPr>
                    </a:p>
                  </a:txBody>
                  <a:tcPr marL="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lang="en-GB"/>
                    </a:p>
                  </a:txBody>
                  <a:tcPr/>
                </a:tc>
                <a:tc hMerge="1">
                  <a:txBody>
                    <a:bodyPr/>
                    <a:lstStyle/>
                    <a:p>
                      <a:endParaRPr lang="en-GB" sz="600" b="0">
                        <a:solidFill>
                          <a:schemeClr val="bg1"/>
                        </a:solidFill>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extLst>
                  <a:ext uri="{0D108BD9-81ED-4DB2-BD59-A6C34878D82A}">
                    <a16:rowId xmlns:a16="http://schemas.microsoft.com/office/drawing/2014/main" val="699491287"/>
                  </a:ext>
                </a:extLst>
              </a:tr>
            </a:tbl>
          </a:graphicData>
        </a:graphic>
      </p:graphicFrame>
    </p:spTree>
    <p:extLst>
      <p:ext uri="{BB962C8B-B14F-4D97-AF65-F5344CB8AC3E}">
        <p14:creationId xmlns:p14="http://schemas.microsoft.com/office/powerpoint/2010/main" val="33155868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Lst>
  <p:hf hdr="0" ftr="0" dt="0"/>
  <p:txStyles>
    <p:titleStyle>
      <a:lvl1pPr algn="l" defTabSz="914400" rtl="0" eaLnBrk="1" latinLnBrk="0" hangingPunct="1">
        <a:lnSpc>
          <a:spcPct val="100000"/>
        </a:lnSpc>
        <a:spcBef>
          <a:spcPct val="0"/>
        </a:spcBef>
        <a:buNone/>
        <a:defRPr sz="2400" kern="1200">
          <a:solidFill>
            <a:srgbClr val="243746"/>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rgbClr val="243746"/>
          </a:solidFill>
          <a:latin typeface="+mn-lt"/>
          <a:ea typeface="Verdana" panose="020B0604030504040204" pitchFamily="34" charset="0"/>
          <a:cs typeface="Verdana" panose="020B0604030504040204" pitchFamily="34" charset="0"/>
        </a:defRPr>
      </a:lvl1pPr>
      <a:lvl2pPr marL="612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rgbClr val="243746"/>
          </a:solidFill>
          <a:latin typeface="+mn-lt"/>
          <a:ea typeface="Verdana" panose="020B0604030504040204" pitchFamily="34" charset="0"/>
          <a:cs typeface="Verdana" panose="020B0604030504040204" pitchFamily="34" charset="0"/>
        </a:defRPr>
      </a:lvl2pPr>
      <a:lvl3pPr marL="1044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rgbClr val="243746"/>
          </a:solidFill>
          <a:latin typeface="+mn-lt"/>
          <a:ea typeface="Verdana" panose="020B0604030504040204" pitchFamily="34" charset="0"/>
          <a:cs typeface="Verdana" panose="020B0604030504040204" pitchFamily="34" charset="0"/>
        </a:defRPr>
      </a:lvl3pPr>
      <a:lvl4pPr marL="1476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rgbClr val="243746"/>
          </a:solidFill>
          <a:latin typeface="+mn-lt"/>
          <a:ea typeface="Verdana" panose="020B0604030504040204" pitchFamily="34" charset="0"/>
          <a:cs typeface="Verdana" panose="020B0604030504040204" pitchFamily="34" charset="0"/>
        </a:defRPr>
      </a:lvl4pPr>
      <a:lvl5pPr marL="1908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rgbClr val="243746"/>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pos="7242">
          <p15:clr>
            <a:srgbClr val="F26B43"/>
          </p15:clr>
        </p15:guide>
        <p15:guide id="4" orient="horz" pos="516">
          <p15:clr>
            <a:srgbClr val="F26B43"/>
          </p15:clr>
        </p15:guide>
        <p15:guide id="6" orient="horz" pos="890">
          <p15:clr>
            <a:srgbClr val="F26B43"/>
          </p15:clr>
        </p15:guide>
        <p15:guide id="8" orient="horz" pos="1265">
          <p15:clr>
            <a:srgbClr val="F26B43"/>
          </p15:clr>
        </p15:guide>
        <p15:guide id="10" orient="horz" pos="1638">
          <p15:clr>
            <a:srgbClr val="F26B43"/>
          </p15:clr>
        </p15:guide>
        <p15:guide id="14" orient="horz" pos="2013">
          <p15:clr>
            <a:srgbClr val="F26B43"/>
          </p15:clr>
        </p15:guide>
        <p15:guide id="15" orient="horz" pos="2387">
          <p15:clr>
            <a:srgbClr val="F26B43"/>
          </p15:clr>
        </p15:guide>
        <p15:guide id="18" orient="horz" pos="2760">
          <p15:clr>
            <a:srgbClr val="F26B43"/>
          </p15:clr>
        </p15:guide>
        <p15:guide id="20" orient="horz" pos="3135">
          <p15:clr>
            <a:srgbClr val="F26B43"/>
          </p15:clr>
        </p15:guide>
        <p15:guide id="21" orient="horz" pos="3510">
          <p15:clr>
            <a:srgbClr val="F26B43"/>
          </p15:clr>
        </p15:guide>
        <p15:guide id="22" pos="6675">
          <p15:clr>
            <a:srgbClr val="F26B43"/>
          </p15:clr>
        </p15:guide>
        <p15:guide id="24" pos="6108">
          <p15:clr>
            <a:srgbClr val="F26B43"/>
          </p15:clr>
        </p15:guide>
        <p15:guide id="26" pos="5541">
          <p15:clr>
            <a:srgbClr val="F26B43"/>
          </p15:clr>
        </p15:guide>
        <p15:guide id="28" pos="4974">
          <p15:clr>
            <a:srgbClr val="F26B43"/>
          </p15:clr>
        </p15:guide>
        <p15:guide id="30" pos="4407">
          <p15:clr>
            <a:srgbClr val="F26B43"/>
          </p15:clr>
        </p15:guide>
        <p15:guide id="32" pos="3840">
          <p15:clr>
            <a:srgbClr val="F26B43"/>
          </p15:clr>
        </p15:guide>
        <p15:guide id="34" pos="3273">
          <p15:clr>
            <a:srgbClr val="F26B43"/>
          </p15:clr>
        </p15:guide>
        <p15:guide id="36" pos="2706">
          <p15:clr>
            <a:srgbClr val="F26B43"/>
          </p15:clr>
        </p15:guide>
        <p15:guide id="38" pos="2139">
          <p15:clr>
            <a:srgbClr val="F26B43"/>
          </p15:clr>
        </p15:guide>
        <p15:guide id="40" pos="1572">
          <p15:clr>
            <a:srgbClr val="F26B43"/>
          </p15:clr>
        </p15:guide>
        <p15:guide id="42" pos="1005">
          <p15:clr>
            <a:srgbClr val="F26B43"/>
          </p15:clr>
        </p15:guide>
        <p15:guide id="43" orient="horz" pos="3884">
          <p15:clr>
            <a:srgbClr val="F26B43"/>
          </p15:clr>
        </p15:guide>
        <p15:guide id="44" orient="horz" pos="41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58EDB7-2099-41D3-A175-DAC6E212AAF8}"/>
              </a:ext>
            </a:extLst>
          </p:cNvPr>
          <p:cNvSpPr>
            <a:spLocks noGrp="1"/>
          </p:cNvSpPr>
          <p:nvPr>
            <p:ph type="title"/>
          </p:nvPr>
        </p:nvSpPr>
        <p:spPr>
          <a:xfrm>
            <a:off x="695325" y="800100"/>
            <a:ext cx="10801350" cy="1152525"/>
          </a:xfrm>
          <a:prstGeom prst="rect">
            <a:avLst/>
          </a:prstGeom>
        </p:spPr>
        <p:txBody>
          <a:bodyPr vert="horz" lIns="0" tIns="216000" rIns="0" bIns="72000" rtlCol="0" anchor="t">
            <a:no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75D17EAE-7603-437B-BEF7-B208D7061457}"/>
              </a:ext>
            </a:extLst>
          </p:cNvPr>
          <p:cNvSpPr>
            <a:spLocks noGrp="1"/>
          </p:cNvSpPr>
          <p:nvPr>
            <p:ph type="body" idx="1"/>
          </p:nvPr>
        </p:nvSpPr>
        <p:spPr>
          <a:xfrm>
            <a:off x="695325" y="2024063"/>
            <a:ext cx="10801350" cy="4216813"/>
          </a:xfrm>
          <a:prstGeom prst="rect">
            <a:avLst/>
          </a:prstGeom>
        </p:spPr>
        <p:txBody>
          <a:bodyPr vert="horz" lIns="0" tIns="0" rIns="0" bIns="0" rtlCol="0">
            <a:noAutofit/>
          </a:bodyPr>
          <a:lstStyle/>
          <a:p>
            <a:pPr lvl="0"/>
            <a:r>
              <a:rPr lang="en-GB" noProof="0"/>
              <a:t>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 name="Slide Number Placeholder 5">
            <a:extLst>
              <a:ext uri="{FF2B5EF4-FFF2-40B4-BE49-F238E27FC236}">
                <a16:creationId xmlns:a16="http://schemas.microsoft.com/office/drawing/2014/main" id="{DEF3BA3A-53B3-4BA4-830A-4527AF9F325A}"/>
              </a:ext>
            </a:extLst>
          </p:cNvPr>
          <p:cNvSpPr>
            <a:spLocks noGrp="1"/>
          </p:cNvSpPr>
          <p:nvPr>
            <p:ph type="sldNum" sz="quarter" idx="4"/>
          </p:nvPr>
        </p:nvSpPr>
        <p:spPr>
          <a:xfrm>
            <a:off x="695324" y="6596187"/>
            <a:ext cx="245260" cy="217625"/>
          </a:xfrm>
          <a:prstGeom prst="rect">
            <a:avLst/>
          </a:prstGeom>
        </p:spPr>
        <p:txBody>
          <a:bodyPr vert="horz" wrap="none" lIns="0" tIns="46800" rIns="0" bIns="46800" rtlCol="0" anchor="ctr">
            <a:spAutoFit/>
          </a:bodyPr>
          <a:lstStyle>
            <a:lvl1pPr algn="l">
              <a:defRPr sz="800">
                <a:solidFill>
                  <a:srgbClr val="7C8F98"/>
                </a:solidFill>
                <a:latin typeface="+mn-lt"/>
              </a:defRPr>
            </a:lvl1pPr>
          </a:lstStyle>
          <a:p>
            <a:fld id="{5D1E5300-FC0F-4317-A193-EF6CE9E6F7B5}" type="slidenum">
              <a:rPr lang="en-GB" smtClean="0"/>
              <a:pPr/>
              <a:t>‹#›</a:t>
            </a:fld>
            <a:r>
              <a:rPr lang="en-GB"/>
              <a:t>  |  </a:t>
            </a:r>
            <a:endParaRPr lang="en-GB" noProof="0"/>
          </a:p>
        </p:txBody>
      </p:sp>
      <p:sp>
        <p:nvSpPr>
          <p:cNvPr id="36" name="Classification">
            <a:extLst>
              <a:ext uri="{FF2B5EF4-FFF2-40B4-BE49-F238E27FC236}">
                <a16:creationId xmlns:a16="http://schemas.microsoft.com/office/drawing/2014/main" id="{CCE8DDFB-884A-4040-A8EB-D8221E682614}"/>
              </a:ext>
            </a:extLst>
          </p:cNvPr>
          <p:cNvSpPr txBox="1"/>
          <p:nvPr userDrawn="1"/>
        </p:nvSpPr>
        <p:spPr>
          <a:xfrm>
            <a:off x="9756774" y="6597278"/>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r>
              <a:rPr lang="en-GB" noProof="0">
                <a:latin typeface="+mn-lt"/>
              </a:rPr>
              <a:t>Open</a:t>
            </a:r>
          </a:p>
        </p:txBody>
      </p:sp>
      <p:sp>
        <p:nvSpPr>
          <p:cNvPr id="37" name="DateBox">
            <a:extLst>
              <a:ext uri="{FF2B5EF4-FFF2-40B4-BE49-F238E27FC236}">
                <a16:creationId xmlns:a16="http://schemas.microsoft.com/office/drawing/2014/main" id="{66CDF6A4-3F2C-4A0A-88CC-5D8A55FE1230}"/>
              </a:ext>
            </a:extLst>
          </p:cNvPr>
          <p:cNvSpPr txBox="1"/>
          <p:nvPr userDrawn="1"/>
        </p:nvSpPr>
        <p:spPr>
          <a:xfrm>
            <a:off x="9756774" y="6597278"/>
            <a:ext cx="1739900" cy="215444"/>
          </a:xfrm>
          <a:prstGeom prst="rect">
            <a:avLst/>
          </a:prstGeom>
        </p:spPr>
        <p:txBody>
          <a:bodyPr vert="horz" lIns="0" tIns="45720" rIns="0" bIns="45720" rtlCol="0" anchor="ctr">
            <a:spAutoFit/>
          </a:bodyPr>
          <a:lstStyle>
            <a:defPPr>
              <a:defRPr lang="en-US"/>
            </a:defPPr>
            <a:lvl1pPr algn="r">
              <a:defRPr sz="800">
                <a:solidFill>
                  <a:srgbClr val="7C8F98"/>
                </a:solidFill>
                <a:latin typeface="Verdana" panose="00000500000000000000" pitchFamily="50" charset="0"/>
              </a:defRPr>
            </a:lvl1pPr>
          </a:lstStyle>
          <a:p>
            <a:pPr lvl="0"/>
            <a:endParaRPr lang="en-GB" noProof="0">
              <a:latin typeface="+mn-lt"/>
            </a:endParaRPr>
          </a:p>
        </p:txBody>
      </p:sp>
      <p:sp>
        <p:nvSpPr>
          <p:cNvPr id="4" name="isEquinor" hidden="1">
            <a:extLst>
              <a:ext uri="{FF2B5EF4-FFF2-40B4-BE49-F238E27FC236}">
                <a16:creationId xmlns:a16="http://schemas.microsoft.com/office/drawing/2014/main" id="{5118DC7A-7735-4C04-9A17-53916530E1F8}"/>
              </a:ext>
            </a:extLst>
          </p:cNvPr>
          <p:cNvSpPr/>
          <p:nvPr userDrawn="1"/>
        </p:nvSpPr>
        <p:spPr>
          <a:xfrm>
            <a:off x="349624" y="242047"/>
            <a:ext cx="2050676" cy="201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827A7A49-8001-473E-BA76-CA0689EBB3F5}"/>
              </a:ext>
            </a:extLst>
          </p:cNvPr>
          <p:cNvGrpSpPr/>
          <p:nvPr userDrawn="1"/>
        </p:nvGrpSpPr>
        <p:grpSpPr>
          <a:xfrm>
            <a:off x="12302028" y="1854300"/>
            <a:ext cx="155539" cy="1166719"/>
            <a:chOff x="12302028" y="1799637"/>
            <a:chExt cx="155539" cy="1166719"/>
          </a:xfrm>
        </p:grpSpPr>
        <p:sp>
          <p:nvSpPr>
            <p:cNvPr id="62" name="Rectangle 156">
              <a:extLst>
                <a:ext uri="{FF2B5EF4-FFF2-40B4-BE49-F238E27FC236}">
                  <a16:creationId xmlns:a16="http://schemas.microsoft.com/office/drawing/2014/main" id="{E78D48BD-44EA-4289-93C7-C7B14E868E48}"/>
                </a:ext>
              </a:extLst>
            </p:cNvPr>
            <p:cNvSpPr/>
            <p:nvPr userDrawn="1"/>
          </p:nvSpPr>
          <p:spPr>
            <a:xfrm>
              <a:off x="12302028" y="2408463"/>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3" name="Rectangle 157">
              <a:extLst>
                <a:ext uri="{FF2B5EF4-FFF2-40B4-BE49-F238E27FC236}">
                  <a16:creationId xmlns:a16="http://schemas.microsoft.com/office/drawing/2014/main" id="{9FD138CF-0728-41FF-A8D3-5D174C4B4FE7}"/>
                </a:ext>
              </a:extLst>
            </p:cNvPr>
            <p:cNvSpPr/>
            <p:nvPr userDrawn="1"/>
          </p:nvSpPr>
          <p:spPr>
            <a:xfrm>
              <a:off x="12302028" y="2611078"/>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4" name="Rectangle 158">
              <a:extLst>
                <a:ext uri="{FF2B5EF4-FFF2-40B4-BE49-F238E27FC236}">
                  <a16:creationId xmlns:a16="http://schemas.microsoft.com/office/drawing/2014/main" id="{432A8AF6-546D-402E-9D49-1A29A70980EE}"/>
                </a:ext>
              </a:extLst>
            </p:cNvPr>
            <p:cNvSpPr/>
            <p:nvPr userDrawn="1"/>
          </p:nvSpPr>
          <p:spPr>
            <a:xfrm>
              <a:off x="12302028" y="2813695"/>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7" name="Rectangle 173">
              <a:extLst>
                <a:ext uri="{FF2B5EF4-FFF2-40B4-BE49-F238E27FC236}">
                  <a16:creationId xmlns:a16="http://schemas.microsoft.com/office/drawing/2014/main" id="{27D23A9D-221E-49B5-9E9D-ADA513CB248C}"/>
                </a:ext>
              </a:extLst>
            </p:cNvPr>
            <p:cNvSpPr/>
            <p:nvPr userDrawn="1"/>
          </p:nvSpPr>
          <p:spPr>
            <a:xfrm>
              <a:off x="12302028" y="220552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2" name="Rectangle 183">
              <a:extLst>
                <a:ext uri="{FF2B5EF4-FFF2-40B4-BE49-F238E27FC236}">
                  <a16:creationId xmlns:a16="http://schemas.microsoft.com/office/drawing/2014/main" id="{2378C9B4-D68F-4146-9079-BEFB434290E2}"/>
                </a:ext>
              </a:extLst>
            </p:cNvPr>
            <p:cNvSpPr/>
            <p:nvPr userDrawn="1"/>
          </p:nvSpPr>
          <p:spPr>
            <a:xfrm>
              <a:off x="12302028" y="1799637"/>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4" name="Rectangle 200">
              <a:extLst>
                <a:ext uri="{FF2B5EF4-FFF2-40B4-BE49-F238E27FC236}">
                  <a16:creationId xmlns:a16="http://schemas.microsoft.com/office/drawing/2014/main" id="{F03760DB-EA47-434A-B466-05565A32C6FF}"/>
                </a:ext>
              </a:extLst>
            </p:cNvPr>
            <p:cNvSpPr/>
            <p:nvPr userDrawn="1"/>
          </p:nvSpPr>
          <p:spPr>
            <a:xfrm>
              <a:off x="12302028" y="200257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7" name="Group 6">
            <a:extLst>
              <a:ext uri="{FF2B5EF4-FFF2-40B4-BE49-F238E27FC236}">
                <a16:creationId xmlns:a16="http://schemas.microsoft.com/office/drawing/2014/main" id="{37DAF0D0-ACD8-40B8-B3A5-D21A7F835F43}"/>
              </a:ext>
            </a:extLst>
          </p:cNvPr>
          <p:cNvGrpSpPr/>
          <p:nvPr userDrawn="1"/>
        </p:nvGrpSpPr>
        <p:grpSpPr>
          <a:xfrm>
            <a:off x="12302028" y="0"/>
            <a:ext cx="155539" cy="1509130"/>
            <a:chOff x="12302028" y="154594"/>
            <a:chExt cx="155539" cy="1509130"/>
          </a:xfrm>
        </p:grpSpPr>
        <p:sp>
          <p:nvSpPr>
            <p:cNvPr id="47" name="Rectangle 188">
              <a:extLst>
                <a:ext uri="{FF2B5EF4-FFF2-40B4-BE49-F238E27FC236}">
                  <a16:creationId xmlns:a16="http://schemas.microsoft.com/office/drawing/2014/main" id="{5B3F9E9D-ACF6-4A22-870C-0C30F607A9CC}"/>
                </a:ext>
              </a:extLst>
            </p:cNvPr>
            <p:cNvSpPr/>
            <p:nvPr userDrawn="1"/>
          </p:nvSpPr>
          <p:spPr>
            <a:xfrm>
              <a:off x="12302028" y="614376"/>
              <a:ext cx="155539" cy="152988"/>
            </a:xfrm>
            <a:prstGeom prst="rect">
              <a:avLst/>
            </a:prstGeom>
            <a:solidFill>
              <a:srgbClr val="FF124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8" name="Rectangle 189">
              <a:extLst>
                <a:ext uri="{FF2B5EF4-FFF2-40B4-BE49-F238E27FC236}">
                  <a16:creationId xmlns:a16="http://schemas.microsoft.com/office/drawing/2014/main" id="{7116CF94-F70B-4919-A841-5787D3F6F9DA}"/>
                </a:ext>
              </a:extLst>
            </p:cNvPr>
            <p:cNvSpPr/>
            <p:nvPr userDrawn="1"/>
          </p:nvSpPr>
          <p:spPr>
            <a:xfrm>
              <a:off x="12302028" y="793012"/>
              <a:ext cx="155539" cy="152988"/>
            </a:xfrm>
            <a:prstGeom prst="rect">
              <a:avLst/>
            </a:prstGeom>
            <a:solidFill>
              <a:srgbClr val="FF597B"/>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9" name="Rectangle 190">
              <a:extLst>
                <a:ext uri="{FF2B5EF4-FFF2-40B4-BE49-F238E27FC236}">
                  <a16:creationId xmlns:a16="http://schemas.microsoft.com/office/drawing/2014/main" id="{F2F18B1B-9427-4683-834D-98C65E17B924}"/>
                </a:ext>
              </a:extLst>
            </p:cNvPr>
            <p:cNvSpPr/>
            <p:nvPr userDrawn="1"/>
          </p:nvSpPr>
          <p:spPr>
            <a:xfrm>
              <a:off x="12302028" y="971648"/>
              <a:ext cx="155539" cy="152988"/>
            </a:xfrm>
            <a:prstGeom prst="rect">
              <a:avLst/>
            </a:prstGeom>
            <a:solidFill>
              <a:srgbClr val="FF88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0" name="Rectangle 191">
              <a:extLst>
                <a:ext uri="{FF2B5EF4-FFF2-40B4-BE49-F238E27FC236}">
                  <a16:creationId xmlns:a16="http://schemas.microsoft.com/office/drawing/2014/main" id="{C1277067-EB6D-432E-9A7B-5627702A924A}"/>
                </a:ext>
              </a:extLst>
            </p:cNvPr>
            <p:cNvSpPr/>
            <p:nvPr userDrawn="1"/>
          </p:nvSpPr>
          <p:spPr>
            <a:xfrm>
              <a:off x="12302028" y="1150284"/>
              <a:ext cx="155539" cy="152988"/>
            </a:xfrm>
            <a:prstGeom prst="rect">
              <a:avLst/>
            </a:prstGeom>
            <a:solidFill>
              <a:srgbClr val="FFB7C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1" name="Rectangle 192">
              <a:extLst>
                <a:ext uri="{FF2B5EF4-FFF2-40B4-BE49-F238E27FC236}">
                  <a16:creationId xmlns:a16="http://schemas.microsoft.com/office/drawing/2014/main" id="{717C5AF8-86FC-49E3-9772-DB9A675C23F8}"/>
                </a:ext>
              </a:extLst>
            </p:cNvPr>
            <p:cNvSpPr/>
            <p:nvPr userDrawn="1"/>
          </p:nvSpPr>
          <p:spPr>
            <a:xfrm>
              <a:off x="12302028" y="1328920"/>
              <a:ext cx="155539" cy="152988"/>
            </a:xfrm>
            <a:prstGeom prst="rect">
              <a:avLst/>
            </a:prstGeom>
            <a:solidFill>
              <a:srgbClr val="FFD0D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5" name="Rectangle 31">
              <a:extLst>
                <a:ext uri="{FF2B5EF4-FFF2-40B4-BE49-F238E27FC236}">
                  <a16:creationId xmlns:a16="http://schemas.microsoft.com/office/drawing/2014/main" id="{171DA608-F0B0-42E0-AB80-B95EBBF909C6}"/>
                </a:ext>
              </a:extLst>
            </p:cNvPr>
            <p:cNvSpPr/>
            <p:nvPr userDrawn="1"/>
          </p:nvSpPr>
          <p:spPr>
            <a:xfrm>
              <a:off x="12302028" y="381213"/>
              <a:ext cx="155539" cy="152988"/>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6" name="Rectangle 33">
              <a:extLst>
                <a:ext uri="{FF2B5EF4-FFF2-40B4-BE49-F238E27FC236}">
                  <a16:creationId xmlns:a16="http://schemas.microsoft.com/office/drawing/2014/main" id="{DF77855B-084A-4ED0-9ECF-44C4A56916F6}"/>
                </a:ext>
              </a:extLst>
            </p:cNvPr>
            <p:cNvSpPr/>
            <p:nvPr userDrawn="1"/>
          </p:nvSpPr>
          <p:spPr>
            <a:xfrm>
              <a:off x="12302028" y="154594"/>
              <a:ext cx="155539" cy="152988"/>
            </a:xfrm>
            <a:prstGeom prst="rect">
              <a:avLst/>
            </a:prstGeom>
            <a:solidFill>
              <a:srgbClr val="33333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0" name="Rectangle 192">
              <a:extLst>
                <a:ext uri="{FF2B5EF4-FFF2-40B4-BE49-F238E27FC236}">
                  <a16:creationId xmlns:a16="http://schemas.microsoft.com/office/drawing/2014/main" id="{1115EA0D-81DB-4110-A5E4-04A769148080}"/>
                </a:ext>
              </a:extLst>
            </p:cNvPr>
            <p:cNvSpPr/>
            <p:nvPr userDrawn="1"/>
          </p:nvSpPr>
          <p:spPr>
            <a:xfrm>
              <a:off x="12302028" y="1510736"/>
              <a:ext cx="155539" cy="152988"/>
            </a:xfrm>
            <a:prstGeom prst="rect">
              <a:avLst/>
            </a:prstGeom>
            <a:solidFill>
              <a:srgbClr val="FFECF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grpSp>
        <p:nvGrpSpPr>
          <p:cNvPr id="6" name="Group 5">
            <a:extLst>
              <a:ext uri="{FF2B5EF4-FFF2-40B4-BE49-F238E27FC236}">
                <a16:creationId xmlns:a16="http://schemas.microsoft.com/office/drawing/2014/main" id="{4182B176-C014-4DDE-BA89-F435D837208D}"/>
              </a:ext>
            </a:extLst>
          </p:cNvPr>
          <p:cNvGrpSpPr/>
          <p:nvPr userDrawn="1"/>
        </p:nvGrpSpPr>
        <p:grpSpPr>
          <a:xfrm>
            <a:off x="12302028" y="3366188"/>
            <a:ext cx="155539" cy="3491812"/>
            <a:chOff x="12302028" y="3266863"/>
            <a:chExt cx="155539" cy="3491812"/>
          </a:xfrm>
        </p:grpSpPr>
        <p:sp>
          <p:nvSpPr>
            <p:cNvPr id="58" name="Rectangle 174">
              <a:extLst>
                <a:ext uri="{FF2B5EF4-FFF2-40B4-BE49-F238E27FC236}">
                  <a16:creationId xmlns:a16="http://schemas.microsoft.com/office/drawing/2014/main" id="{02A3DA5E-BF8B-4327-88ED-C198DDF73098}"/>
                </a:ext>
              </a:extLst>
            </p:cNvPr>
            <p:cNvSpPr/>
            <p:nvPr userDrawn="1"/>
          </p:nvSpPr>
          <p:spPr>
            <a:xfrm>
              <a:off x="12302028" y="4249448"/>
              <a:ext cx="155539" cy="152988"/>
            </a:xfrm>
            <a:prstGeom prst="rect">
              <a:avLst/>
            </a:prstGeom>
            <a:solidFill>
              <a:srgbClr val="4C9BA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9" name="Rectangle 175">
              <a:extLst>
                <a:ext uri="{FF2B5EF4-FFF2-40B4-BE49-F238E27FC236}">
                  <a16:creationId xmlns:a16="http://schemas.microsoft.com/office/drawing/2014/main" id="{E70035CD-B6EE-4D95-947D-40D429667611}"/>
                </a:ext>
              </a:extLst>
            </p:cNvPr>
            <p:cNvSpPr/>
            <p:nvPr userDrawn="1"/>
          </p:nvSpPr>
          <p:spPr>
            <a:xfrm>
              <a:off x="12302028" y="4445965"/>
              <a:ext cx="155539" cy="152988"/>
            </a:xfrm>
            <a:prstGeom prst="rect">
              <a:avLst/>
            </a:prstGeom>
            <a:solidFill>
              <a:srgbClr val="7FB7B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0" name="Rectangle 176">
              <a:extLst>
                <a:ext uri="{FF2B5EF4-FFF2-40B4-BE49-F238E27FC236}">
                  <a16:creationId xmlns:a16="http://schemas.microsoft.com/office/drawing/2014/main" id="{1B83D00E-7DAF-4134-AC2B-C9F555D8DB9F}"/>
                </a:ext>
              </a:extLst>
            </p:cNvPr>
            <p:cNvSpPr/>
            <p:nvPr userDrawn="1"/>
          </p:nvSpPr>
          <p:spPr>
            <a:xfrm>
              <a:off x="12302028" y="4642482"/>
              <a:ext cx="155539" cy="152988"/>
            </a:xfrm>
            <a:prstGeom prst="rect">
              <a:avLst/>
            </a:prstGeom>
            <a:solidFill>
              <a:srgbClr val="B2D4D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5" name="Rectangle 189">
              <a:extLst>
                <a:ext uri="{FF2B5EF4-FFF2-40B4-BE49-F238E27FC236}">
                  <a16:creationId xmlns:a16="http://schemas.microsoft.com/office/drawing/2014/main" id="{98BCB360-567B-40E8-8A07-0F268CB0D1F0}"/>
                </a:ext>
              </a:extLst>
            </p:cNvPr>
            <p:cNvSpPr/>
            <p:nvPr userDrawn="1"/>
          </p:nvSpPr>
          <p:spPr>
            <a:xfrm>
              <a:off x="12302028" y="3463380"/>
              <a:ext cx="155539" cy="152988"/>
            </a:xfrm>
            <a:prstGeom prst="rect">
              <a:avLst/>
            </a:prstGeom>
            <a:solidFill>
              <a:srgbClr val="65737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6" name="Rectangle 190">
              <a:extLst>
                <a:ext uri="{FF2B5EF4-FFF2-40B4-BE49-F238E27FC236}">
                  <a16:creationId xmlns:a16="http://schemas.microsoft.com/office/drawing/2014/main" id="{8C19107A-B9AF-4064-ADD7-4E0AF90CDB17}"/>
                </a:ext>
              </a:extLst>
            </p:cNvPr>
            <p:cNvSpPr/>
            <p:nvPr userDrawn="1"/>
          </p:nvSpPr>
          <p:spPr>
            <a:xfrm>
              <a:off x="12302028" y="3659897"/>
              <a:ext cx="155539" cy="152988"/>
            </a:xfrm>
            <a:prstGeom prst="rect">
              <a:avLst/>
            </a:prstGeom>
            <a:solidFill>
              <a:srgbClr val="919BA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7" name="Rectangle 191">
              <a:extLst>
                <a:ext uri="{FF2B5EF4-FFF2-40B4-BE49-F238E27FC236}">
                  <a16:creationId xmlns:a16="http://schemas.microsoft.com/office/drawing/2014/main" id="{4EEFAC6A-FAB4-40E1-BB60-C07E47577FAF}"/>
                </a:ext>
              </a:extLst>
            </p:cNvPr>
            <p:cNvSpPr/>
            <p:nvPr userDrawn="1"/>
          </p:nvSpPr>
          <p:spPr>
            <a:xfrm>
              <a:off x="12302028" y="3856414"/>
              <a:ext cx="155539" cy="152988"/>
            </a:xfrm>
            <a:prstGeom prst="rect">
              <a:avLst/>
            </a:prstGeom>
            <a:solidFill>
              <a:srgbClr val="BDC3C7"/>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1" name="Rectangle 183">
              <a:extLst>
                <a:ext uri="{FF2B5EF4-FFF2-40B4-BE49-F238E27FC236}">
                  <a16:creationId xmlns:a16="http://schemas.microsoft.com/office/drawing/2014/main" id="{29E0140B-F3B1-422C-B490-35D86FB83189}"/>
                </a:ext>
              </a:extLst>
            </p:cNvPr>
            <p:cNvSpPr/>
            <p:nvPr userDrawn="1"/>
          </p:nvSpPr>
          <p:spPr>
            <a:xfrm>
              <a:off x="12302028" y="3266863"/>
              <a:ext cx="155539" cy="152988"/>
            </a:xfrm>
            <a:prstGeom prst="rect">
              <a:avLst/>
            </a:prstGeom>
            <a:solidFill>
              <a:srgbClr val="24374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2" name="Rectangle 173">
              <a:extLst>
                <a:ext uri="{FF2B5EF4-FFF2-40B4-BE49-F238E27FC236}">
                  <a16:creationId xmlns:a16="http://schemas.microsoft.com/office/drawing/2014/main" id="{C7FE3B17-CED1-4A04-9925-C09E87226FD5}"/>
                </a:ext>
              </a:extLst>
            </p:cNvPr>
            <p:cNvSpPr/>
            <p:nvPr userDrawn="1"/>
          </p:nvSpPr>
          <p:spPr>
            <a:xfrm>
              <a:off x="12302028" y="4052931"/>
              <a:ext cx="155539" cy="152988"/>
            </a:xfrm>
            <a:prstGeom prst="rect">
              <a:avLst/>
            </a:prstGeom>
            <a:solidFill>
              <a:srgbClr val="00707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3" name="Rectangle 156">
              <a:extLst>
                <a:ext uri="{FF2B5EF4-FFF2-40B4-BE49-F238E27FC236}">
                  <a16:creationId xmlns:a16="http://schemas.microsoft.com/office/drawing/2014/main" id="{C14440A4-47E3-4F17-AEEF-D7AF17E16B5F}"/>
                </a:ext>
              </a:extLst>
            </p:cNvPr>
            <p:cNvSpPr/>
            <p:nvPr userDrawn="1"/>
          </p:nvSpPr>
          <p:spPr>
            <a:xfrm>
              <a:off x="12302028" y="5821257"/>
              <a:ext cx="155539" cy="152661"/>
            </a:xfrm>
            <a:prstGeom prst="rect">
              <a:avLst/>
            </a:prstGeom>
            <a:solidFill>
              <a:srgbClr val="EAF4F9"/>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4" name="Rectangle 157">
              <a:extLst>
                <a:ext uri="{FF2B5EF4-FFF2-40B4-BE49-F238E27FC236}">
                  <a16:creationId xmlns:a16="http://schemas.microsoft.com/office/drawing/2014/main" id="{51A3D31B-793D-41FC-877E-08DEC59C12CC}"/>
                </a:ext>
              </a:extLst>
            </p:cNvPr>
            <p:cNvSpPr/>
            <p:nvPr userDrawn="1"/>
          </p:nvSpPr>
          <p:spPr>
            <a:xfrm>
              <a:off x="12302028" y="6213637"/>
              <a:ext cx="155539" cy="152661"/>
            </a:xfrm>
            <a:prstGeom prst="rect">
              <a:avLst/>
            </a:prstGeom>
            <a:solidFill>
              <a:srgbClr val="F2FCF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5" name="Rectangle 158">
              <a:extLst>
                <a:ext uri="{FF2B5EF4-FFF2-40B4-BE49-F238E27FC236}">
                  <a16:creationId xmlns:a16="http://schemas.microsoft.com/office/drawing/2014/main" id="{74BA2002-B77B-40DC-AD5A-3A4097786E46}"/>
                </a:ext>
              </a:extLst>
            </p:cNvPr>
            <p:cNvSpPr/>
            <p:nvPr userDrawn="1"/>
          </p:nvSpPr>
          <p:spPr>
            <a:xfrm>
              <a:off x="12302028" y="6606014"/>
              <a:ext cx="155539" cy="152661"/>
            </a:xfrm>
            <a:prstGeom prst="rect">
              <a:avLst/>
            </a:prstGeom>
            <a:solidFill>
              <a:srgbClr val="FFF3EA"/>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6" name="Rectangle 156">
              <a:extLst>
                <a:ext uri="{FF2B5EF4-FFF2-40B4-BE49-F238E27FC236}">
                  <a16:creationId xmlns:a16="http://schemas.microsoft.com/office/drawing/2014/main" id="{63024D63-CF5F-492F-A967-6AB50DF70668}"/>
                </a:ext>
              </a:extLst>
            </p:cNvPr>
            <p:cNvSpPr/>
            <p:nvPr userDrawn="1"/>
          </p:nvSpPr>
          <p:spPr>
            <a:xfrm>
              <a:off x="12302028" y="5625067"/>
              <a:ext cx="155539" cy="152661"/>
            </a:xfrm>
            <a:prstGeom prst="rect">
              <a:avLst/>
            </a:prstGeom>
            <a:solidFill>
              <a:srgbClr val="D5EAF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7" name="Rectangle 157">
              <a:extLst>
                <a:ext uri="{FF2B5EF4-FFF2-40B4-BE49-F238E27FC236}">
                  <a16:creationId xmlns:a16="http://schemas.microsoft.com/office/drawing/2014/main" id="{4E8D06DB-5923-4828-8ED4-17E98F05E694}"/>
                </a:ext>
              </a:extLst>
            </p:cNvPr>
            <p:cNvSpPr/>
            <p:nvPr userDrawn="1"/>
          </p:nvSpPr>
          <p:spPr>
            <a:xfrm>
              <a:off x="12302028" y="6017447"/>
              <a:ext cx="155539" cy="152661"/>
            </a:xfrm>
            <a:prstGeom prst="rect">
              <a:avLst/>
            </a:prstGeom>
            <a:solidFill>
              <a:srgbClr val="E6FAEC"/>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8" name="Rectangle 158">
              <a:extLst>
                <a:ext uri="{FF2B5EF4-FFF2-40B4-BE49-F238E27FC236}">
                  <a16:creationId xmlns:a16="http://schemas.microsoft.com/office/drawing/2014/main" id="{A1BBFF2A-3A14-4CB0-AA93-641A2A7AB0CF}"/>
                </a:ext>
              </a:extLst>
            </p:cNvPr>
            <p:cNvSpPr/>
            <p:nvPr userDrawn="1"/>
          </p:nvSpPr>
          <p:spPr>
            <a:xfrm>
              <a:off x="12302028" y="6409827"/>
              <a:ext cx="155539" cy="152661"/>
            </a:xfrm>
            <a:prstGeom prst="rect">
              <a:avLst/>
            </a:prstGeom>
            <a:solidFill>
              <a:srgbClr val="FFE7D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9" name="Rectangle 174">
              <a:extLst>
                <a:ext uri="{FF2B5EF4-FFF2-40B4-BE49-F238E27FC236}">
                  <a16:creationId xmlns:a16="http://schemas.microsoft.com/office/drawing/2014/main" id="{25A235BF-36DC-42D6-8E5A-5501836347F6}"/>
                </a:ext>
              </a:extLst>
            </p:cNvPr>
            <p:cNvSpPr/>
            <p:nvPr userDrawn="1"/>
          </p:nvSpPr>
          <p:spPr>
            <a:xfrm>
              <a:off x="12302028" y="5035516"/>
              <a:ext cx="155539" cy="152988"/>
            </a:xfrm>
            <a:prstGeom prst="rect">
              <a:avLst/>
            </a:prstGeom>
            <a:solidFill>
              <a:srgbClr val="A44C6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0" name="Rectangle 175">
              <a:extLst>
                <a:ext uri="{FF2B5EF4-FFF2-40B4-BE49-F238E27FC236}">
                  <a16:creationId xmlns:a16="http://schemas.microsoft.com/office/drawing/2014/main" id="{4A3E8231-E168-42A3-AAB1-7B3F627B4967}"/>
                </a:ext>
              </a:extLst>
            </p:cNvPr>
            <p:cNvSpPr/>
            <p:nvPr userDrawn="1"/>
          </p:nvSpPr>
          <p:spPr>
            <a:xfrm>
              <a:off x="12302028" y="5232033"/>
              <a:ext cx="155539" cy="152988"/>
            </a:xfrm>
            <a:prstGeom prst="rect">
              <a:avLst/>
            </a:prstGeom>
            <a:solidFill>
              <a:srgbClr val="BE7F9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1" name="Rectangle 176">
              <a:extLst>
                <a:ext uri="{FF2B5EF4-FFF2-40B4-BE49-F238E27FC236}">
                  <a16:creationId xmlns:a16="http://schemas.microsoft.com/office/drawing/2014/main" id="{47B84FDA-3E93-4817-8212-B5BF6FF0B352}"/>
                </a:ext>
              </a:extLst>
            </p:cNvPr>
            <p:cNvSpPr/>
            <p:nvPr userDrawn="1"/>
          </p:nvSpPr>
          <p:spPr>
            <a:xfrm>
              <a:off x="12302028" y="5428550"/>
              <a:ext cx="155539" cy="152988"/>
            </a:xfrm>
            <a:prstGeom prst="rect">
              <a:avLst/>
            </a:prstGeom>
            <a:solidFill>
              <a:srgbClr val="D8B2BD"/>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2" name="Rectangle 173">
              <a:extLst>
                <a:ext uri="{FF2B5EF4-FFF2-40B4-BE49-F238E27FC236}">
                  <a16:creationId xmlns:a16="http://schemas.microsoft.com/office/drawing/2014/main" id="{8E45768F-D4FA-4ECC-9390-2E4D685D6849}"/>
                </a:ext>
              </a:extLst>
            </p:cNvPr>
            <p:cNvSpPr/>
            <p:nvPr userDrawn="1"/>
          </p:nvSpPr>
          <p:spPr>
            <a:xfrm>
              <a:off x="12302028" y="4838999"/>
              <a:ext cx="155539" cy="152988"/>
            </a:xfrm>
            <a:prstGeom prst="rect">
              <a:avLst/>
            </a:prstGeom>
            <a:solidFill>
              <a:srgbClr val="7D002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sp>
        <p:nvSpPr>
          <p:cNvPr id="8" name="TextBox 7">
            <a:extLst>
              <a:ext uri="{FF2B5EF4-FFF2-40B4-BE49-F238E27FC236}">
                <a16:creationId xmlns:a16="http://schemas.microsoft.com/office/drawing/2014/main" id="{5969DFBF-C11C-45C4-BA6F-700C9C0BFEB8}"/>
              </a:ext>
            </a:extLst>
          </p:cNvPr>
          <p:cNvSpPr txBox="1"/>
          <p:nvPr userDrawn="1"/>
        </p:nvSpPr>
        <p:spPr>
          <a:xfrm rot="5400000">
            <a:off x="12140889" y="354987"/>
            <a:ext cx="838371" cy="123111"/>
          </a:xfrm>
          <a:prstGeom prst="rect">
            <a:avLst/>
          </a:prstGeom>
          <a:noFill/>
        </p:spPr>
        <p:txBody>
          <a:bodyPr wrap="none" lIns="0" tIns="0" rIns="0" bIns="0" rtlCol="0">
            <a:spAutoFit/>
          </a:bodyPr>
          <a:lstStyle/>
          <a:p>
            <a:r>
              <a:rPr lang="en-GB" sz="800" noProof="0">
                <a:solidFill>
                  <a:schemeClr val="bg1">
                    <a:lumMod val="65000"/>
                  </a:schemeClr>
                </a:solidFill>
              </a:rPr>
              <a:t>PRIMARY COLORS</a:t>
            </a:r>
          </a:p>
        </p:txBody>
      </p:sp>
      <p:sp>
        <p:nvSpPr>
          <p:cNvPr id="83" name="TextBox 82">
            <a:extLst>
              <a:ext uri="{FF2B5EF4-FFF2-40B4-BE49-F238E27FC236}">
                <a16:creationId xmlns:a16="http://schemas.microsoft.com/office/drawing/2014/main" id="{A0DA444B-0A3A-425B-9034-DFD39F11BCB9}"/>
              </a:ext>
            </a:extLst>
          </p:cNvPr>
          <p:cNvSpPr txBox="1"/>
          <p:nvPr userDrawn="1"/>
        </p:nvSpPr>
        <p:spPr>
          <a:xfrm rot="5400000">
            <a:off x="12060551" y="2325408"/>
            <a:ext cx="1027525" cy="123111"/>
          </a:xfrm>
          <a:prstGeom prst="rect">
            <a:avLst/>
          </a:prstGeom>
          <a:noFill/>
        </p:spPr>
        <p:txBody>
          <a:bodyPr wrap="none" lIns="0" tIns="0" rIns="0" bIns="0" rtlCol="0">
            <a:spAutoFit/>
          </a:bodyPr>
          <a:lstStyle/>
          <a:p>
            <a:r>
              <a:rPr lang="en-GB" sz="800" noProof="0">
                <a:solidFill>
                  <a:schemeClr val="bg1">
                    <a:lumMod val="65000"/>
                  </a:schemeClr>
                </a:solidFill>
              </a:rPr>
              <a:t>SECONDARY COLORS</a:t>
            </a:r>
          </a:p>
        </p:txBody>
      </p:sp>
      <p:sp>
        <p:nvSpPr>
          <p:cNvPr id="84" name="TextBox 83">
            <a:extLst>
              <a:ext uri="{FF2B5EF4-FFF2-40B4-BE49-F238E27FC236}">
                <a16:creationId xmlns:a16="http://schemas.microsoft.com/office/drawing/2014/main" id="{E0AA9476-BF42-454F-9B71-C1ACBA1FDAC5}"/>
              </a:ext>
            </a:extLst>
          </p:cNvPr>
          <p:cNvSpPr txBox="1"/>
          <p:nvPr userDrawn="1"/>
        </p:nvSpPr>
        <p:spPr>
          <a:xfrm rot="5400000">
            <a:off x="11714302" y="4164644"/>
            <a:ext cx="1720023" cy="123111"/>
          </a:xfrm>
          <a:prstGeom prst="rect">
            <a:avLst/>
          </a:prstGeom>
          <a:noFill/>
        </p:spPr>
        <p:txBody>
          <a:bodyPr wrap="none" lIns="0" tIns="0" rIns="0" bIns="0" rtlCol="0">
            <a:spAutoFit/>
          </a:bodyPr>
          <a:lstStyle/>
          <a:p>
            <a:r>
              <a:rPr lang="en-GB" sz="800" noProof="0">
                <a:solidFill>
                  <a:schemeClr val="bg1">
                    <a:lumMod val="65000"/>
                  </a:schemeClr>
                </a:solidFill>
              </a:rPr>
              <a:t>CHARTS AND INFOGRAPHIC COLORS</a:t>
            </a:r>
          </a:p>
        </p:txBody>
      </p:sp>
      <p:pic>
        <p:nvPicPr>
          <p:cNvPr id="53" name="Graphic 52">
            <a:extLst>
              <a:ext uri="{FF2B5EF4-FFF2-40B4-BE49-F238E27FC236}">
                <a16:creationId xmlns:a16="http://schemas.microsoft.com/office/drawing/2014/main" id="{08BF3E39-2C38-474C-920D-4207B62550B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0430219" y="175144"/>
            <a:ext cx="1078648" cy="427693"/>
          </a:xfrm>
          <a:prstGeom prst="rect">
            <a:avLst/>
          </a:prstGeom>
        </p:spPr>
      </p:pic>
    </p:spTree>
    <p:extLst>
      <p:ext uri="{BB962C8B-B14F-4D97-AF65-F5344CB8AC3E}">
        <p14:creationId xmlns:p14="http://schemas.microsoft.com/office/powerpoint/2010/main" val="338723280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Lst>
  <p:hf hdr="0" ftr="0" dt="0"/>
  <p:txStyles>
    <p:title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1pPr>
      <a:lvl2pPr marL="612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2pPr>
      <a:lvl3pPr marL="1044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3pPr>
      <a:lvl4pPr marL="1476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4pPr>
      <a:lvl5pPr marL="1908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pos="7242">
          <p15:clr>
            <a:srgbClr val="F26B43"/>
          </p15:clr>
        </p15:guide>
        <p15:guide id="3" orient="horz" pos="4127">
          <p15:clr>
            <a:srgbClr val="F26B43"/>
          </p15:clr>
        </p15:guide>
        <p15:guide id="4" orient="horz" pos="504">
          <p15:clr>
            <a:srgbClr val="F26B43"/>
          </p15:clr>
        </p15:guide>
        <p15:guide id="5" orient="horz" pos="845">
          <p15:clr>
            <a:srgbClr val="F26B43"/>
          </p15:clr>
        </p15:guide>
        <p15:guide id="6" orient="horz" pos="890">
          <p15:clr>
            <a:srgbClr val="F26B43"/>
          </p15:clr>
        </p15:guide>
        <p15:guide id="7" orient="horz" pos="1230">
          <p15:clr>
            <a:srgbClr val="F26B43"/>
          </p15:clr>
        </p15:guide>
        <p15:guide id="8" orient="horz" pos="1275">
          <p15:clr>
            <a:srgbClr val="F26B43"/>
          </p15:clr>
        </p15:guide>
        <p15:guide id="9" orient="horz" pos="1616">
          <p15:clr>
            <a:srgbClr val="F26B43"/>
          </p15:clr>
        </p15:guide>
        <p15:guide id="10" orient="horz" pos="1661">
          <p15:clr>
            <a:srgbClr val="F26B43"/>
          </p15:clr>
        </p15:guide>
        <p15:guide id="11" orient="horz" pos="2001">
          <p15:clr>
            <a:srgbClr val="F26B43"/>
          </p15:clr>
        </p15:guide>
        <p15:guide id="12" orient="horz" pos="2387">
          <p15:clr>
            <a:srgbClr val="F26B43"/>
          </p15:clr>
        </p15:guide>
        <p15:guide id="13" orient="horz" pos="2047">
          <p15:clr>
            <a:srgbClr val="F26B43"/>
          </p15:clr>
        </p15:guide>
        <p15:guide id="14" orient="horz" pos="2432">
          <p15:clr>
            <a:srgbClr val="F26B43"/>
          </p15:clr>
        </p15:guide>
        <p15:guide id="15" orient="horz" pos="2818">
          <p15:clr>
            <a:srgbClr val="F26B43"/>
          </p15:clr>
        </p15:guide>
        <p15:guide id="16" orient="horz" pos="2772">
          <p15:clr>
            <a:srgbClr val="F26B43"/>
          </p15:clr>
        </p15:guide>
        <p15:guide id="17" orient="horz" pos="3158">
          <p15:clr>
            <a:srgbClr val="F26B43"/>
          </p15:clr>
        </p15:guide>
        <p15:guide id="18" orient="horz" pos="3203">
          <p15:clr>
            <a:srgbClr val="F26B43"/>
          </p15:clr>
        </p15:guide>
        <p15:guide id="19" orient="horz" pos="3543">
          <p15:clr>
            <a:srgbClr val="F26B43"/>
          </p15:clr>
        </p15:guide>
        <p15:guide id="20" orient="horz" pos="3589">
          <p15:clr>
            <a:srgbClr val="F26B43"/>
          </p15:clr>
        </p15:guide>
        <p15:guide id="21" orient="horz" pos="3929">
          <p15:clr>
            <a:srgbClr val="F26B43"/>
          </p15:clr>
        </p15:guide>
        <p15:guide id="22" pos="6698">
          <p15:clr>
            <a:srgbClr val="F26B43"/>
          </p15:clr>
        </p15:guide>
        <p15:guide id="23" pos="6652">
          <p15:clr>
            <a:srgbClr val="F26B43"/>
          </p15:clr>
        </p15:guide>
        <p15:guide id="24" pos="6131">
          <p15:clr>
            <a:srgbClr val="F26B43"/>
          </p15:clr>
        </p15:guide>
        <p15:guide id="25" pos="6085">
          <p15:clr>
            <a:srgbClr val="F26B43"/>
          </p15:clr>
        </p15:guide>
        <p15:guide id="26" pos="5564">
          <p15:clr>
            <a:srgbClr val="F26B43"/>
          </p15:clr>
        </p15:guide>
        <p15:guide id="27" pos="5518">
          <p15:clr>
            <a:srgbClr val="F26B43"/>
          </p15:clr>
        </p15:guide>
        <p15:guide id="28" pos="4997">
          <p15:clr>
            <a:srgbClr val="F26B43"/>
          </p15:clr>
        </p15:guide>
        <p15:guide id="29" pos="4951">
          <p15:clr>
            <a:srgbClr val="F26B43"/>
          </p15:clr>
        </p15:guide>
        <p15:guide id="30" pos="4430">
          <p15:clr>
            <a:srgbClr val="F26B43"/>
          </p15:clr>
        </p15:guide>
        <p15:guide id="31" pos="4384">
          <p15:clr>
            <a:srgbClr val="F26B43"/>
          </p15:clr>
        </p15:guide>
        <p15:guide id="32" pos="3863">
          <p15:clr>
            <a:srgbClr val="F26B43"/>
          </p15:clr>
        </p15:guide>
        <p15:guide id="33" pos="3817">
          <p15:clr>
            <a:srgbClr val="F26B43"/>
          </p15:clr>
        </p15:guide>
        <p15:guide id="34" pos="3292">
          <p15:clr>
            <a:srgbClr val="F26B43"/>
          </p15:clr>
        </p15:guide>
        <p15:guide id="35" pos="3246">
          <p15:clr>
            <a:srgbClr val="F26B43"/>
          </p15:clr>
        </p15:guide>
        <p15:guide id="36" pos="2722">
          <p15:clr>
            <a:srgbClr val="F26B43"/>
          </p15:clr>
        </p15:guide>
        <p15:guide id="37" pos="2676">
          <p15:clr>
            <a:srgbClr val="F26B43"/>
          </p15:clr>
        </p15:guide>
        <p15:guide id="38" pos="2150">
          <p15:clr>
            <a:srgbClr val="F26B43"/>
          </p15:clr>
        </p15:guide>
        <p15:guide id="39" pos="2105">
          <p15:clr>
            <a:srgbClr val="F26B43"/>
          </p15:clr>
        </p15:guide>
        <p15:guide id="40" pos="1578">
          <p15:clr>
            <a:srgbClr val="F26B43"/>
          </p15:clr>
        </p15:guide>
        <p15:guide id="41" pos="1534">
          <p15:clr>
            <a:srgbClr val="F26B43"/>
          </p15:clr>
        </p15:guide>
        <p15:guide id="42" pos="1028">
          <p15:clr>
            <a:srgbClr val="F26B43"/>
          </p15:clr>
        </p15:guide>
        <p15:guide id="43" pos="98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54.xml"/><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4.xml"/><Relationship Id="rId6" Type="http://schemas.openxmlformats.org/officeDocument/2006/relationships/image" Target="../media/image30.jpe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36.emf"/></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1.wdp"/><Relationship Id="rId7"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2D38C9D-DF82-B385-3D69-814590301A49}"/>
              </a:ext>
            </a:extLst>
          </p:cNvPr>
          <p:cNvSpPr/>
          <p:nvPr/>
        </p:nvSpPr>
        <p:spPr>
          <a:xfrm>
            <a:off x="0" y="5070764"/>
            <a:ext cx="12192000" cy="1787236"/>
          </a:xfrm>
          <a:prstGeom prst="rect">
            <a:avLst/>
          </a:prstGeom>
          <a:solidFill>
            <a:schemeClr val="accent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itle 3">
            <a:extLst>
              <a:ext uri="{FF2B5EF4-FFF2-40B4-BE49-F238E27FC236}">
                <a16:creationId xmlns:a16="http://schemas.microsoft.com/office/drawing/2014/main" id="{F08D5647-12E4-6387-3A68-5BAA2D98215E}"/>
              </a:ext>
            </a:extLst>
          </p:cNvPr>
          <p:cNvSpPr>
            <a:spLocks noGrp="1"/>
          </p:cNvSpPr>
          <p:nvPr>
            <p:ph type="ctrTitle"/>
          </p:nvPr>
        </p:nvSpPr>
        <p:spPr>
          <a:xfrm>
            <a:off x="684750" y="2199148"/>
            <a:ext cx="11392426" cy="3600336"/>
          </a:xfrm>
        </p:spPr>
        <p:txBody>
          <a:bodyPr/>
          <a:lstStyle/>
          <a:p>
            <a:r>
              <a:rPr lang="nb-NO" b="1" dirty="0">
                <a:solidFill>
                  <a:schemeClr val="bg1"/>
                </a:solidFill>
                <a:latin typeface="Equinor Light" panose="020B0303050302040203" pitchFamily="34" charset="0"/>
              </a:rPr>
              <a:t>Områdeberedskap i Barentshavet – beredskap i kaldt klima</a:t>
            </a:r>
          </a:p>
        </p:txBody>
      </p:sp>
      <p:sp>
        <p:nvSpPr>
          <p:cNvPr id="5" name="Subtitle 4">
            <a:extLst>
              <a:ext uri="{FF2B5EF4-FFF2-40B4-BE49-F238E27FC236}">
                <a16:creationId xmlns:a16="http://schemas.microsoft.com/office/drawing/2014/main" id="{F91E13C9-00D8-1458-0DA2-D233875A5EFE}"/>
              </a:ext>
            </a:extLst>
          </p:cNvPr>
          <p:cNvSpPr>
            <a:spLocks noGrp="1"/>
          </p:cNvSpPr>
          <p:nvPr>
            <p:ph type="subTitle" idx="1"/>
          </p:nvPr>
        </p:nvSpPr>
        <p:spPr>
          <a:xfrm>
            <a:off x="694800" y="5856045"/>
            <a:ext cx="5667900" cy="644883"/>
          </a:xfrm>
        </p:spPr>
        <p:txBody>
          <a:bodyPr vert="horz" lIns="0" tIns="0" rIns="0" bIns="0" rtlCol="0" anchor="t">
            <a:noAutofit/>
          </a:bodyPr>
          <a:lstStyle/>
          <a:p>
            <a:r>
              <a:rPr lang="nb-NO" dirty="0">
                <a:solidFill>
                  <a:schemeClr val="bg1"/>
                </a:solidFill>
                <a:ea typeface="Verdana"/>
              </a:rPr>
              <a:t>Forum for framtidas oljevern, Svolvær, 3. september 2024</a:t>
            </a:r>
          </a:p>
          <a:p>
            <a:r>
              <a:rPr lang="nb-NO" dirty="0">
                <a:solidFill>
                  <a:schemeClr val="bg1"/>
                </a:solidFill>
                <a:ea typeface="Verdana"/>
              </a:rPr>
              <a:t>Ørjan Birkeland &amp; Cathrine Floen Fullwood, Equinor</a:t>
            </a:r>
          </a:p>
        </p:txBody>
      </p:sp>
    </p:spTree>
    <p:extLst>
      <p:ext uri="{BB962C8B-B14F-4D97-AF65-F5344CB8AC3E}">
        <p14:creationId xmlns:p14="http://schemas.microsoft.com/office/powerpoint/2010/main" val="400787192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A8A4CB7B-45CA-430C-8BC8-7DA84F3CF81D}"/>
              </a:ext>
            </a:extLst>
          </p:cNvPr>
          <p:cNvSpPr>
            <a:spLocks noGrp="1"/>
          </p:cNvSpPr>
          <p:nvPr>
            <p:ph type="body" sz="quarter" idx="11"/>
          </p:nvPr>
        </p:nvSpPr>
        <p:spPr/>
        <p:txBody>
          <a:bodyPr/>
          <a:lstStyle/>
          <a:p>
            <a:r>
              <a:rPr lang="en-GB" dirty="0">
                <a:solidFill>
                  <a:schemeClr val="bg1"/>
                </a:solidFill>
              </a:rPr>
              <a:t>Ørjan Birkeland (oeb@equinor.com) &amp; Cathrine Floen Fullwood (cfu@equinor.com)</a:t>
            </a:r>
          </a:p>
        </p:txBody>
      </p:sp>
      <p:sp>
        <p:nvSpPr>
          <p:cNvPr id="3" name="Tittel 2">
            <a:extLst>
              <a:ext uri="{FF2B5EF4-FFF2-40B4-BE49-F238E27FC236}">
                <a16:creationId xmlns:a16="http://schemas.microsoft.com/office/drawing/2014/main" id="{435A5087-41DD-48F0-B6FA-ECF22A3BC1A3}"/>
              </a:ext>
            </a:extLst>
          </p:cNvPr>
          <p:cNvSpPr>
            <a:spLocks noGrp="1"/>
          </p:cNvSpPr>
          <p:nvPr>
            <p:ph type="title"/>
          </p:nvPr>
        </p:nvSpPr>
        <p:spPr/>
        <p:txBody>
          <a:bodyPr/>
          <a:lstStyle/>
          <a:p>
            <a:r>
              <a:rPr kumimoji="0" lang="nb-NO" sz="2400" b="1" i="0" u="none" strike="noStrike" kern="1200" cap="none" spc="0" normalizeH="0" baseline="0" noProof="0" dirty="0">
                <a:ln>
                  <a:noFill/>
                </a:ln>
                <a:solidFill>
                  <a:srgbClr val="FFFFFF"/>
                </a:solidFill>
                <a:effectLst/>
                <a:uLnTx/>
                <a:uFillTx/>
                <a:latin typeface="Equinor Light" panose="020B0303050302040203" pitchFamily="34" charset="0"/>
                <a:ea typeface="+mj-ea"/>
                <a:cs typeface="+mj-cs"/>
              </a:rPr>
              <a:t>Områdeberedskap i Barentshavet – beredskap i kaldt klima</a:t>
            </a:r>
            <a:endParaRPr lang="en-GB" sz="1600" dirty="0"/>
          </a:p>
        </p:txBody>
      </p:sp>
    </p:spTree>
    <p:extLst>
      <p:ext uri="{BB962C8B-B14F-4D97-AF65-F5344CB8AC3E}">
        <p14:creationId xmlns:p14="http://schemas.microsoft.com/office/powerpoint/2010/main" val="176114368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FF5FF"/>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71FF4A7-D85C-15A6-CD13-5A1B20E5F1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05593">
            <a:off x="2505851" y="-25541"/>
            <a:ext cx="6283627" cy="9503986"/>
          </a:xfrm>
          <a:prstGeom prst="rect">
            <a:avLst/>
          </a:prstGeom>
          <a:effectLst>
            <a:outerShdw blurRad="25400" dist="12700" dir="2700000" algn="tl" rotWithShape="0">
              <a:prstClr val="black">
                <a:alpha val="40000"/>
              </a:prstClr>
            </a:outerShdw>
          </a:effectLst>
        </p:spPr>
      </p:pic>
      <p:grpSp>
        <p:nvGrpSpPr>
          <p:cNvPr id="90" name="Group 89">
            <a:extLst>
              <a:ext uri="{FF2B5EF4-FFF2-40B4-BE49-F238E27FC236}">
                <a16:creationId xmlns:a16="http://schemas.microsoft.com/office/drawing/2014/main" id="{536B4500-1164-0BEB-6820-050256DDCC6C}"/>
              </a:ext>
            </a:extLst>
          </p:cNvPr>
          <p:cNvGrpSpPr/>
          <p:nvPr/>
        </p:nvGrpSpPr>
        <p:grpSpPr>
          <a:xfrm>
            <a:off x="2649228" y="1714588"/>
            <a:ext cx="5966570" cy="4180712"/>
            <a:chOff x="3826730" y="1890571"/>
            <a:chExt cx="5966570" cy="4180712"/>
          </a:xfrm>
          <a:solidFill>
            <a:srgbClr val="506778"/>
          </a:solidFill>
        </p:grpSpPr>
        <p:sp>
          <p:nvSpPr>
            <p:cNvPr id="12" name="Oval 11">
              <a:extLst>
                <a:ext uri="{FF2B5EF4-FFF2-40B4-BE49-F238E27FC236}">
                  <a16:creationId xmlns:a16="http://schemas.microsoft.com/office/drawing/2014/main" id="{B9E0B9B0-CB9C-A744-4899-E88C395EB1C4}"/>
                </a:ext>
              </a:extLst>
            </p:cNvPr>
            <p:cNvSpPr/>
            <p:nvPr/>
          </p:nvSpPr>
          <p:spPr>
            <a:xfrm>
              <a:off x="9703325" y="1890571"/>
              <a:ext cx="89975" cy="89975"/>
            </a:xfrm>
            <a:prstGeom prst="ellipse">
              <a:avLst/>
            </a:prstGeom>
            <a:grp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20" name="Oval 19">
              <a:extLst>
                <a:ext uri="{FF2B5EF4-FFF2-40B4-BE49-F238E27FC236}">
                  <a16:creationId xmlns:a16="http://schemas.microsoft.com/office/drawing/2014/main" id="{A54ADC8E-873A-2582-2EB2-0A1B09B98209}"/>
                </a:ext>
              </a:extLst>
            </p:cNvPr>
            <p:cNvSpPr/>
            <p:nvPr/>
          </p:nvSpPr>
          <p:spPr>
            <a:xfrm>
              <a:off x="7613267" y="2784346"/>
              <a:ext cx="89975" cy="89975"/>
            </a:xfrm>
            <a:prstGeom prst="ellipse">
              <a:avLst/>
            </a:prstGeom>
            <a:grp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22" name="Oval 21">
              <a:extLst>
                <a:ext uri="{FF2B5EF4-FFF2-40B4-BE49-F238E27FC236}">
                  <a16:creationId xmlns:a16="http://schemas.microsoft.com/office/drawing/2014/main" id="{E39A8AA2-63B1-FB0B-BDC2-64A9FE9D7FED}"/>
                </a:ext>
              </a:extLst>
            </p:cNvPr>
            <p:cNvSpPr/>
            <p:nvPr/>
          </p:nvSpPr>
          <p:spPr>
            <a:xfrm>
              <a:off x="5928846" y="4406891"/>
              <a:ext cx="89975" cy="89975"/>
            </a:xfrm>
            <a:prstGeom prst="ellipse">
              <a:avLst/>
            </a:prstGeom>
            <a:grp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24" name="Oval 23">
              <a:extLst>
                <a:ext uri="{FF2B5EF4-FFF2-40B4-BE49-F238E27FC236}">
                  <a16:creationId xmlns:a16="http://schemas.microsoft.com/office/drawing/2014/main" id="{9D801730-B459-3B93-E561-7C5A0E381993}"/>
                </a:ext>
              </a:extLst>
            </p:cNvPr>
            <p:cNvSpPr/>
            <p:nvPr/>
          </p:nvSpPr>
          <p:spPr>
            <a:xfrm>
              <a:off x="5591962" y="4901904"/>
              <a:ext cx="89975" cy="89975"/>
            </a:xfrm>
            <a:prstGeom prst="ellipse">
              <a:avLst/>
            </a:prstGeom>
            <a:grp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26" name="Oval 25">
              <a:extLst>
                <a:ext uri="{FF2B5EF4-FFF2-40B4-BE49-F238E27FC236}">
                  <a16:creationId xmlns:a16="http://schemas.microsoft.com/office/drawing/2014/main" id="{19996413-3C70-41F5-59A3-7E687EEDAEB8}"/>
                </a:ext>
              </a:extLst>
            </p:cNvPr>
            <p:cNvSpPr/>
            <p:nvPr/>
          </p:nvSpPr>
          <p:spPr>
            <a:xfrm>
              <a:off x="4746314" y="5981308"/>
              <a:ext cx="89975" cy="89975"/>
            </a:xfrm>
            <a:prstGeom prst="ellipse">
              <a:avLst/>
            </a:prstGeom>
            <a:grp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28" name="Oval 27">
              <a:extLst>
                <a:ext uri="{FF2B5EF4-FFF2-40B4-BE49-F238E27FC236}">
                  <a16:creationId xmlns:a16="http://schemas.microsoft.com/office/drawing/2014/main" id="{60B79DB1-A72C-C642-2242-A0CB4B4CB4A2}"/>
                </a:ext>
              </a:extLst>
            </p:cNvPr>
            <p:cNvSpPr/>
            <p:nvPr/>
          </p:nvSpPr>
          <p:spPr>
            <a:xfrm>
              <a:off x="3826730" y="5810445"/>
              <a:ext cx="89975" cy="89975"/>
            </a:xfrm>
            <a:prstGeom prst="ellipse">
              <a:avLst/>
            </a:prstGeom>
            <a:grp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grpSp>
      <p:grpSp>
        <p:nvGrpSpPr>
          <p:cNvPr id="89" name="Group 88">
            <a:extLst>
              <a:ext uri="{FF2B5EF4-FFF2-40B4-BE49-F238E27FC236}">
                <a16:creationId xmlns:a16="http://schemas.microsoft.com/office/drawing/2014/main" id="{7AE72DA8-6129-85AF-205E-FA380CAC1727}"/>
              </a:ext>
            </a:extLst>
          </p:cNvPr>
          <p:cNvGrpSpPr/>
          <p:nvPr/>
        </p:nvGrpSpPr>
        <p:grpSpPr>
          <a:xfrm>
            <a:off x="2762418" y="1681858"/>
            <a:ext cx="6723314" cy="4252944"/>
            <a:chOff x="3939920" y="1870541"/>
            <a:chExt cx="6723314" cy="4252944"/>
          </a:xfrm>
        </p:grpSpPr>
        <p:sp>
          <p:nvSpPr>
            <p:cNvPr id="13" name="TextBox 12">
              <a:extLst>
                <a:ext uri="{FF2B5EF4-FFF2-40B4-BE49-F238E27FC236}">
                  <a16:creationId xmlns:a16="http://schemas.microsoft.com/office/drawing/2014/main" id="{D8B7B134-F0AC-57B0-F924-9C051A1DB74D}"/>
                </a:ext>
              </a:extLst>
            </p:cNvPr>
            <p:cNvSpPr txBox="1"/>
            <p:nvPr/>
          </p:nvSpPr>
          <p:spPr>
            <a:xfrm>
              <a:off x="9837687" y="1870541"/>
              <a:ext cx="825547"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dirty="0">
                  <a:ln>
                    <a:noFill/>
                  </a:ln>
                  <a:solidFill>
                    <a:srgbClr val="6D889A"/>
                  </a:solidFill>
                  <a:effectLst/>
                  <a:uLnTx/>
                  <a:uFillTx/>
                  <a:latin typeface="Equinor"/>
                  <a:ea typeface="+mn-ea"/>
                  <a:cs typeface="+mn-cs"/>
                </a:rPr>
                <a:t>HAMMERFEST</a:t>
              </a:r>
            </a:p>
          </p:txBody>
        </p:sp>
        <p:sp>
          <p:nvSpPr>
            <p:cNvPr id="21" name="TextBox 20">
              <a:extLst>
                <a:ext uri="{FF2B5EF4-FFF2-40B4-BE49-F238E27FC236}">
                  <a16:creationId xmlns:a16="http://schemas.microsoft.com/office/drawing/2014/main" id="{06F0987A-23DB-BD31-B737-F541F093690B}"/>
                </a:ext>
              </a:extLst>
            </p:cNvPr>
            <p:cNvSpPr txBox="1"/>
            <p:nvPr/>
          </p:nvSpPr>
          <p:spPr>
            <a:xfrm>
              <a:off x="7733086" y="2763872"/>
              <a:ext cx="58189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a:ln>
                    <a:noFill/>
                  </a:ln>
                  <a:solidFill>
                    <a:srgbClr val="6D889A"/>
                  </a:solidFill>
                  <a:effectLst/>
                  <a:uLnTx/>
                  <a:uFillTx/>
                  <a:latin typeface="Equinor"/>
                  <a:ea typeface="+mn-ea"/>
                  <a:cs typeface="+mn-cs"/>
                </a:rPr>
                <a:t>HARSTAD</a:t>
              </a:r>
            </a:p>
          </p:txBody>
        </p:sp>
        <p:sp>
          <p:nvSpPr>
            <p:cNvPr id="23" name="TextBox 22">
              <a:extLst>
                <a:ext uri="{FF2B5EF4-FFF2-40B4-BE49-F238E27FC236}">
                  <a16:creationId xmlns:a16="http://schemas.microsoft.com/office/drawing/2014/main" id="{20A97B6A-78D1-3A7D-CCE0-E952470507B5}"/>
                </a:ext>
              </a:extLst>
            </p:cNvPr>
            <p:cNvSpPr txBox="1"/>
            <p:nvPr/>
          </p:nvSpPr>
          <p:spPr>
            <a:xfrm>
              <a:off x="6059715" y="4394332"/>
              <a:ext cx="99867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a:ln>
                    <a:noFill/>
                  </a:ln>
                  <a:solidFill>
                    <a:srgbClr val="6D889A"/>
                  </a:solidFill>
                  <a:effectLst/>
                  <a:uLnTx/>
                  <a:uFillTx/>
                  <a:latin typeface="Equinor"/>
                  <a:ea typeface="+mn-ea"/>
                  <a:cs typeface="+mn-cs"/>
                </a:rPr>
                <a:t>SANDNESSJØEN</a:t>
              </a:r>
            </a:p>
          </p:txBody>
        </p:sp>
        <p:sp>
          <p:nvSpPr>
            <p:cNvPr id="25" name="TextBox 24">
              <a:extLst>
                <a:ext uri="{FF2B5EF4-FFF2-40B4-BE49-F238E27FC236}">
                  <a16:creationId xmlns:a16="http://schemas.microsoft.com/office/drawing/2014/main" id="{FD49732D-0533-6ECA-DEB5-2D3E3995F47C}"/>
                </a:ext>
              </a:extLst>
            </p:cNvPr>
            <p:cNvSpPr txBox="1"/>
            <p:nvPr/>
          </p:nvSpPr>
          <p:spPr>
            <a:xfrm>
              <a:off x="5726435" y="4890004"/>
              <a:ext cx="965008"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a:ln>
                    <a:noFill/>
                  </a:ln>
                  <a:solidFill>
                    <a:srgbClr val="6D889A"/>
                  </a:solidFill>
                  <a:effectLst/>
                  <a:uLnTx/>
                  <a:uFillTx/>
                  <a:latin typeface="Equinor"/>
                  <a:ea typeface="+mn-ea"/>
                  <a:cs typeface="+mn-cs"/>
                </a:rPr>
                <a:t>BRØNNØYSUND</a:t>
              </a:r>
            </a:p>
          </p:txBody>
        </p:sp>
        <p:sp>
          <p:nvSpPr>
            <p:cNvPr id="27" name="TextBox 26">
              <a:extLst>
                <a:ext uri="{FF2B5EF4-FFF2-40B4-BE49-F238E27FC236}">
                  <a16:creationId xmlns:a16="http://schemas.microsoft.com/office/drawing/2014/main" id="{B3B7FB27-F93B-5476-30B1-BCC33159C9DF}"/>
                </a:ext>
              </a:extLst>
            </p:cNvPr>
            <p:cNvSpPr txBox="1"/>
            <p:nvPr/>
          </p:nvSpPr>
          <p:spPr>
            <a:xfrm>
              <a:off x="4887551" y="5969597"/>
              <a:ext cx="652423"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a:ln>
                    <a:noFill/>
                  </a:ln>
                  <a:solidFill>
                    <a:srgbClr val="6D889A"/>
                  </a:solidFill>
                  <a:effectLst/>
                  <a:uLnTx/>
                  <a:uFillTx/>
                  <a:latin typeface="Equinor"/>
                  <a:ea typeface="+mn-ea"/>
                  <a:cs typeface="+mn-cs"/>
                </a:rPr>
                <a:t>STJØRDAL</a:t>
              </a:r>
            </a:p>
          </p:txBody>
        </p:sp>
        <p:sp>
          <p:nvSpPr>
            <p:cNvPr id="29" name="TextBox 28">
              <a:extLst>
                <a:ext uri="{FF2B5EF4-FFF2-40B4-BE49-F238E27FC236}">
                  <a16:creationId xmlns:a16="http://schemas.microsoft.com/office/drawing/2014/main" id="{4D6C0030-D17F-BB5C-244C-600DC296FE4B}"/>
                </a:ext>
              </a:extLst>
            </p:cNvPr>
            <p:cNvSpPr txBox="1"/>
            <p:nvPr/>
          </p:nvSpPr>
          <p:spPr>
            <a:xfrm>
              <a:off x="3939920" y="5805844"/>
              <a:ext cx="889667"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1" i="0" u="none" strike="noStrike" kern="1200" cap="none" spc="0" normalizeH="0" baseline="0" noProof="0">
                  <a:ln>
                    <a:noFill/>
                  </a:ln>
                  <a:solidFill>
                    <a:srgbClr val="6D889A"/>
                  </a:solidFill>
                  <a:effectLst/>
                  <a:uLnTx/>
                  <a:uFillTx/>
                  <a:latin typeface="Equinor"/>
                  <a:ea typeface="+mn-ea"/>
                  <a:cs typeface="+mn-cs"/>
                </a:rPr>
                <a:t>KRISTIANSUND</a:t>
              </a:r>
            </a:p>
          </p:txBody>
        </p:sp>
      </p:grpSp>
      <p:sp>
        <p:nvSpPr>
          <p:cNvPr id="59" name="TextBox 58">
            <a:extLst>
              <a:ext uri="{FF2B5EF4-FFF2-40B4-BE49-F238E27FC236}">
                <a16:creationId xmlns:a16="http://schemas.microsoft.com/office/drawing/2014/main" id="{9909EEC3-7ADD-9E08-D200-4C28B58A9288}"/>
              </a:ext>
            </a:extLst>
          </p:cNvPr>
          <p:cNvSpPr txBox="1"/>
          <p:nvPr/>
        </p:nvSpPr>
        <p:spPr>
          <a:xfrm>
            <a:off x="2555962" y="2746371"/>
            <a:ext cx="199926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300" normalizeH="0" baseline="0" noProof="0">
                <a:ln>
                  <a:noFill/>
                </a:ln>
                <a:solidFill>
                  <a:srgbClr val="BFD9E9"/>
                </a:solidFill>
                <a:effectLst/>
                <a:uLnTx/>
                <a:uFillTx/>
                <a:latin typeface="Equinor"/>
                <a:ea typeface="+mn-ea"/>
                <a:cs typeface="+mn-cs"/>
              </a:rPr>
              <a:t>NORSKEHAVET</a:t>
            </a:r>
          </a:p>
        </p:txBody>
      </p:sp>
      <p:sp>
        <p:nvSpPr>
          <p:cNvPr id="62" name="TextBox 61">
            <a:extLst>
              <a:ext uri="{FF2B5EF4-FFF2-40B4-BE49-F238E27FC236}">
                <a16:creationId xmlns:a16="http://schemas.microsoft.com/office/drawing/2014/main" id="{3F0C29AC-00D9-6E2F-CD17-175F5C000D26}"/>
              </a:ext>
            </a:extLst>
          </p:cNvPr>
          <p:cNvSpPr txBox="1"/>
          <p:nvPr/>
        </p:nvSpPr>
        <p:spPr>
          <a:xfrm>
            <a:off x="5047270" y="215383"/>
            <a:ext cx="213231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300" normalizeH="0" baseline="0" noProof="0">
                <a:ln>
                  <a:noFill/>
                </a:ln>
                <a:solidFill>
                  <a:srgbClr val="BFD9E9"/>
                </a:solidFill>
                <a:effectLst/>
                <a:uLnTx/>
                <a:uFillTx/>
                <a:latin typeface="Equinor"/>
                <a:ea typeface="+mn-ea"/>
                <a:cs typeface="+mn-cs"/>
              </a:rPr>
              <a:t>BARENTSHAVET</a:t>
            </a:r>
          </a:p>
        </p:txBody>
      </p:sp>
      <p:sp>
        <p:nvSpPr>
          <p:cNvPr id="72" name="Title 1" descr="Slide title ">
            <a:extLst>
              <a:ext uri="{FF2B5EF4-FFF2-40B4-BE49-F238E27FC236}">
                <a16:creationId xmlns:a16="http://schemas.microsoft.com/office/drawing/2014/main" id="{AD324C65-755E-3D5D-5369-B48B2417B374}"/>
              </a:ext>
            </a:extLst>
          </p:cNvPr>
          <p:cNvSpPr txBox="1">
            <a:spLocks/>
          </p:cNvSpPr>
          <p:nvPr/>
        </p:nvSpPr>
        <p:spPr>
          <a:xfrm>
            <a:off x="480114" y="617998"/>
            <a:ext cx="6045625" cy="1159071"/>
          </a:xfrm>
          <a:prstGeom prst="rect">
            <a:avLst/>
          </a:prstGeom>
        </p:spPr>
        <p:txBody>
          <a:bodyPr vert="horz" lIns="0" tIns="180000" rIns="0" bIns="0" rtlCol="0" anchor="t">
            <a:noAutofit/>
          </a:bodyPr>
          <a:lstStyle>
            <a:lvl1pPr algn="l" defTabSz="914400" rtl="0" eaLnBrk="1" latinLnBrk="0" hangingPunct="1">
              <a:lnSpc>
                <a:spcPct val="100000"/>
              </a:lnSpc>
              <a:spcBef>
                <a:spcPct val="0"/>
              </a:spcBef>
              <a:buNone/>
              <a:defRPr sz="2400" kern="1200">
                <a:solidFill>
                  <a:srgbClr val="243746"/>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b="0" i="0" u="none" strike="noStrike" kern="1200" cap="none" spc="0" normalizeH="0" baseline="0" noProof="0" dirty="0">
                <a:ln>
                  <a:noFill/>
                </a:ln>
                <a:solidFill>
                  <a:schemeClr val="accent6"/>
                </a:solidFill>
                <a:effectLst/>
                <a:uLnTx/>
                <a:uFillTx/>
                <a:latin typeface="Equinor Light" panose="020B0604020202020204" charset="0"/>
                <a:cs typeface="Calibri" panose="020F0502020204030204" pitchFamily="34" charset="0"/>
              </a:rPr>
              <a:t>Norskehavet og Barentshavet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2000" b="0" i="0" u="none" strike="noStrike" kern="1200" cap="none" spc="0" normalizeH="0" baseline="0" noProof="0" dirty="0">
                <a:ln>
                  <a:noFill/>
                </a:ln>
                <a:solidFill>
                  <a:srgbClr val="243746"/>
                </a:solidFill>
                <a:effectLst/>
                <a:uLnTx/>
                <a:uFillTx/>
                <a:latin typeface="Equinor Light" panose="020B0604020202020204" charset="0"/>
                <a:cs typeface="Calibri" panose="020F0502020204030204" pitchFamily="34" charset="0"/>
              </a:rPr>
              <a:t>Produserende felt og feltutbygginger</a:t>
            </a:r>
          </a:p>
        </p:txBody>
      </p:sp>
      <p:grpSp>
        <p:nvGrpSpPr>
          <p:cNvPr id="77" name="Gruppe 76">
            <a:extLst>
              <a:ext uri="{FF2B5EF4-FFF2-40B4-BE49-F238E27FC236}">
                <a16:creationId xmlns:a16="http://schemas.microsoft.com/office/drawing/2014/main" id="{4A66C236-92A9-842A-A592-75A668278D6D}"/>
              </a:ext>
            </a:extLst>
          </p:cNvPr>
          <p:cNvGrpSpPr/>
          <p:nvPr/>
        </p:nvGrpSpPr>
        <p:grpSpPr>
          <a:xfrm>
            <a:off x="644377" y="3064156"/>
            <a:ext cx="4746067" cy="2471111"/>
            <a:chOff x="644377" y="3064156"/>
            <a:chExt cx="4746067" cy="2471111"/>
          </a:xfrm>
        </p:grpSpPr>
        <p:sp>
          <p:nvSpPr>
            <p:cNvPr id="32" name="TextBox 31">
              <a:extLst>
                <a:ext uri="{FF2B5EF4-FFF2-40B4-BE49-F238E27FC236}">
                  <a16:creationId xmlns:a16="http://schemas.microsoft.com/office/drawing/2014/main" id="{9E47AD7B-3120-A677-5640-9E4595164E9A}"/>
                </a:ext>
              </a:extLst>
            </p:cNvPr>
            <p:cNvSpPr txBox="1"/>
            <p:nvPr/>
          </p:nvSpPr>
          <p:spPr>
            <a:xfrm>
              <a:off x="1819523" y="3064156"/>
              <a:ext cx="253274" cy="16927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err="1">
                  <a:ln>
                    <a:noFill/>
                  </a:ln>
                  <a:solidFill>
                    <a:srgbClr val="243746"/>
                  </a:solidFill>
                  <a:effectLst/>
                  <a:uLnTx/>
                  <a:uFillTx/>
                  <a:ea typeface="+mn-ea"/>
                  <a:cs typeface="Calibri" panose="020F0502020204030204" pitchFamily="34" charset="0"/>
                </a:rPr>
                <a:t>Irpa</a:t>
              </a:r>
              <a:endParaRPr kumimoji="0" lang="nb-NO" sz="1200" b="0" i="1" u="none" strike="noStrike" kern="1200" cap="none" spc="0" normalizeH="0" baseline="0" noProof="0" dirty="0">
                <a:ln>
                  <a:noFill/>
                </a:ln>
                <a:solidFill>
                  <a:srgbClr val="243746"/>
                </a:solidFill>
                <a:effectLst/>
                <a:uLnTx/>
                <a:uFillTx/>
                <a:ea typeface="+mn-ea"/>
                <a:cs typeface="Calibri" panose="020F0502020204030204" pitchFamily="34" charset="0"/>
              </a:endParaRPr>
            </a:p>
          </p:txBody>
        </p:sp>
        <p:sp>
          <p:nvSpPr>
            <p:cNvPr id="31" name="Oval 30">
              <a:extLst>
                <a:ext uri="{FF2B5EF4-FFF2-40B4-BE49-F238E27FC236}">
                  <a16:creationId xmlns:a16="http://schemas.microsoft.com/office/drawing/2014/main" id="{36FD3AF6-CCB4-5D94-10D4-1D59BB9143C6}"/>
                </a:ext>
              </a:extLst>
            </p:cNvPr>
            <p:cNvSpPr/>
            <p:nvPr/>
          </p:nvSpPr>
          <p:spPr>
            <a:xfrm>
              <a:off x="2113751" y="3117287"/>
              <a:ext cx="85154" cy="85152"/>
            </a:xfrm>
            <a:prstGeom prst="ellipse">
              <a:avLst/>
            </a:prstGeom>
            <a:solidFill>
              <a:srgbClr val="FFB2C8"/>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33" name="Oval 32">
              <a:extLst>
                <a:ext uri="{FF2B5EF4-FFF2-40B4-BE49-F238E27FC236}">
                  <a16:creationId xmlns:a16="http://schemas.microsoft.com/office/drawing/2014/main" id="{44CF5922-7859-7B0C-C61B-630E96207286}"/>
                </a:ext>
              </a:extLst>
            </p:cNvPr>
            <p:cNvSpPr/>
            <p:nvPr/>
          </p:nvSpPr>
          <p:spPr>
            <a:xfrm>
              <a:off x="2731184" y="3204253"/>
              <a:ext cx="89975" cy="89975"/>
            </a:xfrm>
            <a:prstGeom prst="ellipse">
              <a:avLst/>
            </a:prstGeom>
            <a:solidFill>
              <a:srgbClr val="FF1243"/>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34" name="Oval 33">
              <a:extLst>
                <a:ext uri="{FF2B5EF4-FFF2-40B4-BE49-F238E27FC236}">
                  <a16:creationId xmlns:a16="http://schemas.microsoft.com/office/drawing/2014/main" id="{7F018309-EE35-A72E-FF8D-B2AEB233B5C4}"/>
                </a:ext>
              </a:extLst>
            </p:cNvPr>
            <p:cNvSpPr/>
            <p:nvPr/>
          </p:nvSpPr>
          <p:spPr>
            <a:xfrm>
              <a:off x="2824675" y="3738037"/>
              <a:ext cx="89975" cy="89975"/>
            </a:xfrm>
            <a:prstGeom prst="ellipse">
              <a:avLst/>
            </a:prstGeom>
            <a:solidFill>
              <a:srgbClr val="FFB2C8"/>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35" name="Oval 34">
              <a:extLst>
                <a:ext uri="{FF2B5EF4-FFF2-40B4-BE49-F238E27FC236}">
                  <a16:creationId xmlns:a16="http://schemas.microsoft.com/office/drawing/2014/main" id="{53F88608-1DED-F790-96D1-300BB8AE3C94}"/>
                </a:ext>
              </a:extLst>
            </p:cNvPr>
            <p:cNvSpPr/>
            <p:nvPr/>
          </p:nvSpPr>
          <p:spPr>
            <a:xfrm>
              <a:off x="2940276" y="3706141"/>
              <a:ext cx="89975" cy="89975"/>
            </a:xfrm>
            <a:prstGeom prst="ellipse">
              <a:avLst/>
            </a:prstGeom>
            <a:solidFill>
              <a:srgbClr val="FFB2C8"/>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36" name="Oval 35">
              <a:extLst>
                <a:ext uri="{FF2B5EF4-FFF2-40B4-BE49-F238E27FC236}">
                  <a16:creationId xmlns:a16="http://schemas.microsoft.com/office/drawing/2014/main" id="{7A27231F-8BAA-CC02-3E45-C34089582849}"/>
                </a:ext>
              </a:extLst>
            </p:cNvPr>
            <p:cNvSpPr/>
            <p:nvPr/>
          </p:nvSpPr>
          <p:spPr>
            <a:xfrm>
              <a:off x="2937520" y="3850520"/>
              <a:ext cx="89975" cy="89975"/>
            </a:xfrm>
            <a:prstGeom prst="ellipse">
              <a:avLst/>
            </a:prstGeom>
            <a:solidFill>
              <a:srgbClr val="FF1243"/>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37" name="Oval 36">
              <a:extLst>
                <a:ext uri="{FF2B5EF4-FFF2-40B4-BE49-F238E27FC236}">
                  <a16:creationId xmlns:a16="http://schemas.microsoft.com/office/drawing/2014/main" id="{9087BB38-E9AC-0453-C763-D36D0102666A}"/>
                </a:ext>
              </a:extLst>
            </p:cNvPr>
            <p:cNvSpPr/>
            <p:nvPr/>
          </p:nvSpPr>
          <p:spPr>
            <a:xfrm>
              <a:off x="2772435" y="4118653"/>
              <a:ext cx="89975" cy="89975"/>
            </a:xfrm>
            <a:prstGeom prst="ellipse">
              <a:avLst/>
            </a:prstGeom>
            <a:solidFill>
              <a:srgbClr val="0070C0"/>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38" name="Oval 37">
              <a:extLst>
                <a:ext uri="{FF2B5EF4-FFF2-40B4-BE49-F238E27FC236}">
                  <a16:creationId xmlns:a16="http://schemas.microsoft.com/office/drawing/2014/main" id="{F8EB1D53-322B-7FCF-B364-BF0F2F8CC940}"/>
                </a:ext>
              </a:extLst>
            </p:cNvPr>
            <p:cNvSpPr/>
            <p:nvPr/>
          </p:nvSpPr>
          <p:spPr>
            <a:xfrm>
              <a:off x="2621181" y="4311157"/>
              <a:ext cx="89975" cy="89975"/>
            </a:xfrm>
            <a:prstGeom prst="ellipse">
              <a:avLst/>
            </a:prstGeom>
            <a:solidFill>
              <a:srgbClr val="FF1243"/>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39" name="Oval 38">
              <a:extLst>
                <a:ext uri="{FF2B5EF4-FFF2-40B4-BE49-F238E27FC236}">
                  <a16:creationId xmlns:a16="http://schemas.microsoft.com/office/drawing/2014/main" id="{C50B1C93-C850-8A64-3290-F64B50748D38}"/>
                </a:ext>
              </a:extLst>
            </p:cNvPr>
            <p:cNvSpPr/>
            <p:nvPr/>
          </p:nvSpPr>
          <p:spPr>
            <a:xfrm>
              <a:off x="2456177" y="4345534"/>
              <a:ext cx="89975" cy="89975"/>
            </a:xfrm>
            <a:prstGeom prst="ellipse">
              <a:avLst/>
            </a:prstGeom>
            <a:solidFill>
              <a:srgbClr val="FF1243"/>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40" name="Oval 39">
              <a:extLst>
                <a:ext uri="{FF2B5EF4-FFF2-40B4-BE49-F238E27FC236}">
                  <a16:creationId xmlns:a16="http://schemas.microsoft.com/office/drawing/2014/main" id="{45A8F189-A74C-9F15-C6AD-7A89D204F69A}"/>
                </a:ext>
              </a:extLst>
            </p:cNvPr>
            <p:cNvSpPr/>
            <p:nvPr/>
          </p:nvSpPr>
          <p:spPr>
            <a:xfrm>
              <a:off x="2373675" y="4421161"/>
              <a:ext cx="89975" cy="89975"/>
            </a:xfrm>
            <a:prstGeom prst="ellipse">
              <a:avLst/>
            </a:prstGeom>
            <a:solidFill>
              <a:srgbClr val="FF1243"/>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41" name="Oval 40">
              <a:extLst>
                <a:ext uri="{FF2B5EF4-FFF2-40B4-BE49-F238E27FC236}">
                  <a16:creationId xmlns:a16="http://schemas.microsoft.com/office/drawing/2014/main" id="{50A92DBA-F60D-EB47-B22F-FAF8F6794674}"/>
                </a:ext>
              </a:extLst>
            </p:cNvPr>
            <p:cNvSpPr/>
            <p:nvPr/>
          </p:nvSpPr>
          <p:spPr>
            <a:xfrm>
              <a:off x="2256796" y="4489913"/>
              <a:ext cx="89975" cy="89975"/>
            </a:xfrm>
            <a:prstGeom prst="ellipse">
              <a:avLst/>
            </a:prstGeom>
            <a:solidFill>
              <a:srgbClr val="FF1243"/>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42" name="Oval 41">
              <a:extLst>
                <a:ext uri="{FF2B5EF4-FFF2-40B4-BE49-F238E27FC236}">
                  <a16:creationId xmlns:a16="http://schemas.microsoft.com/office/drawing/2014/main" id="{8A481CAD-9D6F-A26D-0669-A9688CDBC391}"/>
                </a:ext>
              </a:extLst>
            </p:cNvPr>
            <p:cNvSpPr/>
            <p:nvPr/>
          </p:nvSpPr>
          <p:spPr>
            <a:xfrm>
              <a:off x="2428676" y="4984926"/>
              <a:ext cx="89975" cy="89975"/>
            </a:xfrm>
            <a:prstGeom prst="ellipse">
              <a:avLst/>
            </a:prstGeom>
            <a:solidFill>
              <a:srgbClr val="FF1243"/>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43" name="Oval 42">
              <a:extLst>
                <a:ext uri="{FF2B5EF4-FFF2-40B4-BE49-F238E27FC236}">
                  <a16:creationId xmlns:a16="http://schemas.microsoft.com/office/drawing/2014/main" id="{FA0BB455-C1CC-B27D-CBF6-2802E87DD815}"/>
                </a:ext>
              </a:extLst>
            </p:cNvPr>
            <p:cNvSpPr/>
            <p:nvPr/>
          </p:nvSpPr>
          <p:spPr>
            <a:xfrm>
              <a:off x="2579930" y="4538039"/>
              <a:ext cx="89975" cy="89975"/>
            </a:xfrm>
            <a:prstGeom prst="ellipse">
              <a:avLst/>
            </a:prstGeom>
            <a:solidFill>
              <a:srgbClr val="FFB2C8"/>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44" name="Oval 43">
              <a:extLst>
                <a:ext uri="{FF2B5EF4-FFF2-40B4-BE49-F238E27FC236}">
                  <a16:creationId xmlns:a16="http://schemas.microsoft.com/office/drawing/2014/main" id="{ADD624AC-2A38-7CEA-CF7E-0B3C217996E2}"/>
                </a:ext>
              </a:extLst>
            </p:cNvPr>
            <p:cNvSpPr/>
            <p:nvPr/>
          </p:nvSpPr>
          <p:spPr>
            <a:xfrm>
              <a:off x="1711555" y="5374712"/>
              <a:ext cx="80428" cy="80426"/>
            </a:xfrm>
            <a:prstGeom prst="ellipse">
              <a:avLst/>
            </a:prstGeom>
            <a:solidFill>
              <a:srgbClr val="0070C0"/>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45" name="Oval 44">
              <a:extLst>
                <a:ext uri="{FF2B5EF4-FFF2-40B4-BE49-F238E27FC236}">
                  <a16:creationId xmlns:a16="http://schemas.microsoft.com/office/drawing/2014/main" id="{1854989C-AC3A-FBA3-9866-796A4E705A8A}"/>
                </a:ext>
              </a:extLst>
            </p:cNvPr>
            <p:cNvSpPr/>
            <p:nvPr/>
          </p:nvSpPr>
          <p:spPr>
            <a:xfrm>
              <a:off x="3081819" y="5418063"/>
              <a:ext cx="89975" cy="89975"/>
            </a:xfrm>
            <a:prstGeom prst="ellipse">
              <a:avLst/>
            </a:prstGeom>
            <a:solidFill>
              <a:srgbClr val="FF1243"/>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46" name="TextBox 45">
              <a:extLst>
                <a:ext uri="{FF2B5EF4-FFF2-40B4-BE49-F238E27FC236}">
                  <a16:creationId xmlns:a16="http://schemas.microsoft.com/office/drawing/2014/main" id="{0817B3A3-D621-2AC0-5248-29ACF1CF9338}"/>
                </a:ext>
              </a:extLst>
            </p:cNvPr>
            <p:cNvSpPr txBox="1"/>
            <p:nvPr/>
          </p:nvSpPr>
          <p:spPr>
            <a:xfrm>
              <a:off x="2856314" y="3153068"/>
              <a:ext cx="1403446"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43746"/>
                  </a:solidFill>
                  <a:effectLst/>
                  <a:uLnTx/>
                  <a:uFillTx/>
                  <a:ea typeface="+mn-ea"/>
                  <a:cs typeface="Calibri" panose="020F0502020204030204" pitchFamily="34" charset="0"/>
                </a:rPr>
                <a:t>Aasta Hansteen</a:t>
              </a:r>
            </a:p>
          </p:txBody>
        </p:sp>
        <p:sp>
          <p:nvSpPr>
            <p:cNvPr id="47" name="TextBox 46">
              <a:extLst>
                <a:ext uri="{FF2B5EF4-FFF2-40B4-BE49-F238E27FC236}">
                  <a16:creationId xmlns:a16="http://schemas.microsoft.com/office/drawing/2014/main" id="{ECA8C78C-21D1-BCF5-CAB0-899145D4F5C4}"/>
                </a:ext>
              </a:extLst>
            </p:cNvPr>
            <p:cNvSpPr txBox="1"/>
            <p:nvPr/>
          </p:nvSpPr>
          <p:spPr>
            <a:xfrm>
              <a:off x="3069632" y="3658299"/>
              <a:ext cx="712497"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43746"/>
                  </a:solidFill>
                  <a:effectLst/>
                  <a:uLnTx/>
                  <a:uFillTx/>
                  <a:ea typeface="+mn-ea"/>
                  <a:cs typeface="Calibri" panose="020F0502020204030204" pitchFamily="34" charset="0"/>
                </a:rPr>
                <a:t>Verdande</a:t>
              </a:r>
            </a:p>
          </p:txBody>
        </p:sp>
        <p:sp>
          <p:nvSpPr>
            <p:cNvPr id="48" name="TextBox 47">
              <a:extLst>
                <a:ext uri="{FF2B5EF4-FFF2-40B4-BE49-F238E27FC236}">
                  <a16:creationId xmlns:a16="http://schemas.microsoft.com/office/drawing/2014/main" id="{A9B608C8-FE4B-077B-C9FA-26375110ECB8}"/>
                </a:ext>
              </a:extLst>
            </p:cNvPr>
            <p:cNvSpPr txBox="1"/>
            <p:nvPr/>
          </p:nvSpPr>
          <p:spPr>
            <a:xfrm>
              <a:off x="3030550" y="3451757"/>
              <a:ext cx="712497" cy="169277"/>
            </a:xfrm>
            <a:prstGeom prst="rect">
              <a:avLst/>
            </a:prstGeom>
            <a:noFill/>
          </p:spPr>
          <p:txBody>
            <a:bodyPr wrap="square" lIns="3600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err="1">
                  <a:ln>
                    <a:noFill/>
                  </a:ln>
                  <a:solidFill>
                    <a:srgbClr val="243746"/>
                  </a:solidFill>
                  <a:effectLst/>
                  <a:uLnTx/>
                  <a:uFillTx/>
                  <a:ea typeface="+mn-ea"/>
                  <a:cs typeface="Calibri" panose="020F0502020204030204" pitchFamily="34" charset="0"/>
                </a:rPr>
                <a:t>Andvare</a:t>
              </a:r>
              <a:endParaRPr kumimoji="0" lang="nb-NO" sz="1100" b="0" i="1" u="none" strike="noStrike" kern="1200" cap="none" spc="0" normalizeH="0" baseline="0" noProof="0" dirty="0">
                <a:ln>
                  <a:noFill/>
                </a:ln>
                <a:solidFill>
                  <a:srgbClr val="243746"/>
                </a:solidFill>
                <a:effectLst/>
                <a:uLnTx/>
                <a:uFillTx/>
                <a:ea typeface="+mn-ea"/>
                <a:cs typeface="Calibri" panose="020F0502020204030204" pitchFamily="34" charset="0"/>
              </a:endParaRPr>
            </a:p>
          </p:txBody>
        </p:sp>
        <p:sp>
          <p:nvSpPr>
            <p:cNvPr id="49" name="TextBox 48">
              <a:extLst>
                <a:ext uri="{FF2B5EF4-FFF2-40B4-BE49-F238E27FC236}">
                  <a16:creationId xmlns:a16="http://schemas.microsoft.com/office/drawing/2014/main" id="{A2816489-5BA3-B3CB-BB53-341987FFAB05}"/>
                </a:ext>
              </a:extLst>
            </p:cNvPr>
            <p:cNvSpPr txBox="1"/>
            <p:nvPr/>
          </p:nvSpPr>
          <p:spPr>
            <a:xfrm>
              <a:off x="3074836" y="3847928"/>
              <a:ext cx="712497"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43746"/>
                  </a:solidFill>
                  <a:effectLst/>
                  <a:uLnTx/>
                  <a:uFillTx/>
                  <a:ea typeface="+mn-ea"/>
                  <a:cs typeface="Calibri" panose="020F0502020204030204" pitchFamily="34" charset="0"/>
                </a:rPr>
                <a:t>Norne</a:t>
              </a:r>
            </a:p>
          </p:txBody>
        </p:sp>
        <p:sp>
          <p:nvSpPr>
            <p:cNvPr id="50" name="TextBox 49">
              <a:extLst>
                <a:ext uri="{FF2B5EF4-FFF2-40B4-BE49-F238E27FC236}">
                  <a16:creationId xmlns:a16="http://schemas.microsoft.com/office/drawing/2014/main" id="{7C610B1E-5252-0A99-B882-C22B4D7A9508}"/>
                </a:ext>
              </a:extLst>
            </p:cNvPr>
            <p:cNvSpPr txBox="1"/>
            <p:nvPr/>
          </p:nvSpPr>
          <p:spPr>
            <a:xfrm>
              <a:off x="2865844" y="4173617"/>
              <a:ext cx="712497"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43746"/>
                  </a:solidFill>
                  <a:effectLst/>
                  <a:uLnTx/>
                  <a:uFillTx/>
                  <a:ea typeface="+mn-ea"/>
                  <a:cs typeface="Calibri" panose="020F0502020204030204" pitchFamily="34" charset="0"/>
                </a:rPr>
                <a:t>Skarv</a:t>
              </a:r>
            </a:p>
          </p:txBody>
        </p:sp>
        <p:sp>
          <p:nvSpPr>
            <p:cNvPr id="51" name="TextBox 50">
              <a:extLst>
                <a:ext uri="{FF2B5EF4-FFF2-40B4-BE49-F238E27FC236}">
                  <a16:creationId xmlns:a16="http://schemas.microsoft.com/office/drawing/2014/main" id="{CFAC0877-D67B-03C7-0635-97D05EFE30E6}"/>
                </a:ext>
              </a:extLst>
            </p:cNvPr>
            <p:cNvSpPr txBox="1"/>
            <p:nvPr/>
          </p:nvSpPr>
          <p:spPr>
            <a:xfrm>
              <a:off x="2755044" y="4324111"/>
              <a:ext cx="712497"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43746"/>
                  </a:solidFill>
                  <a:effectLst/>
                  <a:uLnTx/>
                  <a:uFillTx/>
                  <a:ea typeface="+mn-ea"/>
                  <a:cs typeface="Calibri" panose="020F0502020204030204" pitchFamily="34" charset="0"/>
                </a:rPr>
                <a:t>Heidrun</a:t>
              </a:r>
            </a:p>
          </p:txBody>
        </p:sp>
        <p:sp>
          <p:nvSpPr>
            <p:cNvPr id="52" name="TextBox 51">
              <a:extLst>
                <a:ext uri="{FF2B5EF4-FFF2-40B4-BE49-F238E27FC236}">
                  <a16:creationId xmlns:a16="http://schemas.microsoft.com/office/drawing/2014/main" id="{93ED32CB-0BB2-7324-E2E9-5B6A47161A41}"/>
                </a:ext>
              </a:extLst>
            </p:cNvPr>
            <p:cNvSpPr txBox="1"/>
            <p:nvPr/>
          </p:nvSpPr>
          <p:spPr>
            <a:xfrm>
              <a:off x="2695687" y="4531927"/>
              <a:ext cx="1055836"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43746"/>
                  </a:solidFill>
                  <a:effectLst/>
                  <a:uLnTx/>
                  <a:uFillTx/>
                  <a:ea typeface="+mn-ea"/>
                  <a:cs typeface="Calibri" panose="020F0502020204030204" pitchFamily="34" charset="0"/>
                </a:rPr>
                <a:t>Halten Øst</a:t>
              </a:r>
            </a:p>
          </p:txBody>
        </p:sp>
        <p:sp>
          <p:nvSpPr>
            <p:cNvPr id="53" name="TextBox 52">
              <a:extLst>
                <a:ext uri="{FF2B5EF4-FFF2-40B4-BE49-F238E27FC236}">
                  <a16:creationId xmlns:a16="http://schemas.microsoft.com/office/drawing/2014/main" id="{E0276FD4-613C-87C8-C363-0E08ADAE807D}"/>
                </a:ext>
              </a:extLst>
            </p:cNvPr>
            <p:cNvSpPr txBox="1"/>
            <p:nvPr/>
          </p:nvSpPr>
          <p:spPr>
            <a:xfrm>
              <a:off x="2567557" y="4947958"/>
              <a:ext cx="712497"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43746"/>
                  </a:solidFill>
                  <a:effectLst/>
                  <a:uLnTx/>
                  <a:uFillTx/>
                  <a:ea typeface="+mn-ea"/>
                  <a:cs typeface="Calibri" panose="020F0502020204030204" pitchFamily="34" charset="0"/>
                </a:rPr>
                <a:t>Njord</a:t>
              </a:r>
            </a:p>
          </p:txBody>
        </p:sp>
        <p:sp>
          <p:nvSpPr>
            <p:cNvPr id="54" name="TextBox 53">
              <a:extLst>
                <a:ext uri="{FF2B5EF4-FFF2-40B4-BE49-F238E27FC236}">
                  <a16:creationId xmlns:a16="http://schemas.microsoft.com/office/drawing/2014/main" id="{301C2941-760A-717C-E8BD-5377636DC814}"/>
                </a:ext>
              </a:extLst>
            </p:cNvPr>
            <p:cNvSpPr txBox="1"/>
            <p:nvPr/>
          </p:nvSpPr>
          <p:spPr>
            <a:xfrm>
              <a:off x="724747" y="3907044"/>
              <a:ext cx="1348050" cy="169277"/>
            </a:xfrm>
            <a:prstGeom prst="rect">
              <a:avLst/>
            </a:prstGeom>
            <a:noFill/>
          </p:spPr>
          <p:txBody>
            <a:bodyPr wrap="square" lIns="0" tIns="0" rIns="36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43746"/>
                  </a:solidFill>
                  <a:effectLst/>
                  <a:uLnTx/>
                  <a:uFillTx/>
                  <a:ea typeface="+mn-ea"/>
                  <a:cs typeface="Calibri" panose="020F0502020204030204" pitchFamily="34" charset="0"/>
                </a:rPr>
                <a:t>Smørbukk Nord</a:t>
              </a:r>
            </a:p>
          </p:txBody>
        </p:sp>
        <p:sp>
          <p:nvSpPr>
            <p:cNvPr id="55" name="TextBox 54">
              <a:extLst>
                <a:ext uri="{FF2B5EF4-FFF2-40B4-BE49-F238E27FC236}">
                  <a16:creationId xmlns:a16="http://schemas.microsoft.com/office/drawing/2014/main" id="{DC93D501-3F43-CD17-7347-8C8230B404A5}"/>
                </a:ext>
              </a:extLst>
            </p:cNvPr>
            <p:cNvSpPr txBox="1"/>
            <p:nvPr/>
          </p:nvSpPr>
          <p:spPr>
            <a:xfrm>
              <a:off x="1077214" y="4110363"/>
              <a:ext cx="995583" cy="169277"/>
            </a:xfrm>
            <a:prstGeom prst="rect">
              <a:avLst/>
            </a:prstGeom>
            <a:noFill/>
          </p:spPr>
          <p:txBody>
            <a:bodyPr wrap="square" lIns="0" tIns="0" rIns="36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43746"/>
                  </a:solidFill>
                  <a:effectLst/>
                  <a:uLnTx/>
                  <a:uFillTx/>
                  <a:ea typeface="+mn-ea"/>
                  <a:cs typeface="Calibri" panose="020F0502020204030204" pitchFamily="34" charset="0"/>
                </a:rPr>
                <a:t>Åsgard</a:t>
              </a:r>
              <a:endParaRPr kumimoji="0" lang="nb-NO" sz="1200" b="0" i="0" u="none" strike="noStrike" kern="1200" cap="none" spc="0" normalizeH="0" baseline="0" noProof="0" dirty="0">
                <a:ln>
                  <a:noFill/>
                </a:ln>
                <a:solidFill>
                  <a:srgbClr val="243746"/>
                </a:solidFill>
                <a:effectLst/>
                <a:uLnTx/>
                <a:uFillTx/>
                <a:ea typeface="+mn-ea"/>
                <a:cs typeface="Calibri" panose="020F0502020204030204" pitchFamily="34" charset="0"/>
              </a:endParaRPr>
            </a:p>
          </p:txBody>
        </p:sp>
        <p:sp>
          <p:nvSpPr>
            <p:cNvPr id="56" name="TextBox 55">
              <a:extLst>
                <a:ext uri="{FF2B5EF4-FFF2-40B4-BE49-F238E27FC236}">
                  <a16:creationId xmlns:a16="http://schemas.microsoft.com/office/drawing/2014/main" id="{23F8483F-93DA-A9AB-EB94-0BA56A379515}"/>
                </a:ext>
              </a:extLst>
            </p:cNvPr>
            <p:cNvSpPr txBox="1"/>
            <p:nvPr/>
          </p:nvSpPr>
          <p:spPr>
            <a:xfrm>
              <a:off x="1077214" y="4313682"/>
              <a:ext cx="995583" cy="169277"/>
            </a:xfrm>
            <a:prstGeom prst="rect">
              <a:avLst/>
            </a:prstGeom>
            <a:noFill/>
          </p:spPr>
          <p:txBody>
            <a:bodyPr wrap="square" lIns="0" tIns="0" rIns="36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43746"/>
                  </a:solidFill>
                  <a:effectLst/>
                  <a:uLnTx/>
                  <a:uFillTx/>
                  <a:ea typeface="+mn-ea"/>
                  <a:cs typeface="Calibri" panose="020F0502020204030204" pitchFamily="34" charset="0"/>
                </a:rPr>
                <a:t>Kristin</a:t>
              </a:r>
            </a:p>
          </p:txBody>
        </p:sp>
        <p:sp>
          <p:nvSpPr>
            <p:cNvPr id="57" name="TextBox 56">
              <a:extLst>
                <a:ext uri="{FF2B5EF4-FFF2-40B4-BE49-F238E27FC236}">
                  <a16:creationId xmlns:a16="http://schemas.microsoft.com/office/drawing/2014/main" id="{1137AE23-EE35-806A-BCF6-8AE03E8C58E0}"/>
                </a:ext>
              </a:extLst>
            </p:cNvPr>
            <p:cNvSpPr txBox="1"/>
            <p:nvPr/>
          </p:nvSpPr>
          <p:spPr>
            <a:xfrm>
              <a:off x="3190783" y="5365990"/>
              <a:ext cx="219966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43746"/>
                  </a:solidFill>
                  <a:effectLst/>
                  <a:uLnTx/>
                  <a:uFillTx/>
                  <a:ea typeface="+mn-ea"/>
                  <a:cs typeface="Calibri" panose="020F0502020204030204" pitchFamily="34" charset="0"/>
                </a:rPr>
                <a:t>Tjeldbergodden industrianlegg</a:t>
              </a:r>
            </a:p>
          </p:txBody>
        </p:sp>
        <p:sp>
          <p:nvSpPr>
            <p:cNvPr id="58" name="TextBox 57">
              <a:extLst>
                <a:ext uri="{FF2B5EF4-FFF2-40B4-BE49-F238E27FC236}">
                  <a16:creationId xmlns:a16="http://schemas.microsoft.com/office/drawing/2014/main" id="{CAA8882B-3833-2DA7-20DC-F284FD2709CB}"/>
                </a:ext>
              </a:extLst>
            </p:cNvPr>
            <p:cNvSpPr txBox="1"/>
            <p:nvPr/>
          </p:nvSpPr>
          <p:spPr>
            <a:xfrm>
              <a:off x="644377" y="5303809"/>
              <a:ext cx="995583" cy="16927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43746"/>
                  </a:solidFill>
                  <a:effectLst/>
                  <a:uLnTx/>
                  <a:uFillTx/>
                  <a:ea typeface="+mn-ea"/>
                  <a:cs typeface="Calibri" panose="020F0502020204030204" pitchFamily="34" charset="0"/>
                </a:rPr>
                <a:t>Ormen Lange</a:t>
              </a:r>
            </a:p>
          </p:txBody>
        </p:sp>
        <p:cxnSp>
          <p:nvCxnSpPr>
            <p:cNvPr id="64" name="Connector: Elbow 63">
              <a:extLst>
                <a:ext uri="{FF2B5EF4-FFF2-40B4-BE49-F238E27FC236}">
                  <a16:creationId xmlns:a16="http://schemas.microsoft.com/office/drawing/2014/main" id="{7636FA41-30C0-A984-DDCF-6A693988900C}"/>
                </a:ext>
              </a:extLst>
            </p:cNvPr>
            <p:cNvCxnSpPr>
              <a:cxnSpLocks/>
              <a:stCxn id="54" idx="3"/>
            </p:cNvCxnSpPr>
            <p:nvPr/>
          </p:nvCxnSpPr>
          <p:spPr>
            <a:xfrm>
              <a:off x="2072797" y="3991683"/>
              <a:ext cx="428368" cy="35385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D2E44801-83C2-AC22-ADAB-6DB38F74AA3F}"/>
                </a:ext>
              </a:extLst>
            </p:cNvPr>
            <p:cNvCxnSpPr>
              <a:cxnSpLocks/>
              <a:stCxn id="55" idx="3"/>
            </p:cNvCxnSpPr>
            <p:nvPr/>
          </p:nvCxnSpPr>
          <p:spPr>
            <a:xfrm>
              <a:off x="2072797" y="4195002"/>
              <a:ext cx="345866" cy="22615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2C62DDCC-D975-3084-164F-780302FF251D}"/>
                </a:ext>
              </a:extLst>
            </p:cNvPr>
            <p:cNvCxnSpPr>
              <a:cxnSpLocks/>
              <a:stCxn id="56" idx="3"/>
            </p:cNvCxnSpPr>
            <p:nvPr/>
          </p:nvCxnSpPr>
          <p:spPr>
            <a:xfrm>
              <a:off x="2072797" y="4398321"/>
              <a:ext cx="228987" cy="91592"/>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93" name="Connector: Elbow 92">
              <a:extLst>
                <a:ext uri="{FF2B5EF4-FFF2-40B4-BE49-F238E27FC236}">
                  <a16:creationId xmlns:a16="http://schemas.microsoft.com/office/drawing/2014/main" id="{9DCF7DAC-797A-AB63-DC80-B6D9DE171406}"/>
                </a:ext>
              </a:extLst>
            </p:cNvPr>
            <p:cNvCxnSpPr>
              <a:cxnSpLocks/>
            </p:cNvCxnSpPr>
            <p:nvPr/>
          </p:nvCxnSpPr>
          <p:spPr>
            <a:xfrm rot="10800000" flipV="1">
              <a:off x="2864348" y="3538773"/>
              <a:ext cx="155571" cy="20989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EF5B74E-BE25-9EAC-2408-D848397A533D}"/>
                </a:ext>
              </a:extLst>
            </p:cNvPr>
            <p:cNvSpPr/>
            <p:nvPr/>
          </p:nvSpPr>
          <p:spPr>
            <a:xfrm>
              <a:off x="2316314" y="4780377"/>
              <a:ext cx="89975" cy="89975"/>
            </a:xfrm>
            <a:prstGeom prst="ellipse">
              <a:avLst/>
            </a:prstGeom>
            <a:solidFill>
              <a:srgbClr val="FFB2C8"/>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5" name="TextBox 4">
              <a:extLst>
                <a:ext uri="{FF2B5EF4-FFF2-40B4-BE49-F238E27FC236}">
                  <a16:creationId xmlns:a16="http://schemas.microsoft.com/office/drawing/2014/main" id="{BD55A223-BDB1-87AD-7919-467136EF49CC}"/>
                </a:ext>
              </a:extLst>
            </p:cNvPr>
            <p:cNvSpPr txBox="1"/>
            <p:nvPr/>
          </p:nvSpPr>
          <p:spPr>
            <a:xfrm>
              <a:off x="1294191" y="4725921"/>
              <a:ext cx="995583" cy="16927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43746"/>
                  </a:solidFill>
                  <a:effectLst/>
                  <a:uLnTx/>
                  <a:uFillTx/>
                  <a:ea typeface="+mn-ea"/>
                  <a:cs typeface="Calibri" panose="020F0502020204030204" pitchFamily="34" charset="0"/>
                </a:rPr>
                <a:t>Linnorm</a:t>
              </a:r>
              <a:r>
                <a:rPr kumimoji="0" lang="nb-NO" sz="1100" b="0" i="0" u="none" strike="noStrike" kern="1200" cap="none" spc="0" normalizeH="0" baseline="0" noProof="0">
                  <a:ln>
                    <a:noFill/>
                  </a:ln>
                  <a:solidFill>
                    <a:srgbClr val="243746"/>
                  </a:solidFill>
                  <a:effectLst/>
                  <a:uLnTx/>
                  <a:uFillTx/>
                  <a:ea typeface="+mn-ea"/>
                  <a:cs typeface="Calibri" panose="020F0502020204030204" pitchFamily="34" charset="0"/>
                </a:rPr>
                <a:t> </a:t>
              </a:r>
            </a:p>
          </p:txBody>
        </p:sp>
        <p:sp>
          <p:nvSpPr>
            <p:cNvPr id="6" name="Oval 33">
              <a:extLst>
                <a:ext uri="{FF2B5EF4-FFF2-40B4-BE49-F238E27FC236}">
                  <a16:creationId xmlns:a16="http://schemas.microsoft.com/office/drawing/2014/main" id="{1A770986-91EE-B90A-AAE0-DDA8FFE3F422}"/>
                </a:ext>
              </a:extLst>
            </p:cNvPr>
            <p:cNvSpPr/>
            <p:nvPr/>
          </p:nvSpPr>
          <p:spPr>
            <a:xfrm>
              <a:off x="2683550" y="3751128"/>
              <a:ext cx="89975" cy="89975"/>
            </a:xfrm>
            <a:prstGeom prst="ellipse">
              <a:avLst/>
            </a:prstGeom>
            <a:solidFill>
              <a:srgbClr val="FFB2C8"/>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60" name="Oval 33">
              <a:extLst>
                <a:ext uri="{FF2B5EF4-FFF2-40B4-BE49-F238E27FC236}">
                  <a16:creationId xmlns:a16="http://schemas.microsoft.com/office/drawing/2014/main" id="{5B54CE2F-ACB9-CD57-11FC-38FDD3F276AA}"/>
                </a:ext>
              </a:extLst>
            </p:cNvPr>
            <p:cNvSpPr/>
            <p:nvPr/>
          </p:nvSpPr>
          <p:spPr>
            <a:xfrm>
              <a:off x="2858932" y="4058319"/>
              <a:ext cx="89975" cy="89975"/>
            </a:xfrm>
            <a:prstGeom prst="ellipse">
              <a:avLst/>
            </a:prstGeom>
            <a:solidFill>
              <a:srgbClr val="00B0F0"/>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61" name="Oval 33">
              <a:extLst>
                <a:ext uri="{FF2B5EF4-FFF2-40B4-BE49-F238E27FC236}">
                  <a16:creationId xmlns:a16="http://schemas.microsoft.com/office/drawing/2014/main" id="{F8CAB81B-0B9F-1D37-25A2-E00E8098FCB1}"/>
                </a:ext>
              </a:extLst>
            </p:cNvPr>
            <p:cNvSpPr/>
            <p:nvPr/>
          </p:nvSpPr>
          <p:spPr>
            <a:xfrm>
              <a:off x="2591812" y="4063963"/>
              <a:ext cx="89975" cy="89975"/>
            </a:xfrm>
            <a:prstGeom prst="ellipse">
              <a:avLst/>
            </a:prstGeom>
            <a:solidFill>
              <a:srgbClr val="00B0F0"/>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69" name="TextBox 49">
              <a:extLst>
                <a:ext uri="{FF2B5EF4-FFF2-40B4-BE49-F238E27FC236}">
                  <a16:creationId xmlns:a16="http://schemas.microsoft.com/office/drawing/2014/main" id="{1125792F-F88B-E304-5FF0-A4AC592943F5}"/>
                </a:ext>
              </a:extLst>
            </p:cNvPr>
            <p:cNvSpPr txBox="1"/>
            <p:nvPr/>
          </p:nvSpPr>
          <p:spPr>
            <a:xfrm>
              <a:off x="2994400" y="4026124"/>
              <a:ext cx="712497"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43746"/>
                  </a:solidFill>
                  <a:effectLst/>
                  <a:uLnTx/>
                  <a:uFillTx/>
                  <a:ea typeface="+mn-ea"/>
                  <a:cs typeface="Calibri" panose="020F0502020204030204" pitchFamily="34" charset="0"/>
                </a:rPr>
                <a:t>Idun Nord</a:t>
              </a:r>
            </a:p>
          </p:txBody>
        </p:sp>
        <p:sp>
          <p:nvSpPr>
            <p:cNvPr id="70" name="TextBox 49">
              <a:extLst>
                <a:ext uri="{FF2B5EF4-FFF2-40B4-BE49-F238E27FC236}">
                  <a16:creationId xmlns:a16="http://schemas.microsoft.com/office/drawing/2014/main" id="{EC829B6C-1439-7A20-DDAC-AD7941D84B45}"/>
                </a:ext>
              </a:extLst>
            </p:cNvPr>
            <p:cNvSpPr txBox="1"/>
            <p:nvPr/>
          </p:nvSpPr>
          <p:spPr>
            <a:xfrm>
              <a:off x="1316739" y="3708524"/>
              <a:ext cx="712497" cy="16927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43746"/>
                  </a:solidFill>
                  <a:effectLst/>
                  <a:uLnTx/>
                  <a:uFillTx/>
                  <a:ea typeface="+mn-ea"/>
                  <a:cs typeface="Calibri" panose="020F0502020204030204" pitchFamily="34" charset="0"/>
                </a:rPr>
                <a:t>Ørn</a:t>
              </a:r>
              <a:endParaRPr kumimoji="0" lang="nb-NO" sz="1200" b="0" i="1" u="none" strike="noStrike" kern="1200" cap="none" spc="0" normalizeH="0" baseline="0" noProof="0" dirty="0">
                <a:ln>
                  <a:noFill/>
                </a:ln>
                <a:solidFill>
                  <a:srgbClr val="243746"/>
                </a:solidFill>
                <a:effectLst/>
                <a:uLnTx/>
                <a:uFillTx/>
                <a:ea typeface="+mn-ea"/>
                <a:cs typeface="Calibri" panose="020F0502020204030204" pitchFamily="34" charset="0"/>
              </a:endParaRPr>
            </a:p>
          </p:txBody>
        </p:sp>
        <p:cxnSp>
          <p:nvCxnSpPr>
            <p:cNvPr id="71" name="Connector: Elbow 63">
              <a:extLst>
                <a:ext uri="{FF2B5EF4-FFF2-40B4-BE49-F238E27FC236}">
                  <a16:creationId xmlns:a16="http://schemas.microsoft.com/office/drawing/2014/main" id="{C0E964D1-9242-21BA-D40C-415D1023D47C}"/>
                </a:ext>
              </a:extLst>
            </p:cNvPr>
            <p:cNvCxnSpPr>
              <a:cxnSpLocks/>
              <a:endCxn id="61" idx="0"/>
            </p:cNvCxnSpPr>
            <p:nvPr/>
          </p:nvCxnSpPr>
          <p:spPr>
            <a:xfrm>
              <a:off x="2069998" y="3823499"/>
              <a:ext cx="566802" cy="240464"/>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74" name="TextBox 53">
              <a:extLst>
                <a:ext uri="{FF2B5EF4-FFF2-40B4-BE49-F238E27FC236}">
                  <a16:creationId xmlns:a16="http://schemas.microsoft.com/office/drawing/2014/main" id="{44248161-5350-1508-7617-157620DBBE41}"/>
                </a:ext>
              </a:extLst>
            </p:cNvPr>
            <p:cNvSpPr txBox="1"/>
            <p:nvPr/>
          </p:nvSpPr>
          <p:spPr>
            <a:xfrm>
              <a:off x="724747" y="3533214"/>
              <a:ext cx="1348050" cy="169277"/>
            </a:xfrm>
            <a:prstGeom prst="rect">
              <a:avLst/>
            </a:prstGeom>
            <a:noFill/>
          </p:spPr>
          <p:txBody>
            <a:bodyPr wrap="square" lIns="0" tIns="0" rIns="36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err="1">
                  <a:ln>
                    <a:noFill/>
                  </a:ln>
                  <a:solidFill>
                    <a:srgbClr val="243746"/>
                  </a:solidFill>
                  <a:effectLst/>
                  <a:uLnTx/>
                  <a:uFillTx/>
                  <a:ea typeface="+mn-ea"/>
                  <a:cs typeface="Calibri" panose="020F0502020204030204" pitchFamily="34" charset="0"/>
                </a:rPr>
                <a:t>Alve</a:t>
              </a:r>
              <a:r>
                <a:rPr kumimoji="0" lang="nb-NO" sz="1100" b="0" i="1" u="none" strike="noStrike" kern="1200" cap="none" spc="0" normalizeH="0" baseline="0" noProof="0" dirty="0">
                  <a:ln>
                    <a:noFill/>
                  </a:ln>
                  <a:solidFill>
                    <a:srgbClr val="243746"/>
                  </a:solidFill>
                  <a:effectLst/>
                  <a:uLnTx/>
                  <a:uFillTx/>
                  <a:ea typeface="+mn-ea"/>
                  <a:cs typeface="Calibri" panose="020F0502020204030204" pitchFamily="34" charset="0"/>
                </a:rPr>
                <a:t> Nord</a:t>
              </a:r>
            </a:p>
          </p:txBody>
        </p:sp>
        <p:cxnSp>
          <p:nvCxnSpPr>
            <p:cNvPr id="75" name="Connector: Elbow 63">
              <a:extLst>
                <a:ext uri="{FF2B5EF4-FFF2-40B4-BE49-F238E27FC236}">
                  <a16:creationId xmlns:a16="http://schemas.microsoft.com/office/drawing/2014/main" id="{226A82E4-0FF8-3E51-25B5-721D3223BF8E}"/>
                </a:ext>
              </a:extLst>
            </p:cNvPr>
            <p:cNvCxnSpPr>
              <a:cxnSpLocks/>
              <a:endCxn id="6" idx="0"/>
            </p:cNvCxnSpPr>
            <p:nvPr/>
          </p:nvCxnSpPr>
          <p:spPr>
            <a:xfrm>
              <a:off x="2073124" y="3630251"/>
              <a:ext cx="655414" cy="120877"/>
            </a:xfrm>
            <a:prstGeom prst="bentConnector2">
              <a:avLst/>
            </a:prstGeom>
          </p:spPr>
          <p:style>
            <a:lnRef idx="1">
              <a:schemeClr val="accent1"/>
            </a:lnRef>
            <a:fillRef idx="0">
              <a:schemeClr val="accent1"/>
            </a:fillRef>
            <a:effectRef idx="0">
              <a:schemeClr val="accent1"/>
            </a:effectRef>
            <a:fontRef idx="minor">
              <a:schemeClr val="tx1"/>
            </a:fontRef>
          </p:style>
        </p:cxnSp>
      </p:grpSp>
      <p:grpSp>
        <p:nvGrpSpPr>
          <p:cNvPr id="78" name="Gruppe 77">
            <a:extLst>
              <a:ext uri="{FF2B5EF4-FFF2-40B4-BE49-F238E27FC236}">
                <a16:creationId xmlns:a16="http://schemas.microsoft.com/office/drawing/2014/main" id="{CA0F237A-79BC-0953-5535-C75783B6C375}"/>
              </a:ext>
            </a:extLst>
          </p:cNvPr>
          <p:cNvGrpSpPr/>
          <p:nvPr/>
        </p:nvGrpSpPr>
        <p:grpSpPr>
          <a:xfrm>
            <a:off x="6166273" y="564845"/>
            <a:ext cx="2539500" cy="1113982"/>
            <a:chOff x="6166273" y="564845"/>
            <a:chExt cx="2539500" cy="1113982"/>
          </a:xfrm>
        </p:grpSpPr>
        <p:sp>
          <p:nvSpPr>
            <p:cNvPr id="14" name="TextBox 13">
              <a:extLst>
                <a:ext uri="{FF2B5EF4-FFF2-40B4-BE49-F238E27FC236}">
                  <a16:creationId xmlns:a16="http://schemas.microsoft.com/office/drawing/2014/main" id="{F0F7A7D5-1BA6-8F95-D59A-94D16A0FB246}"/>
                </a:ext>
              </a:extLst>
            </p:cNvPr>
            <p:cNvSpPr txBox="1"/>
            <p:nvPr/>
          </p:nvSpPr>
          <p:spPr>
            <a:xfrm>
              <a:off x="8034162" y="1274125"/>
              <a:ext cx="371897"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43746"/>
                  </a:solidFill>
                  <a:effectLst/>
                  <a:uLnTx/>
                  <a:uFillTx/>
                  <a:ea typeface="+mn-ea"/>
                  <a:cs typeface="Calibri" panose="020F0502020204030204" pitchFamily="34" charset="0"/>
                </a:rPr>
                <a:t>Goliat</a:t>
              </a:r>
            </a:p>
          </p:txBody>
        </p:sp>
        <p:sp>
          <p:nvSpPr>
            <p:cNvPr id="15" name="TextBox 14">
              <a:extLst>
                <a:ext uri="{FF2B5EF4-FFF2-40B4-BE49-F238E27FC236}">
                  <a16:creationId xmlns:a16="http://schemas.microsoft.com/office/drawing/2014/main" id="{B69392E5-A348-C8C4-2D7F-E19B7C146AE3}"/>
                </a:ext>
              </a:extLst>
            </p:cNvPr>
            <p:cNvSpPr txBox="1"/>
            <p:nvPr/>
          </p:nvSpPr>
          <p:spPr>
            <a:xfrm>
              <a:off x="7921509" y="1012868"/>
              <a:ext cx="453650"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43746"/>
                  </a:solidFill>
                  <a:effectLst/>
                  <a:uLnTx/>
                  <a:uFillTx/>
                  <a:ea typeface="+mn-ea"/>
                  <a:cs typeface="Calibri" panose="020F0502020204030204" pitchFamily="34" charset="0"/>
                </a:rPr>
                <a:t>Snøhvit</a:t>
              </a:r>
              <a:endParaRPr kumimoji="0" lang="nb-NO" sz="1200" b="0" i="0" u="none" strike="noStrike" kern="1200" cap="none" spc="0" normalizeH="0" baseline="0" noProof="0" dirty="0">
                <a:ln>
                  <a:noFill/>
                </a:ln>
                <a:solidFill>
                  <a:srgbClr val="243746"/>
                </a:solidFill>
                <a:effectLst/>
                <a:uLnTx/>
                <a:uFillTx/>
                <a:ea typeface="+mn-ea"/>
                <a:cs typeface="Calibri" panose="020F0502020204030204" pitchFamily="34" charset="0"/>
              </a:endParaRPr>
            </a:p>
          </p:txBody>
        </p:sp>
        <p:sp>
          <p:nvSpPr>
            <p:cNvPr id="16" name="TextBox 15">
              <a:extLst>
                <a:ext uri="{FF2B5EF4-FFF2-40B4-BE49-F238E27FC236}">
                  <a16:creationId xmlns:a16="http://schemas.microsoft.com/office/drawing/2014/main" id="{B7D63315-F329-ABF5-626E-09BA635980E6}"/>
                </a:ext>
              </a:extLst>
            </p:cNvPr>
            <p:cNvSpPr txBox="1"/>
            <p:nvPr/>
          </p:nvSpPr>
          <p:spPr>
            <a:xfrm>
              <a:off x="6980657" y="1197534"/>
              <a:ext cx="570669"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43746"/>
                  </a:solidFill>
                  <a:effectLst/>
                  <a:uLnTx/>
                  <a:uFillTx/>
                  <a:ea typeface="+mn-ea"/>
                  <a:cs typeface="Calibri" panose="020F0502020204030204" pitchFamily="34" charset="0"/>
                </a:rPr>
                <a:t>Askeladd</a:t>
              </a:r>
              <a:endParaRPr kumimoji="0" lang="nb-NO" sz="1200" b="0" i="0" u="none" strike="noStrike" kern="1200" cap="none" spc="0" normalizeH="0" baseline="0" noProof="0" dirty="0">
                <a:ln>
                  <a:noFill/>
                </a:ln>
                <a:solidFill>
                  <a:srgbClr val="243746"/>
                </a:solidFill>
                <a:effectLst/>
                <a:uLnTx/>
                <a:uFillTx/>
                <a:ea typeface="+mn-ea"/>
                <a:cs typeface="Calibri" panose="020F0502020204030204" pitchFamily="34" charset="0"/>
              </a:endParaRPr>
            </a:p>
          </p:txBody>
        </p:sp>
        <p:sp>
          <p:nvSpPr>
            <p:cNvPr id="19" name="TextBox 18">
              <a:extLst>
                <a:ext uri="{FF2B5EF4-FFF2-40B4-BE49-F238E27FC236}">
                  <a16:creationId xmlns:a16="http://schemas.microsoft.com/office/drawing/2014/main" id="{013AB738-BDDB-C712-0708-7BA7D60665A1}"/>
                </a:ext>
              </a:extLst>
            </p:cNvPr>
            <p:cNvSpPr txBox="1"/>
            <p:nvPr/>
          </p:nvSpPr>
          <p:spPr>
            <a:xfrm>
              <a:off x="6166273" y="564845"/>
              <a:ext cx="1381466" cy="16927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43746"/>
                  </a:solidFill>
                  <a:effectLst/>
                  <a:uLnTx/>
                  <a:uFillTx/>
                  <a:ea typeface="+mn-ea"/>
                  <a:cs typeface="Calibri" panose="020F0502020204030204" pitchFamily="34" charset="0"/>
                </a:rPr>
                <a:t>Johan Castberg</a:t>
              </a:r>
            </a:p>
          </p:txBody>
        </p:sp>
        <p:sp>
          <p:nvSpPr>
            <p:cNvPr id="30" name="TextBox 29">
              <a:extLst>
                <a:ext uri="{FF2B5EF4-FFF2-40B4-BE49-F238E27FC236}">
                  <a16:creationId xmlns:a16="http://schemas.microsoft.com/office/drawing/2014/main" id="{0E328231-7158-2321-B68A-67508A1DC511}"/>
                </a:ext>
              </a:extLst>
            </p:cNvPr>
            <p:cNvSpPr txBox="1"/>
            <p:nvPr/>
          </p:nvSpPr>
          <p:spPr>
            <a:xfrm>
              <a:off x="6481204" y="1509550"/>
              <a:ext cx="2019500" cy="16927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43746"/>
                  </a:solidFill>
                  <a:effectLst/>
                  <a:uLnTx/>
                  <a:uFillTx/>
                  <a:ea typeface="+mn-ea"/>
                  <a:cs typeface="Calibri" panose="020F0502020204030204" pitchFamily="34" charset="0"/>
                </a:rPr>
                <a:t>Hammerfest LNG (HLNG)</a:t>
              </a:r>
            </a:p>
          </p:txBody>
        </p:sp>
        <p:sp>
          <p:nvSpPr>
            <p:cNvPr id="7" name="Oval 6">
              <a:extLst>
                <a:ext uri="{FF2B5EF4-FFF2-40B4-BE49-F238E27FC236}">
                  <a16:creationId xmlns:a16="http://schemas.microsoft.com/office/drawing/2014/main" id="{A82633DB-ED66-531A-A413-4C9DA04A3B29}"/>
                </a:ext>
              </a:extLst>
            </p:cNvPr>
            <p:cNvSpPr/>
            <p:nvPr/>
          </p:nvSpPr>
          <p:spPr>
            <a:xfrm>
              <a:off x="8518948" y="1556458"/>
              <a:ext cx="89975" cy="89975"/>
            </a:xfrm>
            <a:prstGeom prst="ellipse">
              <a:avLst/>
            </a:prstGeom>
            <a:solidFill>
              <a:srgbClr val="FF1243"/>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8" name="Oval 7">
              <a:extLst>
                <a:ext uri="{FF2B5EF4-FFF2-40B4-BE49-F238E27FC236}">
                  <a16:creationId xmlns:a16="http://schemas.microsoft.com/office/drawing/2014/main" id="{AFD37DC9-4FC9-81BF-5357-62EC10B14C33}"/>
                </a:ext>
              </a:extLst>
            </p:cNvPr>
            <p:cNvSpPr/>
            <p:nvPr/>
          </p:nvSpPr>
          <p:spPr>
            <a:xfrm>
              <a:off x="7901327" y="1306699"/>
              <a:ext cx="89975" cy="89975"/>
            </a:xfrm>
            <a:prstGeom prst="ellipse">
              <a:avLst/>
            </a:prstGeom>
            <a:solidFill>
              <a:srgbClr val="0070C0"/>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9" name="Oval 8">
              <a:extLst>
                <a:ext uri="{FF2B5EF4-FFF2-40B4-BE49-F238E27FC236}">
                  <a16:creationId xmlns:a16="http://schemas.microsoft.com/office/drawing/2014/main" id="{A7E79AB9-B2DC-B569-CE66-67F1D62DAD92}"/>
                </a:ext>
              </a:extLst>
            </p:cNvPr>
            <p:cNvSpPr/>
            <p:nvPr/>
          </p:nvSpPr>
          <p:spPr>
            <a:xfrm>
              <a:off x="7605694" y="1231072"/>
              <a:ext cx="89975" cy="89975"/>
            </a:xfrm>
            <a:prstGeom prst="ellipse">
              <a:avLst/>
            </a:prstGeom>
            <a:solidFill>
              <a:srgbClr val="FF1243"/>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10" name="Oval 9">
              <a:extLst>
                <a:ext uri="{FF2B5EF4-FFF2-40B4-BE49-F238E27FC236}">
                  <a16:creationId xmlns:a16="http://schemas.microsoft.com/office/drawing/2014/main" id="{77424765-69BD-3E93-578D-60643C11764F}"/>
                </a:ext>
              </a:extLst>
            </p:cNvPr>
            <p:cNvSpPr/>
            <p:nvPr/>
          </p:nvSpPr>
          <p:spPr>
            <a:xfrm>
              <a:off x="7763823" y="1079818"/>
              <a:ext cx="89975" cy="89975"/>
            </a:xfrm>
            <a:prstGeom prst="ellipse">
              <a:avLst/>
            </a:prstGeom>
            <a:solidFill>
              <a:srgbClr val="FF1243"/>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18" name="Oval 17">
              <a:extLst>
                <a:ext uri="{FF2B5EF4-FFF2-40B4-BE49-F238E27FC236}">
                  <a16:creationId xmlns:a16="http://schemas.microsoft.com/office/drawing/2014/main" id="{31A1D151-7B09-9ADA-1BD1-DDDEC1385F7C}"/>
                </a:ext>
              </a:extLst>
            </p:cNvPr>
            <p:cNvSpPr/>
            <p:nvPr/>
          </p:nvSpPr>
          <p:spPr>
            <a:xfrm>
              <a:off x="7598818" y="626055"/>
              <a:ext cx="89975" cy="89975"/>
            </a:xfrm>
            <a:prstGeom prst="ellipse">
              <a:avLst/>
            </a:prstGeom>
            <a:solidFill>
              <a:srgbClr val="FFB2C8"/>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79" name="Oval 34">
              <a:extLst>
                <a:ext uri="{FF2B5EF4-FFF2-40B4-BE49-F238E27FC236}">
                  <a16:creationId xmlns:a16="http://schemas.microsoft.com/office/drawing/2014/main" id="{41C3B50F-9BE2-FB4C-88AA-1628B27DCF1F}"/>
                </a:ext>
              </a:extLst>
            </p:cNvPr>
            <p:cNvSpPr/>
            <p:nvPr/>
          </p:nvSpPr>
          <p:spPr>
            <a:xfrm>
              <a:off x="8615798" y="1556457"/>
              <a:ext cx="89975" cy="89975"/>
            </a:xfrm>
            <a:prstGeom prst="ellipse">
              <a:avLst/>
            </a:prstGeom>
            <a:solidFill>
              <a:srgbClr val="FFB2C8"/>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grpSp>
      <p:sp>
        <p:nvSpPr>
          <p:cNvPr id="80" name="TextBox 14">
            <a:extLst>
              <a:ext uri="{FF2B5EF4-FFF2-40B4-BE49-F238E27FC236}">
                <a16:creationId xmlns:a16="http://schemas.microsoft.com/office/drawing/2014/main" id="{8001350F-039E-0046-7961-ED4807A1CE8D}"/>
              </a:ext>
            </a:extLst>
          </p:cNvPr>
          <p:cNvSpPr txBox="1"/>
          <p:nvPr/>
        </p:nvSpPr>
        <p:spPr>
          <a:xfrm>
            <a:off x="8736927" y="1509550"/>
            <a:ext cx="1392494"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43746"/>
                </a:solidFill>
                <a:effectLst/>
                <a:uLnTx/>
                <a:uFillTx/>
                <a:ea typeface="+mn-ea"/>
                <a:cs typeface="Calibri" panose="020F0502020204030204" pitchFamily="34" charset="0"/>
              </a:rPr>
              <a:t>Snøhvit </a:t>
            </a:r>
            <a:r>
              <a:rPr kumimoji="0" lang="nb-NO" sz="1100" b="0" i="1" u="none" strike="noStrike" kern="1200" cap="none" spc="0" normalizeH="0" baseline="0" noProof="0" dirty="0" err="1">
                <a:ln>
                  <a:noFill/>
                </a:ln>
                <a:solidFill>
                  <a:srgbClr val="243746"/>
                </a:solidFill>
                <a:effectLst/>
                <a:uLnTx/>
                <a:uFillTx/>
                <a:ea typeface="+mn-ea"/>
                <a:cs typeface="Calibri" panose="020F0502020204030204" pitchFamily="34" charset="0"/>
              </a:rPr>
              <a:t>Future</a:t>
            </a:r>
            <a:endParaRPr kumimoji="0" lang="nb-NO" sz="1100" b="0" i="1" u="none" strike="noStrike" kern="1200" cap="none" spc="0" normalizeH="0" baseline="0" noProof="0" dirty="0">
              <a:ln>
                <a:noFill/>
              </a:ln>
              <a:solidFill>
                <a:srgbClr val="243746"/>
              </a:solidFill>
              <a:effectLst/>
              <a:uLnTx/>
              <a:uFillTx/>
              <a:ea typeface="+mn-ea"/>
              <a:cs typeface="Calibri" panose="020F0502020204030204" pitchFamily="34" charset="0"/>
            </a:endParaRPr>
          </a:p>
        </p:txBody>
      </p:sp>
      <p:grpSp>
        <p:nvGrpSpPr>
          <p:cNvPr id="81" name="Gruppe 80">
            <a:extLst>
              <a:ext uri="{FF2B5EF4-FFF2-40B4-BE49-F238E27FC236}">
                <a16:creationId xmlns:a16="http://schemas.microsoft.com/office/drawing/2014/main" id="{A2924DDF-3151-5ED7-91AC-472C9F889865}"/>
              </a:ext>
            </a:extLst>
          </p:cNvPr>
          <p:cNvGrpSpPr/>
          <p:nvPr/>
        </p:nvGrpSpPr>
        <p:grpSpPr>
          <a:xfrm>
            <a:off x="8573734" y="5300802"/>
            <a:ext cx="2775387" cy="846760"/>
            <a:chOff x="8573734" y="5300802"/>
            <a:chExt cx="2775387" cy="846760"/>
          </a:xfrm>
        </p:grpSpPr>
        <p:sp>
          <p:nvSpPr>
            <p:cNvPr id="3" name="Oval 34">
              <a:extLst>
                <a:ext uri="{FF2B5EF4-FFF2-40B4-BE49-F238E27FC236}">
                  <a16:creationId xmlns:a16="http://schemas.microsoft.com/office/drawing/2014/main" id="{754D52CC-2162-5E51-48FC-9E5293EDD9BF}"/>
                </a:ext>
              </a:extLst>
            </p:cNvPr>
            <p:cNvSpPr/>
            <p:nvPr/>
          </p:nvSpPr>
          <p:spPr>
            <a:xfrm>
              <a:off x="8573735" y="5795630"/>
              <a:ext cx="89975" cy="89975"/>
            </a:xfrm>
            <a:prstGeom prst="ellipse">
              <a:avLst/>
            </a:prstGeom>
            <a:solidFill>
              <a:srgbClr val="FFB2C8"/>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63" name="Oval 35">
              <a:extLst>
                <a:ext uri="{FF2B5EF4-FFF2-40B4-BE49-F238E27FC236}">
                  <a16:creationId xmlns:a16="http://schemas.microsoft.com/office/drawing/2014/main" id="{0276ABB7-92D2-5F20-DBDB-51449D755683}"/>
                </a:ext>
              </a:extLst>
            </p:cNvPr>
            <p:cNvSpPr/>
            <p:nvPr/>
          </p:nvSpPr>
          <p:spPr>
            <a:xfrm>
              <a:off x="8573734" y="5348148"/>
              <a:ext cx="89975" cy="89975"/>
            </a:xfrm>
            <a:prstGeom prst="ellipse">
              <a:avLst/>
            </a:prstGeom>
            <a:solidFill>
              <a:srgbClr val="FF1243"/>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65" name="TextBox 50">
              <a:extLst>
                <a:ext uri="{FF2B5EF4-FFF2-40B4-BE49-F238E27FC236}">
                  <a16:creationId xmlns:a16="http://schemas.microsoft.com/office/drawing/2014/main" id="{84551B2E-4EC7-0169-0777-4528DE24BEC1}"/>
                </a:ext>
              </a:extLst>
            </p:cNvPr>
            <p:cNvSpPr txBox="1"/>
            <p:nvPr/>
          </p:nvSpPr>
          <p:spPr>
            <a:xfrm>
              <a:off x="8754134" y="5300802"/>
              <a:ext cx="2377506"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43746"/>
                  </a:solidFill>
                  <a:effectLst/>
                  <a:uLnTx/>
                  <a:uFillTx/>
                  <a:ea typeface="+mn-ea"/>
                  <a:cs typeface="Calibri" panose="020F0502020204030204" pitchFamily="34" charset="0"/>
                </a:rPr>
                <a:t>Felt/anlegg i drift (Equinor-operert)</a:t>
              </a:r>
            </a:p>
          </p:txBody>
        </p:sp>
        <p:sp>
          <p:nvSpPr>
            <p:cNvPr id="67" name="TextBox 50">
              <a:extLst>
                <a:ext uri="{FF2B5EF4-FFF2-40B4-BE49-F238E27FC236}">
                  <a16:creationId xmlns:a16="http://schemas.microsoft.com/office/drawing/2014/main" id="{42D7873A-C183-C560-C3C1-812DDFFD3803}"/>
                </a:ext>
              </a:extLst>
            </p:cNvPr>
            <p:cNvSpPr txBox="1"/>
            <p:nvPr/>
          </p:nvSpPr>
          <p:spPr>
            <a:xfrm>
              <a:off x="8760581" y="5752458"/>
              <a:ext cx="2579864"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43746"/>
                  </a:solidFill>
                  <a:effectLst/>
                  <a:uLnTx/>
                  <a:uFillTx/>
                  <a:ea typeface="+mn-ea"/>
                  <a:cs typeface="Calibri" panose="020F0502020204030204" pitchFamily="34" charset="0"/>
                </a:rPr>
                <a:t>Utbyggingsprosjekt (Equinor-operert)</a:t>
              </a:r>
            </a:p>
          </p:txBody>
        </p:sp>
        <p:sp>
          <p:nvSpPr>
            <p:cNvPr id="11" name="Oval 35">
              <a:extLst>
                <a:ext uri="{FF2B5EF4-FFF2-40B4-BE49-F238E27FC236}">
                  <a16:creationId xmlns:a16="http://schemas.microsoft.com/office/drawing/2014/main" id="{98D433DD-318D-A39D-5109-65EFC3C6589F}"/>
                </a:ext>
              </a:extLst>
            </p:cNvPr>
            <p:cNvSpPr/>
            <p:nvPr/>
          </p:nvSpPr>
          <p:spPr>
            <a:xfrm>
              <a:off x="8582411" y="5571889"/>
              <a:ext cx="89975" cy="89975"/>
            </a:xfrm>
            <a:prstGeom prst="ellipse">
              <a:avLst/>
            </a:prstGeom>
            <a:solidFill>
              <a:srgbClr val="0070C0"/>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17" name="TextBox 50">
              <a:extLst>
                <a:ext uri="{FF2B5EF4-FFF2-40B4-BE49-F238E27FC236}">
                  <a16:creationId xmlns:a16="http://schemas.microsoft.com/office/drawing/2014/main" id="{ECBF89AC-A305-ED1E-ADC6-E197CC50EB68}"/>
                </a:ext>
              </a:extLst>
            </p:cNvPr>
            <p:cNvSpPr txBox="1"/>
            <p:nvPr/>
          </p:nvSpPr>
          <p:spPr>
            <a:xfrm>
              <a:off x="8762811" y="5526630"/>
              <a:ext cx="219966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43746"/>
                  </a:solidFill>
                  <a:effectLst/>
                  <a:uLnTx/>
                  <a:uFillTx/>
                  <a:ea typeface="+mn-ea"/>
                  <a:cs typeface="Calibri" panose="020F0502020204030204" pitchFamily="34" charset="0"/>
                </a:rPr>
                <a:t>Felt i drift (Partner-operert)</a:t>
              </a:r>
            </a:p>
          </p:txBody>
        </p:sp>
        <p:sp>
          <p:nvSpPr>
            <p:cNvPr id="73" name="Oval 34">
              <a:extLst>
                <a:ext uri="{FF2B5EF4-FFF2-40B4-BE49-F238E27FC236}">
                  <a16:creationId xmlns:a16="http://schemas.microsoft.com/office/drawing/2014/main" id="{E5A200EE-DBAE-5F05-B12D-976639472CFF}"/>
                </a:ext>
              </a:extLst>
            </p:cNvPr>
            <p:cNvSpPr/>
            <p:nvPr/>
          </p:nvSpPr>
          <p:spPr>
            <a:xfrm>
              <a:off x="8582411" y="6019370"/>
              <a:ext cx="89975" cy="89975"/>
            </a:xfrm>
            <a:prstGeom prst="ellipse">
              <a:avLst/>
            </a:prstGeom>
            <a:solidFill>
              <a:srgbClr val="00B0F0"/>
            </a:solidFill>
            <a:ln w="9525">
              <a:solidFill>
                <a:srgbClr val="DFF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76" name="TextBox 50">
              <a:extLst>
                <a:ext uri="{FF2B5EF4-FFF2-40B4-BE49-F238E27FC236}">
                  <a16:creationId xmlns:a16="http://schemas.microsoft.com/office/drawing/2014/main" id="{9A48F123-DE37-BCA0-2C67-2C5FE808B99A}"/>
                </a:ext>
              </a:extLst>
            </p:cNvPr>
            <p:cNvSpPr txBox="1"/>
            <p:nvPr/>
          </p:nvSpPr>
          <p:spPr>
            <a:xfrm>
              <a:off x="8769257" y="5978285"/>
              <a:ext cx="2579864"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43746"/>
                  </a:solidFill>
                  <a:effectLst/>
                  <a:uLnTx/>
                  <a:uFillTx/>
                  <a:ea typeface="+mn-ea"/>
                  <a:cs typeface="Calibri" panose="020F0502020204030204" pitchFamily="34" charset="0"/>
                </a:rPr>
                <a:t>Utbyggingsprosjekt (Partner-operert)</a:t>
              </a:r>
            </a:p>
          </p:txBody>
        </p:sp>
      </p:grpSp>
    </p:spTree>
    <p:extLst>
      <p:ext uri="{BB962C8B-B14F-4D97-AF65-F5344CB8AC3E}">
        <p14:creationId xmlns:p14="http://schemas.microsoft.com/office/powerpoint/2010/main" val="403611369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859B7-61A0-4A7B-93A8-760A659CA2C8}"/>
              </a:ext>
            </a:extLst>
          </p:cNvPr>
          <p:cNvSpPr>
            <a:spLocks noGrp="1"/>
          </p:cNvSpPr>
          <p:nvPr>
            <p:ph type="title"/>
          </p:nvPr>
        </p:nvSpPr>
        <p:spPr/>
        <p:txBody>
          <a:bodyPr/>
          <a:lstStyle/>
          <a:p>
            <a:r>
              <a:rPr lang="en-US">
                <a:solidFill>
                  <a:schemeClr val="accent2"/>
                </a:solidFill>
                <a:latin typeface="Equinor Light" panose="020B0604020202020204" charset="0"/>
                <a:cs typeface="Calibri" panose="020F0502020204030204" pitchFamily="34" charset="0"/>
              </a:rPr>
              <a:t>Barents Sea Operations Cooperation - BASOP</a:t>
            </a:r>
            <a:endParaRPr lang="en-GB">
              <a:solidFill>
                <a:schemeClr val="accent2"/>
              </a:solidFill>
              <a:latin typeface="Equinor Light" panose="020B0604020202020204" charset="0"/>
              <a:cs typeface="Calibri" panose="020F0502020204030204" pitchFamily="34" charset="0"/>
            </a:endParaRPr>
          </a:p>
        </p:txBody>
      </p:sp>
      <p:sp>
        <p:nvSpPr>
          <p:cNvPr id="3" name="Content Placeholder 2">
            <a:extLst>
              <a:ext uri="{FF2B5EF4-FFF2-40B4-BE49-F238E27FC236}">
                <a16:creationId xmlns:a16="http://schemas.microsoft.com/office/drawing/2014/main" id="{D9251AC4-0AC0-4AE7-9335-588B77F8337C}"/>
              </a:ext>
            </a:extLst>
          </p:cNvPr>
          <p:cNvSpPr>
            <a:spLocks noGrp="1"/>
          </p:cNvSpPr>
          <p:nvPr>
            <p:ph idx="1"/>
          </p:nvPr>
        </p:nvSpPr>
        <p:spPr>
          <a:xfrm>
            <a:off x="695325" y="2024064"/>
            <a:ext cx="7251246" cy="3738809"/>
          </a:xfrm>
        </p:spPr>
        <p:txBody>
          <a:bodyPr/>
          <a:lstStyle/>
          <a:p>
            <a:pPr marL="179705" marR="0" lvl="0" indent="-179705" algn="l" defTabSz="914400" rtl="0" eaLnBrk="1" fontAlgn="auto" latinLnBrk="0" hangingPunct="1">
              <a:lnSpc>
                <a:spcPct val="100000"/>
              </a:lnSpc>
              <a:spcBef>
                <a:spcPts val="0"/>
              </a:spcBef>
              <a:spcAft>
                <a:spcPts val="1200"/>
              </a:spcAft>
              <a:buClrTx/>
              <a:buSzPct val="80000"/>
              <a:buFont typeface="Arial" panose="020B0604020202020204" pitchFamily="34" charset="0"/>
              <a:buChar char="•"/>
              <a:tabLst/>
              <a:defRPr/>
            </a:pPr>
            <a:r>
              <a:rPr lang="nb-NO" dirty="0">
                <a:solidFill>
                  <a:srgbClr val="243746"/>
                </a:solidFill>
                <a:ea typeface="Verdana"/>
                <a:cs typeface="Calibri" panose="020F0502020204030204" pitchFamily="34" charset="0"/>
              </a:rPr>
              <a:t>Selskapene i Barentshavet har samarbeidet om logistikk og beredskap over lang tid – først gjennom Norsk Barents Letesamarbeid (</a:t>
            </a:r>
            <a:r>
              <a:rPr lang="nb-NO" dirty="0" err="1">
                <a:solidFill>
                  <a:srgbClr val="243746"/>
                </a:solidFill>
                <a:ea typeface="Verdana"/>
                <a:cs typeface="Calibri" panose="020F0502020204030204" pitchFamily="34" charset="0"/>
              </a:rPr>
              <a:t>NoBaLeS</a:t>
            </a:r>
            <a:r>
              <a:rPr lang="nb-NO" dirty="0">
                <a:solidFill>
                  <a:srgbClr val="243746"/>
                </a:solidFill>
                <a:ea typeface="Verdana"/>
                <a:cs typeface="Calibri" panose="020F0502020204030204" pitchFamily="34" charset="0"/>
              </a:rPr>
              <a:t>) og senere gjennom Barents Sea Exploration Cooperation (BaSEC)</a:t>
            </a:r>
          </a:p>
          <a:p>
            <a:pPr marL="179705" marR="0" lvl="0" indent="-179705" algn="l" defTabSz="914400" rtl="0" eaLnBrk="1" fontAlgn="auto" latinLnBrk="0" hangingPunct="1">
              <a:lnSpc>
                <a:spcPct val="100000"/>
              </a:lnSpc>
              <a:spcBef>
                <a:spcPts val="0"/>
              </a:spcBef>
              <a:spcAft>
                <a:spcPts val="1200"/>
              </a:spcAft>
              <a:buClrTx/>
              <a:buSzPct val="80000"/>
              <a:buFont typeface="Arial" panose="020B0604020202020204" pitchFamily="34" charset="0"/>
              <a:buChar char="•"/>
              <a:tabLst/>
              <a:defRPr/>
            </a:pPr>
            <a:r>
              <a:rPr lang="nb-NO" dirty="0">
                <a:solidFill>
                  <a:srgbClr val="243746"/>
                </a:solidFill>
                <a:ea typeface="Verdana"/>
                <a:cs typeface="Calibri" panose="020F0502020204030204" pitchFamily="34" charset="0"/>
              </a:rPr>
              <a:t>BASOP b</a:t>
            </a:r>
            <a:r>
              <a:rPr kumimoji="0" lang="nb-NO" b="0" i="0" u="none" strike="noStrike" kern="1200" cap="none" spc="0" normalizeH="0" baseline="0" noProof="0" dirty="0">
                <a:ln>
                  <a:noFill/>
                </a:ln>
                <a:solidFill>
                  <a:srgbClr val="243746"/>
                </a:solidFill>
                <a:effectLst/>
                <a:uLnTx/>
                <a:uFillTx/>
                <a:ea typeface="Verdana"/>
                <a:cs typeface="Calibri" panose="020F0502020204030204" pitchFamily="34" charset="0"/>
              </a:rPr>
              <a:t>le etablert juni 2020 og har overtatt som det primære samarbeidsforumet for selskap i Barentshavet</a:t>
            </a:r>
          </a:p>
          <a:p>
            <a:pPr marL="179705" marR="0" lvl="0" indent="-179705" algn="l" defTabSz="914400" rtl="0" eaLnBrk="1" fontAlgn="auto" latinLnBrk="0" hangingPunct="1">
              <a:lnSpc>
                <a:spcPct val="100000"/>
              </a:lnSpc>
              <a:spcBef>
                <a:spcPts val="0"/>
              </a:spcBef>
              <a:spcAft>
                <a:spcPts val="1200"/>
              </a:spcAft>
              <a:buClrTx/>
              <a:buSzPct val="80000"/>
              <a:buFont typeface="Arial" panose="020B0604020202020204" pitchFamily="34" charset="0"/>
              <a:buChar char="•"/>
              <a:tabLst/>
              <a:defRPr/>
            </a:pPr>
            <a:r>
              <a:rPr lang="nb-NO" dirty="0">
                <a:solidFill>
                  <a:srgbClr val="243746"/>
                </a:solidFill>
                <a:ea typeface="Verdana"/>
                <a:cs typeface="Calibri" panose="020F0502020204030204" pitchFamily="34" charset="0"/>
              </a:rPr>
              <a:t>BASOP sitt mandat er å identifisere og samarbeide om felles operasjonelle problemstillinger knyttet til helårlige operasjoner i området</a:t>
            </a:r>
          </a:p>
          <a:p>
            <a:pPr marL="179705" marR="0" lvl="0" indent="-179705" algn="l" defTabSz="914400" rtl="0" eaLnBrk="1" fontAlgn="auto" latinLnBrk="0" hangingPunct="1">
              <a:lnSpc>
                <a:spcPct val="100000"/>
              </a:lnSpc>
              <a:spcBef>
                <a:spcPts val="0"/>
              </a:spcBef>
              <a:spcAft>
                <a:spcPts val="1200"/>
              </a:spcAft>
              <a:buClrTx/>
              <a:buSzPct val="80000"/>
              <a:buFont typeface="Arial" panose="020B0604020202020204" pitchFamily="34" charset="0"/>
              <a:buChar char="•"/>
              <a:tabLst/>
              <a:defRPr/>
            </a:pPr>
            <a:r>
              <a:rPr lang="nb-NO" dirty="0">
                <a:solidFill>
                  <a:srgbClr val="243746"/>
                </a:solidFill>
                <a:ea typeface="Verdana"/>
                <a:cs typeface="Calibri" panose="020F0502020204030204" pitchFamily="34" charset="0"/>
              </a:rPr>
              <a:t>Verktøy for samarbeid mellom selskapene og med andre aktører</a:t>
            </a:r>
            <a:endParaRPr kumimoji="0" lang="nb-NO" b="0" i="0" u="none" strike="noStrike" kern="1200" cap="none" spc="0" normalizeH="0" baseline="0" noProof="0" dirty="0">
              <a:ln>
                <a:noFill/>
              </a:ln>
              <a:solidFill>
                <a:srgbClr val="243746"/>
              </a:solidFill>
              <a:effectLst/>
              <a:uLnTx/>
              <a:uFillTx/>
              <a:ea typeface="Verdana"/>
              <a:cs typeface="Calibri" panose="020F0502020204030204" pitchFamily="34" charset="0"/>
            </a:endParaRPr>
          </a:p>
          <a:p>
            <a:pPr marL="179705" indent="-179705">
              <a:spcAft>
                <a:spcPts val="1200"/>
              </a:spcAft>
              <a:defRPr/>
            </a:pPr>
            <a:r>
              <a:rPr kumimoji="0" lang="nb-NO" b="0" i="0" u="none" strike="noStrike" kern="1200" cap="none" spc="0" normalizeH="0" baseline="0" noProof="0" dirty="0">
                <a:ln>
                  <a:noFill/>
                </a:ln>
                <a:solidFill>
                  <a:srgbClr val="243746"/>
                </a:solidFill>
                <a:effectLst/>
                <a:uLnTx/>
                <a:uFillTx/>
                <a:ea typeface="Verdana"/>
                <a:cs typeface="Calibri" panose="020F0502020204030204" pitchFamily="34" charset="0"/>
              </a:rPr>
              <a:t>Verktøy for felles kommunikasjon med </a:t>
            </a:r>
            <a:r>
              <a:rPr lang="nb-NO" dirty="0">
                <a:solidFill>
                  <a:srgbClr val="243746"/>
                </a:solidFill>
                <a:ea typeface="Verdana"/>
                <a:cs typeface="Calibri" panose="020F0502020204030204" pitchFamily="34" charset="0"/>
              </a:rPr>
              <a:t>m</a:t>
            </a:r>
            <a:r>
              <a:rPr kumimoji="0" lang="nb-NO" b="0" i="0" u="none" strike="noStrike" kern="1200" cap="none" spc="0" normalizeH="0" baseline="0" noProof="0" dirty="0">
                <a:ln>
                  <a:noFill/>
                </a:ln>
                <a:solidFill>
                  <a:srgbClr val="243746"/>
                </a:solidFill>
                <a:effectLst/>
                <a:uLnTx/>
                <a:uFillTx/>
                <a:ea typeface="Verdana"/>
                <a:cs typeface="Calibri" panose="020F0502020204030204" pitchFamily="34" charset="0"/>
              </a:rPr>
              <a:t>yndighetene</a:t>
            </a:r>
            <a:endParaRPr kumimoji="0" lang="nb-NO" b="0" i="0" u="none" strike="noStrike" kern="1200" cap="none" spc="0" normalizeH="0" baseline="0" noProof="0" dirty="0">
              <a:ln>
                <a:noFill/>
              </a:ln>
              <a:solidFill>
                <a:srgbClr val="333333"/>
              </a:solidFill>
              <a:effectLst/>
              <a:uLnTx/>
              <a:uFillTx/>
              <a:ea typeface="Verdana"/>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71BF90F9-A716-43B4-B268-A71471D080E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1E5300-FC0F-4317-A193-EF6CE9E6F7B5}" type="slidenum">
              <a:rPr kumimoji="0" lang="en-GB" sz="800" b="0" i="0" u="none" strike="noStrike" kern="1200" cap="none" spc="0" normalizeH="0" baseline="0" noProof="0" smtClean="0">
                <a:ln>
                  <a:noFill/>
                </a:ln>
                <a:solidFill>
                  <a:srgbClr val="7C8F98"/>
                </a:solidFill>
                <a:effectLst/>
                <a:uLnTx/>
                <a:uFillTx/>
                <a:latin typeface="Equino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r>
              <a:rPr kumimoji="0" lang="en-GB" sz="800" b="0" i="0" u="none" strike="noStrike" kern="1200" cap="none" spc="0" normalizeH="0" baseline="0" noProof="0">
                <a:ln>
                  <a:noFill/>
                </a:ln>
                <a:solidFill>
                  <a:srgbClr val="7C8F98"/>
                </a:solidFill>
                <a:effectLst/>
                <a:uLnTx/>
                <a:uFillTx/>
                <a:latin typeface="Equinor"/>
                <a:ea typeface="+mn-ea"/>
                <a:cs typeface="+mn-cs"/>
              </a:rPr>
              <a:t>  |  </a:t>
            </a:r>
          </a:p>
        </p:txBody>
      </p:sp>
      <p:graphicFrame>
        <p:nvGraphicFramePr>
          <p:cNvPr id="5" name="Table 13">
            <a:extLst>
              <a:ext uri="{FF2B5EF4-FFF2-40B4-BE49-F238E27FC236}">
                <a16:creationId xmlns:a16="http://schemas.microsoft.com/office/drawing/2014/main" id="{26914247-C908-4D66-BA3A-12D989A975E5}"/>
              </a:ext>
            </a:extLst>
          </p:cNvPr>
          <p:cNvGraphicFramePr>
            <a:graphicFrameLocks noGrp="1"/>
          </p:cNvGraphicFramePr>
          <p:nvPr/>
        </p:nvGraphicFramePr>
        <p:xfrm>
          <a:off x="8441985" y="2576053"/>
          <a:ext cx="3177310" cy="1920240"/>
        </p:xfrm>
        <a:graphic>
          <a:graphicData uri="http://schemas.openxmlformats.org/drawingml/2006/table">
            <a:tbl>
              <a:tblPr firstRow="1" bandRow="1">
                <a:tableStyleId>{306799F8-075E-4A3A-A7F6-7FBC6576F1A4}</a:tableStyleId>
              </a:tblPr>
              <a:tblGrid>
                <a:gridCol w="1588655">
                  <a:extLst>
                    <a:ext uri="{9D8B030D-6E8A-4147-A177-3AD203B41FA5}">
                      <a16:colId xmlns:a16="http://schemas.microsoft.com/office/drawing/2014/main" val="4238793515"/>
                    </a:ext>
                  </a:extLst>
                </a:gridCol>
                <a:gridCol w="1588655">
                  <a:extLst>
                    <a:ext uri="{9D8B030D-6E8A-4147-A177-3AD203B41FA5}">
                      <a16:colId xmlns:a16="http://schemas.microsoft.com/office/drawing/2014/main" val="4053541586"/>
                    </a:ext>
                  </a:extLst>
                </a:gridCol>
              </a:tblGrid>
              <a:tr h="370840">
                <a:tc>
                  <a:txBody>
                    <a:bodyPr/>
                    <a:lstStyle/>
                    <a:p>
                      <a:pPr lvl="0" algn="ctr"/>
                      <a:r>
                        <a:rPr lang="nb-NO" sz="1200" b="1">
                          <a:solidFill>
                            <a:schemeClr val="tx1"/>
                          </a:solidFill>
                          <a:latin typeface="Calibri" panose="020F0502020204030204" pitchFamily="34" charset="0"/>
                          <a:cs typeface="Calibri" panose="020F0502020204030204" pitchFamily="34" charset="0"/>
                        </a:rPr>
                        <a:t>RG 1</a:t>
                      </a:r>
                    </a:p>
                    <a:p>
                      <a:pPr lvl="0" algn="ctr"/>
                      <a:r>
                        <a:rPr lang="en-US" sz="1200" b="0" noProof="0">
                          <a:solidFill>
                            <a:schemeClr val="tx1"/>
                          </a:solidFill>
                          <a:latin typeface="Calibri" panose="020F0502020204030204" pitchFamily="34" charset="0"/>
                          <a:cs typeface="Calibri" panose="020F0502020204030204" pitchFamily="34" charset="0"/>
                        </a:rPr>
                        <a:t>Emergency Response and Requirements</a:t>
                      </a:r>
                    </a:p>
                  </a:txBody>
                  <a:tcPr>
                    <a:lnR w="12700" cap="flat" cmpd="sng" algn="ctr">
                      <a:solidFill>
                        <a:schemeClr val="bg1"/>
                      </a:solidFill>
                      <a:prstDash val="solid"/>
                      <a:round/>
                      <a:headEnd type="none" w="med" len="med"/>
                      <a:tailEnd type="none" w="med" len="med"/>
                    </a:lnR>
                  </a:tcPr>
                </a:tc>
                <a:tc>
                  <a:txBody>
                    <a:bodyPr/>
                    <a:lstStyle/>
                    <a:p>
                      <a:pPr lvl="0" algn="ctr"/>
                      <a:r>
                        <a:rPr lang="nb-NO" sz="1200" b="1">
                          <a:solidFill>
                            <a:schemeClr val="tx1"/>
                          </a:solidFill>
                          <a:latin typeface="Calibri" panose="020F0502020204030204" pitchFamily="34" charset="0"/>
                          <a:cs typeface="Calibri" panose="020F0502020204030204" pitchFamily="34" charset="0"/>
                        </a:rPr>
                        <a:t>RG 2</a:t>
                      </a:r>
                    </a:p>
                    <a:p>
                      <a:pPr lvl="0" algn="ctr"/>
                      <a:r>
                        <a:rPr lang="en-US" sz="1200" b="0" noProof="0">
                          <a:solidFill>
                            <a:schemeClr val="tx1"/>
                          </a:solidFill>
                          <a:latin typeface="Calibri" panose="020F0502020204030204" pitchFamily="34" charset="0"/>
                          <a:cs typeface="Calibri" panose="020F0502020204030204" pitchFamily="34" charset="0"/>
                        </a:rPr>
                        <a:t>Metocean &amp; Ice</a:t>
                      </a:r>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760472033"/>
                  </a:ext>
                </a:extLst>
              </a:tr>
              <a:tr h="370840">
                <a:tc>
                  <a:txBody>
                    <a:bodyPr/>
                    <a:lstStyle/>
                    <a:p>
                      <a:pPr lvl="0" algn="ctr"/>
                      <a:r>
                        <a:rPr lang="nb-NO" sz="1200" b="1">
                          <a:solidFill>
                            <a:schemeClr val="tx1"/>
                          </a:solidFill>
                          <a:latin typeface="Calibri" panose="020F0502020204030204" pitchFamily="34" charset="0"/>
                          <a:cs typeface="Calibri" panose="020F0502020204030204" pitchFamily="34" charset="0"/>
                        </a:rPr>
                        <a:t>RG 3</a:t>
                      </a:r>
                    </a:p>
                    <a:p>
                      <a:pPr lvl="0" algn="ctr"/>
                      <a:r>
                        <a:rPr lang="en-US" sz="1200" noProof="0">
                          <a:solidFill>
                            <a:schemeClr val="tx1"/>
                          </a:solidFill>
                          <a:latin typeface="Calibri" panose="020F0502020204030204" pitchFamily="34" charset="0"/>
                          <a:cs typeface="Calibri" panose="020F0502020204030204" pitchFamily="34" charset="0"/>
                        </a:rPr>
                        <a:t>Health &amp; Working Environment</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lvl="0" algn="ctr"/>
                      <a:r>
                        <a:rPr lang="nb-NO" sz="1200" b="1">
                          <a:solidFill>
                            <a:schemeClr val="tx1"/>
                          </a:solidFill>
                          <a:latin typeface="Calibri" panose="020F0502020204030204" pitchFamily="34" charset="0"/>
                          <a:cs typeface="Calibri" panose="020F0502020204030204" pitchFamily="34" charset="0"/>
                        </a:rPr>
                        <a:t>RG 4</a:t>
                      </a:r>
                    </a:p>
                    <a:p>
                      <a:pPr lvl="0" algn="ctr"/>
                      <a:r>
                        <a:rPr lang="en-US" sz="1200" noProof="0">
                          <a:solidFill>
                            <a:schemeClr val="tx1"/>
                          </a:solidFill>
                          <a:latin typeface="Calibri" panose="020F0502020204030204" pitchFamily="34" charset="0"/>
                          <a:cs typeface="Calibri" panose="020F0502020204030204" pitchFamily="34" charset="0"/>
                        </a:rPr>
                        <a:t>Area Solutions</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74314333"/>
                  </a:ext>
                </a:extLst>
              </a:tr>
              <a:tr h="370840">
                <a:tc>
                  <a:txBody>
                    <a:bodyPr/>
                    <a:lstStyle/>
                    <a:p>
                      <a:pPr lvl="0" algn="ctr"/>
                      <a:r>
                        <a:rPr lang="nb-NO" sz="1200" b="1">
                          <a:solidFill>
                            <a:schemeClr val="tx1"/>
                          </a:solidFill>
                          <a:latin typeface="Calibri" panose="020F0502020204030204" pitchFamily="34" charset="0"/>
                          <a:cs typeface="Calibri" panose="020F0502020204030204" pitchFamily="34" charset="0"/>
                        </a:rPr>
                        <a:t>RG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33333"/>
                          </a:solidFill>
                          <a:effectLst/>
                          <a:uLnTx/>
                          <a:uFillTx/>
                          <a:latin typeface="Calibri" panose="020F0502020204030204" pitchFamily="34" charset="0"/>
                          <a:ea typeface="+mn-ea"/>
                          <a:cs typeface="Calibri" panose="020F0502020204030204" pitchFamily="34" charset="0"/>
                        </a:rPr>
                        <a:t>Societal and Ripple Effects</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lvl="0" algn="ctr"/>
                      <a:r>
                        <a:rPr lang="nb-NO" sz="1200" b="1">
                          <a:solidFill>
                            <a:schemeClr val="tx1"/>
                          </a:solidFill>
                          <a:latin typeface="Calibri" panose="020F0502020204030204" pitchFamily="34" charset="0"/>
                          <a:cs typeface="Calibri" panose="020F0502020204030204" pitchFamily="34" charset="0"/>
                        </a:rPr>
                        <a:t>RG 6</a:t>
                      </a:r>
                    </a:p>
                    <a:p>
                      <a:pPr lvl="0" algn="ctr"/>
                      <a:r>
                        <a:rPr lang="nb-NO" sz="1200" b="0">
                          <a:solidFill>
                            <a:schemeClr val="tx1"/>
                          </a:solidFill>
                          <a:latin typeface="Calibri" panose="020F0502020204030204" pitchFamily="34" charset="0"/>
                          <a:cs typeface="Calibri" panose="020F0502020204030204" pitchFamily="34" charset="0"/>
                        </a:rPr>
                        <a:t>Security</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60270516"/>
                  </a:ext>
                </a:extLst>
              </a:tr>
            </a:tbl>
          </a:graphicData>
        </a:graphic>
      </p:graphicFrame>
      <p:sp>
        <p:nvSpPr>
          <p:cNvPr id="6" name="TextBox 5">
            <a:extLst>
              <a:ext uri="{FF2B5EF4-FFF2-40B4-BE49-F238E27FC236}">
                <a16:creationId xmlns:a16="http://schemas.microsoft.com/office/drawing/2014/main" id="{4DC567B4-A7DC-4BE8-94BB-865F87FB28DF}"/>
              </a:ext>
            </a:extLst>
          </p:cNvPr>
          <p:cNvSpPr txBox="1"/>
          <p:nvPr/>
        </p:nvSpPr>
        <p:spPr>
          <a:xfrm>
            <a:off x="8441985" y="2024064"/>
            <a:ext cx="3177309" cy="461665"/>
          </a:xfrm>
          <a:prstGeom prst="rect">
            <a:avLst/>
          </a:prstGeom>
          <a:gradFill>
            <a:gsLst>
              <a:gs pos="0">
                <a:srgbClr val="DDEFF8"/>
              </a:gs>
              <a:gs pos="100000">
                <a:srgbClr val="C2DBE6"/>
              </a:gs>
            </a:gsLst>
            <a:lin ang="5400000" scaled="1"/>
          </a:gradFill>
          <a:effectLst>
            <a:outerShdw blurRad="63500" sx="101000" sy="101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333333"/>
                </a:solidFill>
                <a:effectLst/>
                <a:uLnTx/>
                <a:uFillTx/>
                <a:latin typeface="Calibri" panose="020F0502020204030204" pitchFamily="34" charset="0"/>
                <a:cs typeface="Calibri" panose="020F0502020204030204" pitchFamily="34" charset="0"/>
              </a:rPr>
              <a:t>Seks definerte ressursgrupper i tillegg til pågående prosjekt/aktiviteter</a:t>
            </a:r>
          </a:p>
        </p:txBody>
      </p:sp>
      <p:pic>
        <p:nvPicPr>
          <p:cNvPr id="8" name="Picture 7">
            <a:extLst>
              <a:ext uri="{FF2B5EF4-FFF2-40B4-BE49-F238E27FC236}">
                <a16:creationId xmlns:a16="http://schemas.microsoft.com/office/drawing/2014/main" id="{50A735D8-6C8F-4B63-8E89-43A0B96838D2}"/>
              </a:ext>
            </a:extLst>
          </p:cNvPr>
          <p:cNvPicPr>
            <a:picLocks noChangeAspect="1"/>
          </p:cNvPicPr>
          <p:nvPr/>
        </p:nvPicPr>
        <p:blipFill>
          <a:blip r:embed="rId2"/>
          <a:stretch>
            <a:fillRect/>
          </a:stretch>
        </p:blipFill>
        <p:spPr>
          <a:xfrm>
            <a:off x="2740947" y="5869307"/>
            <a:ext cx="1481779" cy="450161"/>
          </a:xfrm>
          <a:prstGeom prst="rect">
            <a:avLst/>
          </a:prstGeom>
        </p:spPr>
      </p:pic>
      <p:pic>
        <p:nvPicPr>
          <p:cNvPr id="10" name="Picture 9">
            <a:extLst>
              <a:ext uri="{FF2B5EF4-FFF2-40B4-BE49-F238E27FC236}">
                <a16:creationId xmlns:a16="http://schemas.microsoft.com/office/drawing/2014/main" id="{C3A6A98C-BD78-4BAD-BD81-E9F9D7D8F08A}"/>
              </a:ext>
            </a:extLst>
          </p:cNvPr>
          <p:cNvPicPr>
            <a:picLocks noChangeAspect="1"/>
          </p:cNvPicPr>
          <p:nvPr/>
        </p:nvPicPr>
        <p:blipFill>
          <a:blip r:embed="rId3"/>
          <a:stretch>
            <a:fillRect/>
          </a:stretch>
        </p:blipFill>
        <p:spPr>
          <a:xfrm>
            <a:off x="4451823" y="5729662"/>
            <a:ext cx="1318324" cy="534321"/>
          </a:xfrm>
          <a:prstGeom prst="rect">
            <a:avLst/>
          </a:prstGeom>
        </p:spPr>
      </p:pic>
      <p:pic>
        <p:nvPicPr>
          <p:cNvPr id="11" name="Picture 10">
            <a:extLst>
              <a:ext uri="{FF2B5EF4-FFF2-40B4-BE49-F238E27FC236}">
                <a16:creationId xmlns:a16="http://schemas.microsoft.com/office/drawing/2014/main" id="{83D4ECFD-2564-4587-A022-5C0192F5D7BC}"/>
              </a:ext>
            </a:extLst>
          </p:cNvPr>
          <p:cNvPicPr>
            <a:picLocks noChangeAspect="1"/>
          </p:cNvPicPr>
          <p:nvPr/>
        </p:nvPicPr>
        <p:blipFill>
          <a:blip r:embed="rId4"/>
          <a:stretch>
            <a:fillRect/>
          </a:stretch>
        </p:blipFill>
        <p:spPr>
          <a:xfrm>
            <a:off x="1040239" y="5911811"/>
            <a:ext cx="1481778" cy="365152"/>
          </a:xfrm>
          <a:prstGeom prst="rect">
            <a:avLst/>
          </a:prstGeom>
        </p:spPr>
      </p:pic>
      <p:pic>
        <p:nvPicPr>
          <p:cNvPr id="13" name="Picture 12">
            <a:extLst>
              <a:ext uri="{FF2B5EF4-FFF2-40B4-BE49-F238E27FC236}">
                <a16:creationId xmlns:a16="http://schemas.microsoft.com/office/drawing/2014/main" id="{AAA68D37-07E8-4FEE-8001-3944C9CB35DA}"/>
              </a:ext>
            </a:extLst>
          </p:cNvPr>
          <p:cNvPicPr>
            <a:picLocks noChangeAspect="1"/>
          </p:cNvPicPr>
          <p:nvPr/>
        </p:nvPicPr>
        <p:blipFill>
          <a:blip r:embed="rId5"/>
          <a:stretch>
            <a:fillRect/>
          </a:stretch>
        </p:blipFill>
        <p:spPr>
          <a:xfrm>
            <a:off x="5999244" y="5774842"/>
            <a:ext cx="1471612" cy="490537"/>
          </a:xfrm>
          <a:prstGeom prst="rect">
            <a:avLst/>
          </a:prstGeom>
        </p:spPr>
      </p:pic>
      <p:pic>
        <p:nvPicPr>
          <p:cNvPr id="15" name="Picture 14">
            <a:extLst>
              <a:ext uri="{FF2B5EF4-FFF2-40B4-BE49-F238E27FC236}">
                <a16:creationId xmlns:a16="http://schemas.microsoft.com/office/drawing/2014/main" id="{A72F9C58-B583-49BF-B9B2-316BA62ACBD8}"/>
              </a:ext>
            </a:extLst>
          </p:cNvPr>
          <p:cNvPicPr>
            <a:picLocks noChangeAspect="1"/>
          </p:cNvPicPr>
          <p:nvPr/>
        </p:nvPicPr>
        <p:blipFill>
          <a:blip r:embed="rId6"/>
          <a:stretch>
            <a:fillRect/>
          </a:stretch>
        </p:blipFill>
        <p:spPr>
          <a:xfrm>
            <a:off x="7699953" y="5517232"/>
            <a:ext cx="864054" cy="959179"/>
          </a:xfrm>
          <a:prstGeom prst="rect">
            <a:avLst/>
          </a:prstGeom>
        </p:spPr>
      </p:pic>
      <p:sp>
        <p:nvSpPr>
          <p:cNvPr id="7" name="TextBox 5">
            <a:extLst>
              <a:ext uri="{FF2B5EF4-FFF2-40B4-BE49-F238E27FC236}">
                <a16:creationId xmlns:a16="http://schemas.microsoft.com/office/drawing/2014/main" id="{CE4208D5-6254-9BE9-50A2-02038631ECBD}"/>
              </a:ext>
            </a:extLst>
          </p:cNvPr>
          <p:cNvSpPr txBox="1"/>
          <p:nvPr/>
        </p:nvSpPr>
        <p:spPr>
          <a:xfrm>
            <a:off x="8441984" y="4786506"/>
            <a:ext cx="3177309" cy="276999"/>
          </a:xfrm>
          <a:prstGeom prst="rect">
            <a:avLst/>
          </a:prstGeom>
          <a:gradFill>
            <a:gsLst>
              <a:gs pos="0">
                <a:srgbClr val="DDEFF8"/>
              </a:gs>
              <a:gs pos="100000">
                <a:srgbClr val="C2DBE6"/>
              </a:gs>
            </a:gsLst>
            <a:lin ang="5400000" scaled="1"/>
          </a:gradFill>
          <a:effectLst>
            <a:outerShdw blurRad="63500" sx="101000" sy="101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a:ln>
                  <a:noFill/>
                </a:ln>
                <a:solidFill>
                  <a:srgbClr val="333333"/>
                </a:solidFill>
                <a:effectLst/>
                <a:uLnTx/>
                <a:uFillTx/>
                <a:latin typeface="Calibri" panose="020F0502020204030204" pitchFamily="34" charset="0"/>
                <a:cs typeface="Calibri" panose="020F0502020204030204" pitchFamily="34" charset="0"/>
              </a:rPr>
              <a:t>Prosjekter/aktiviteter</a:t>
            </a:r>
          </a:p>
        </p:txBody>
      </p:sp>
      <p:pic>
        <p:nvPicPr>
          <p:cNvPr id="9" name="Picture 18">
            <a:extLst>
              <a:ext uri="{FF2B5EF4-FFF2-40B4-BE49-F238E27FC236}">
                <a16:creationId xmlns:a16="http://schemas.microsoft.com/office/drawing/2014/main" id="{15D674B4-AC12-37F6-2E23-6B4EB5184A47}"/>
              </a:ext>
            </a:extLst>
          </p:cNvPr>
          <p:cNvPicPr>
            <a:picLocks noChangeAspect="1"/>
          </p:cNvPicPr>
          <p:nvPr/>
        </p:nvPicPr>
        <p:blipFill>
          <a:blip r:embed="rId7"/>
          <a:stretch>
            <a:fillRect/>
          </a:stretch>
        </p:blipFill>
        <p:spPr>
          <a:xfrm>
            <a:off x="10585018" y="1489630"/>
            <a:ext cx="1034275" cy="422153"/>
          </a:xfrm>
          <a:prstGeom prst="rect">
            <a:avLst/>
          </a:prstGeom>
        </p:spPr>
      </p:pic>
    </p:spTree>
    <p:extLst>
      <p:ext uri="{BB962C8B-B14F-4D97-AF65-F5344CB8AC3E}">
        <p14:creationId xmlns:p14="http://schemas.microsoft.com/office/powerpoint/2010/main" val="134272313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B87C357-9E3E-AF9C-6F7A-34AB6A19A90B}"/>
              </a:ext>
            </a:extLst>
          </p:cNvPr>
          <p:cNvPicPr>
            <a:picLocks noChangeAspect="1"/>
          </p:cNvPicPr>
          <p:nvPr/>
        </p:nvPicPr>
        <p:blipFill>
          <a:blip r:embed="rId2"/>
          <a:stretch>
            <a:fillRect/>
          </a:stretch>
        </p:blipFill>
        <p:spPr>
          <a:xfrm>
            <a:off x="0" y="-1343"/>
            <a:ext cx="12192000" cy="6859343"/>
          </a:xfrm>
          <a:prstGeom prst="rect">
            <a:avLst/>
          </a:prstGeom>
        </p:spPr>
      </p:pic>
      <p:sp>
        <p:nvSpPr>
          <p:cNvPr id="2" name="Slide Number Placeholder 1">
            <a:extLst>
              <a:ext uri="{FF2B5EF4-FFF2-40B4-BE49-F238E27FC236}">
                <a16:creationId xmlns:a16="http://schemas.microsoft.com/office/drawing/2014/main" id="{9DA7DCAF-AEA6-4296-9D6B-17E019DBAB0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1E5300-FC0F-4317-A193-EF6CE9E6F7B5}" type="slidenum">
              <a:rPr kumimoji="0" lang="en-GB" sz="800" b="0" i="0" u="none" strike="noStrike" kern="1200" cap="none" spc="0" normalizeH="0" baseline="0" noProof="0" smtClean="0">
                <a:ln>
                  <a:noFill/>
                </a:ln>
                <a:solidFill>
                  <a:srgbClr val="7C8F98"/>
                </a:solidFill>
                <a:effectLst/>
                <a:uLnTx/>
                <a:uFillTx/>
                <a:latin typeface="Equino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r>
              <a:rPr kumimoji="0" lang="en-GB" sz="800" b="0" i="0" u="none" strike="noStrike" kern="1200" cap="none" spc="0" normalizeH="0" baseline="0" noProof="0">
                <a:ln>
                  <a:noFill/>
                </a:ln>
                <a:solidFill>
                  <a:srgbClr val="7C8F98"/>
                </a:solidFill>
                <a:effectLst/>
                <a:uLnTx/>
                <a:uFillTx/>
                <a:latin typeface="Equinor"/>
                <a:ea typeface="+mn-ea"/>
                <a:cs typeface="+mn-cs"/>
              </a:rPr>
              <a:t>  |  </a:t>
            </a:r>
          </a:p>
        </p:txBody>
      </p:sp>
      <p:sp>
        <p:nvSpPr>
          <p:cNvPr id="5" name="Tittel 1">
            <a:extLst>
              <a:ext uri="{FF2B5EF4-FFF2-40B4-BE49-F238E27FC236}">
                <a16:creationId xmlns:a16="http://schemas.microsoft.com/office/drawing/2014/main" id="{2658371A-6FE6-3239-A022-DCD47F3732E4}"/>
              </a:ext>
            </a:extLst>
          </p:cNvPr>
          <p:cNvSpPr txBox="1">
            <a:spLocks/>
          </p:cNvSpPr>
          <p:nvPr/>
        </p:nvSpPr>
        <p:spPr>
          <a:xfrm>
            <a:off x="6535686" y="1065571"/>
            <a:ext cx="5656314" cy="609318"/>
          </a:xfrm>
          <a:prstGeom prst="rect">
            <a:avLst/>
          </a:prstGeom>
        </p:spPr>
        <p:txBody>
          <a:bodyPr vert="horz" lIns="0" tIns="216000" rIns="0" bIns="72000" rtlCol="0" anchor="t">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2400" b="0" i="0" u="none" strike="noStrike" kern="1200" cap="none" spc="0" normalizeH="0" baseline="0" noProof="0" dirty="0">
                <a:ln>
                  <a:noFill/>
                </a:ln>
                <a:solidFill>
                  <a:srgbClr val="FFF6B9"/>
                </a:solidFill>
                <a:effectLst/>
                <a:uLnTx/>
                <a:uFillTx/>
                <a:latin typeface="Equinor Light" panose="020B0604020202020204" charset="0"/>
                <a:cs typeface="Calibri" panose="020F0502020204030204" pitchFamily="34" charset="0"/>
              </a:rPr>
              <a:t>Barentshavet sørvest - områdeberedskap</a:t>
            </a:r>
          </a:p>
        </p:txBody>
      </p:sp>
    </p:spTree>
    <p:extLst>
      <p:ext uri="{BB962C8B-B14F-4D97-AF65-F5344CB8AC3E}">
        <p14:creationId xmlns:p14="http://schemas.microsoft.com/office/powerpoint/2010/main" val="135419015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2D4D7"/>
        </a:solidFill>
        <a:effectLst/>
      </p:bgPr>
    </p:bg>
    <p:spTree>
      <p:nvGrpSpPr>
        <p:cNvPr id="1" name="">
          <a:extLst>
            <a:ext uri="{FF2B5EF4-FFF2-40B4-BE49-F238E27FC236}">
              <a16:creationId xmlns:a16="http://schemas.microsoft.com/office/drawing/2014/main" id="{E1507A4B-2AA1-471E-0CA9-E33E4DA4D9FC}"/>
            </a:ext>
          </a:extLst>
        </p:cNvPr>
        <p:cNvGrpSpPr/>
        <p:nvPr/>
      </p:nvGrpSpPr>
      <p:grpSpPr>
        <a:xfrm>
          <a:off x="0" y="0"/>
          <a:ext cx="0" cy="0"/>
          <a:chOff x="0" y="0"/>
          <a:chExt cx="0" cy="0"/>
        </a:xfrm>
      </p:grpSpPr>
      <p:grpSp>
        <p:nvGrpSpPr>
          <p:cNvPr id="44" name="Group 43">
            <a:extLst>
              <a:ext uri="{FF2B5EF4-FFF2-40B4-BE49-F238E27FC236}">
                <a16:creationId xmlns:a16="http://schemas.microsoft.com/office/drawing/2014/main" id="{626A5FFE-1D50-DC12-4FE0-CF6565AEF00A}"/>
              </a:ext>
            </a:extLst>
          </p:cNvPr>
          <p:cNvGrpSpPr/>
          <p:nvPr/>
        </p:nvGrpSpPr>
        <p:grpSpPr>
          <a:xfrm>
            <a:off x="1561548" y="2686743"/>
            <a:ext cx="1750510" cy="1750510"/>
            <a:chOff x="5169167" y="-763927"/>
            <a:chExt cx="1940798" cy="1940798"/>
          </a:xfrm>
        </p:grpSpPr>
        <p:sp>
          <p:nvSpPr>
            <p:cNvPr id="45" name="Oval 44">
              <a:extLst>
                <a:ext uri="{FF2B5EF4-FFF2-40B4-BE49-F238E27FC236}">
                  <a16:creationId xmlns:a16="http://schemas.microsoft.com/office/drawing/2014/main" id="{56287641-19AC-E51A-94DE-086844B7D22F}"/>
                </a:ext>
              </a:extLst>
            </p:cNvPr>
            <p:cNvSpPr/>
            <p:nvPr/>
          </p:nvSpPr>
          <p:spPr>
            <a:xfrm>
              <a:off x="5169167" y="-763927"/>
              <a:ext cx="1940798" cy="1940798"/>
            </a:xfrm>
            <a:prstGeom prst="ellipse">
              <a:avLst/>
            </a:prstGeom>
            <a:noFill/>
            <a:ln w="127000">
              <a:solidFill>
                <a:srgbClr val="D5E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46" name="Oval 45">
              <a:extLst>
                <a:ext uri="{FF2B5EF4-FFF2-40B4-BE49-F238E27FC236}">
                  <a16:creationId xmlns:a16="http://schemas.microsoft.com/office/drawing/2014/main" id="{1555EBB6-C6AD-9118-6720-C3AB6332B93F}"/>
                </a:ext>
              </a:extLst>
            </p:cNvPr>
            <p:cNvSpPr/>
            <p:nvPr/>
          </p:nvSpPr>
          <p:spPr>
            <a:xfrm>
              <a:off x="5169167" y="-763927"/>
              <a:ext cx="1940798" cy="1940798"/>
            </a:xfrm>
            <a:prstGeom prst="ellipse">
              <a:avLst/>
            </a:prstGeom>
            <a:solidFill>
              <a:srgbClr val="EAF4F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grpSp>
      <p:grpSp>
        <p:nvGrpSpPr>
          <p:cNvPr id="47" name="Group 46">
            <a:extLst>
              <a:ext uri="{FF2B5EF4-FFF2-40B4-BE49-F238E27FC236}">
                <a16:creationId xmlns:a16="http://schemas.microsoft.com/office/drawing/2014/main" id="{C00D2559-7942-CB97-0F87-63156A388D7B}"/>
              </a:ext>
            </a:extLst>
          </p:cNvPr>
          <p:cNvGrpSpPr/>
          <p:nvPr/>
        </p:nvGrpSpPr>
        <p:grpSpPr>
          <a:xfrm>
            <a:off x="1702778" y="3164577"/>
            <a:ext cx="753933" cy="539571"/>
            <a:chOff x="7466195" y="-1552441"/>
            <a:chExt cx="1105278" cy="791020"/>
          </a:xfrm>
        </p:grpSpPr>
        <p:sp>
          <p:nvSpPr>
            <p:cNvPr id="48" name="Freeform 110">
              <a:extLst>
                <a:ext uri="{FF2B5EF4-FFF2-40B4-BE49-F238E27FC236}">
                  <a16:creationId xmlns:a16="http://schemas.microsoft.com/office/drawing/2014/main" id="{6E000E81-A26C-9AE1-E9C5-3CFB10CF3B8B}"/>
                </a:ext>
              </a:extLst>
            </p:cNvPr>
            <p:cNvSpPr>
              <a:spLocks/>
            </p:cNvSpPr>
            <p:nvPr/>
          </p:nvSpPr>
          <p:spPr bwMode="auto">
            <a:xfrm>
              <a:off x="7466196" y="-807323"/>
              <a:ext cx="1105277" cy="45902"/>
            </a:xfrm>
            <a:custGeom>
              <a:avLst/>
              <a:gdLst>
                <a:gd name="T0" fmla="*/ 530 w 530"/>
                <a:gd name="T1" fmla="*/ 18 h 18"/>
                <a:gd name="T2" fmla="*/ 467 w 530"/>
                <a:gd name="T3" fmla="*/ 0 h 18"/>
                <a:gd name="T4" fmla="*/ 464 w 530"/>
                <a:gd name="T5" fmla="*/ 0 h 18"/>
                <a:gd name="T6" fmla="*/ 401 w 530"/>
                <a:gd name="T7" fmla="*/ 18 h 18"/>
                <a:gd name="T8" fmla="*/ 395 w 530"/>
                <a:gd name="T9" fmla="*/ 18 h 18"/>
                <a:gd name="T10" fmla="*/ 331 w 530"/>
                <a:gd name="T11" fmla="*/ 0 h 18"/>
                <a:gd name="T12" fmla="*/ 329 w 530"/>
                <a:gd name="T13" fmla="*/ 0 h 18"/>
                <a:gd name="T14" fmla="*/ 266 w 530"/>
                <a:gd name="T15" fmla="*/ 18 h 18"/>
                <a:gd name="T16" fmla="*/ 265 w 530"/>
                <a:gd name="T17" fmla="*/ 18 h 18"/>
                <a:gd name="T18" fmla="*/ 201 w 530"/>
                <a:gd name="T19" fmla="*/ 0 h 18"/>
                <a:gd name="T20" fmla="*/ 199 w 530"/>
                <a:gd name="T21" fmla="*/ 0 h 18"/>
                <a:gd name="T22" fmla="*/ 135 w 530"/>
                <a:gd name="T23" fmla="*/ 18 h 18"/>
                <a:gd name="T24" fmla="*/ 129 w 530"/>
                <a:gd name="T25" fmla="*/ 18 h 18"/>
                <a:gd name="T26" fmla="*/ 66 w 530"/>
                <a:gd name="T27" fmla="*/ 0 h 18"/>
                <a:gd name="T28" fmla="*/ 63 w 530"/>
                <a:gd name="T29" fmla="*/ 0 h 18"/>
                <a:gd name="T30" fmla="*/ 0 w 530"/>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0" h="18">
                  <a:moveTo>
                    <a:pt x="530" y="18"/>
                  </a:moveTo>
                  <a:cubicBezTo>
                    <a:pt x="498" y="18"/>
                    <a:pt x="498" y="0"/>
                    <a:pt x="467" y="0"/>
                  </a:cubicBezTo>
                  <a:cubicBezTo>
                    <a:pt x="464" y="0"/>
                    <a:pt x="464" y="0"/>
                    <a:pt x="464" y="0"/>
                  </a:cubicBezTo>
                  <a:cubicBezTo>
                    <a:pt x="433" y="0"/>
                    <a:pt x="434" y="18"/>
                    <a:pt x="401" y="18"/>
                  </a:cubicBezTo>
                  <a:cubicBezTo>
                    <a:pt x="395" y="18"/>
                    <a:pt x="395" y="18"/>
                    <a:pt x="395" y="18"/>
                  </a:cubicBezTo>
                  <a:cubicBezTo>
                    <a:pt x="362" y="18"/>
                    <a:pt x="363" y="0"/>
                    <a:pt x="331" y="0"/>
                  </a:cubicBezTo>
                  <a:cubicBezTo>
                    <a:pt x="329" y="0"/>
                    <a:pt x="329" y="0"/>
                    <a:pt x="329" y="0"/>
                  </a:cubicBezTo>
                  <a:cubicBezTo>
                    <a:pt x="298" y="0"/>
                    <a:pt x="298" y="18"/>
                    <a:pt x="266" y="18"/>
                  </a:cubicBezTo>
                  <a:cubicBezTo>
                    <a:pt x="265" y="18"/>
                    <a:pt x="265" y="18"/>
                    <a:pt x="265" y="18"/>
                  </a:cubicBezTo>
                  <a:cubicBezTo>
                    <a:pt x="232" y="18"/>
                    <a:pt x="233" y="0"/>
                    <a:pt x="201" y="0"/>
                  </a:cubicBezTo>
                  <a:cubicBezTo>
                    <a:pt x="199" y="0"/>
                    <a:pt x="199" y="0"/>
                    <a:pt x="199" y="0"/>
                  </a:cubicBezTo>
                  <a:cubicBezTo>
                    <a:pt x="167" y="0"/>
                    <a:pt x="168" y="18"/>
                    <a:pt x="135" y="18"/>
                  </a:cubicBezTo>
                  <a:cubicBezTo>
                    <a:pt x="129" y="18"/>
                    <a:pt x="129" y="18"/>
                    <a:pt x="129" y="18"/>
                  </a:cubicBezTo>
                  <a:cubicBezTo>
                    <a:pt x="97" y="18"/>
                    <a:pt x="97" y="0"/>
                    <a:pt x="66" y="0"/>
                  </a:cubicBezTo>
                  <a:cubicBezTo>
                    <a:pt x="63" y="0"/>
                    <a:pt x="63" y="0"/>
                    <a:pt x="63" y="0"/>
                  </a:cubicBezTo>
                  <a:cubicBezTo>
                    <a:pt x="32" y="0"/>
                    <a:pt x="33" y="18"/>
                    <a:pt x="0" y="18"/>
                  </a:cubicBezTo>
                </a:path>
              </a:pathLst>
            </a:custGeom>
            <a:noFill/>
            <a:ln w="2540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49" name="Freeform 111">
              <a:extLst>
                <a:ext uri="{FF2B5EF4-FFF2-40B4-BE49-F238E27FC236}">
                  <a16:creationId xmlns:a16="http://schemas.microsoft.com/office/drawing/2014/main" id="{DA631A64-4067-450E-BDA0-1D7EAA4E8F0C}"/>
                </a:ext>
              </a:extLst>
            </p:cNvPr>
            <p:cNvSpPr>
              <a:spLocks/>
            </p:cNvSpPr>
            <p:nvPr/>
          </p:nvSpPr>
          <p:spPr bwMode="auto">
            <a:xfrm>
              <a:off x="7466195" y="-1195509"/>
              <a:ext cx="971497" cy="396881"/>
            </a:xfrm>
            <a:custGeom>
              <a:avLst/>
              <a:gdLst>
                <a:gd name="T0" fmla="*/ 88 w 381"/>
                <a:gd name="T1" fmla="*/ 187 h 187"/>
                <a:gd name="T2" fmla="*/ 75 w 381"/>
                <a:gd name="T3" fmla="*/ 128 h 187"/>
                <a:gd name="T4" fmla="*/ 0 w 381"/>
                <a:gd name="T5" fmla="*/ 44 h 187"/>
                <a:gd name="T6" fmla="*/ 250 w 381"/>
                <a:gd name="T7" fmla="*/ 77 h 187"/>
                <a:gd name="T8" fmla="*/ 359 w 381"/>
                <a:gd name="T9" fmla="*/ 126 h 187"/>
                <a:gd name="T10" fmla="*/ 359 w 381"/>
                <a:gd name="T11" fmla="*/ 103 h 187"/>
                <a:gd name="T12" fmla="*/ 381 w 381"/>
                <a:gd name="T13" fmla="*/ 126 h 187"/>
                <a:gd name="T14" fmla="*/ 381 w 381"/>
                <a:gd name="T15" fmla="*/ 154 h 187"/>
                <a:gd name="T16" fmla="*/ 371 w 381"/>
                <a:gd name="T17" fmla="*/ 182 h 187"/>
                <a:gd name="connsiteX0" fmla="*/ 2310 w 10000"/>
                <a:gd name="connsiteY0" fmla="*/ 8317 h 8317"/>
                <a:gd name="connsiteX1" fmla="*/ 1969 w 10000"/>
                <a:gd name="connsiteY1" fmla="*/ 5162 h 8317"/>
                <a:gd name="connsiteX2" fmla="*/ 0 w 10000"/>
                <a:gd name="connsiteY2" fmla="*/ 670 h 8317"/>
                <a:gd name="connsiteX3" fmla="*/ 6562 w 10000"/>
                <a:gd name="connsiteY3" fmla="*/ 2435 h 8317"/>
                <a:gd name="connsiteX4" fmla="*/ 9423 w 10000"/>
                <a:gd name="connsiteY4" fmla="*/ 5055 h 8317"/>
                <a:gd name="connsiteX5" fmla="*/ 10000 w 10000"/>
                <a:gd name="connsiteY5" fmla="*/ 5055 h 8317"/>
                <a:gd name="connsiteX6" fmla="*/ 10000 w 10000"/>
                <a:gd name="connsiteY6" fmla="*/ 6552 h 8317"/>
                <a:gd name="connsiteX7" fmla="*/ 9738 w 10000"/>
                <a:gd name="connsiteY7" fmla="*/ 8050 h 8317"/>
                <a:gd name="connsiteX0" fmla="*/ 2310 w 10000"/>
                <a:gd name="connsiteY0" fmla="*/ 10000 h 10000"/>
                <a:gd name="connsiteX1" fmla="*/ 1969 w 10000"/>
                <a:gd name="connsiteY1" fmla="*/ 6207 h 10000"/>
                <a:gd name="connsiteX2" fmla="*/ 0 w 10000"/>
                <a:gd name="connsiteY2" fmla="*/ 806 h 10000"/>
                <a:gd name="connsiteX3" fmla="*/ 6562 w 10000"/>
                <a:gd name="connsiteY3" fmla="*/ 2928 h 10000"/>
                <a:gd name="connsiteX4" fmla="*/ 9423 w 10000"/>
                <a:gd name="connsiteY4" fmla="*/ 6078 h 10000"/>
                <a:gd name="connsiteX5" fmla="*/ 10000 w 10000"/>
                <a:gd name="connsiteY5" fmla="*/ 6798 h 10000"/>
                <a:gd name="connsiteX6" fmla="*/ 10000 w 10000"/>
                <a:gd name="connsiteY6" fmla="*/ 7878 h 10000"/>
                <a:gd name="connsiteX7" fmla="*/ 9738 w 10000"/>
                <a:gd name="connsiteY7" fmla="*/ 967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2310" y="10000"/>
                  </a:moveTo>
                  <a:cubicBezTo>
                    <a:pt x="2310" y="10000"/>
                    <a:pt x="2493" y="7428"/>
                    <a:pt x="1969" y="6207"/>
                  </a:cubicBezTo>
                  <a:cubicBezTo>
                    <a:pt x="1444" y="4985"/>
                    <a:pt x="0" y="806"/>
                    <a:pt x="0" y="806"/>
                  </a:cubicBezTo>
                  <a:cubicBezTo>
                    <a:pt x="0" y="806"/>
                    <a:pt x="2703" y="-2024"/>
                    <a:pt x="6562" y="2928"/>
                  </a:cubicBezTo>
                  <a:cubicBezTo>
                    <a:pt x="7139" y="3635"/>
                    <a:pt x="8850" y="5433"/>
                    <a:pt x="9423" y="6078"/>
                  </a:cubicBezTo>
                  <a:cubicBezTo>
                    <a:pt x="9996" y="6723"/>
                    <a:pt x="9808" y="6558"/>
                    <a:pt x="10000" y="6798"/>
                  </a:cubicBezTo>
                  <a:lnTo>
                    <a:pt x="10000" y="7878"/>
                  </a:lnTo>
                  <a:cubicBezTo>
                    <a:pt x="10000" y="7878"/>
                    <a:pt x="10000" y="9614"/>
                    <a:pt x="9738" y="9679"/>
                  </a:cubicBezTo>
                </a:path>
              </a:pathLst>
            </a:custGeom>
            <a:noFill/>
            <a:ln w="2540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50" name="Line 112">
              <a:extLst>
                <a:ext uri="{FF2B5EF4-FFF2-40B4-BE49-F238E27FC236}">
                  <a16:creationId xmlns:a16="http://schemas.microsoft.com/office/drawing/2014/main" id="{6659393A-BC98-0D7C-0145-B7B0829ECA4C}"/>
                </a:ext>
              </a:extLst>
            </p:cNvPr>
            <p:cNvSpPr>
              <a:spLocks noChangeShapeType="1"/>
            </p:cNvSpPr>
            <p:nvPr/>
          </p:nvSpPr>
          <p:spPr bwMode="auto">
            <a:xfrm flipV="1">
              <a:off x="7968103" y="-1552441"/>
              <a:ext cx="0" cy="219585"/>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51" name="Line 113">
              <a:extLst>
                <a:ext uri="{FF2B5EF4-FFF2-40B4-BE49-F238E27FC236}">
                  <a16:creationId xmlns:a16="http://schemas.microsoft.com/office/drawing/2014/main" id="{87DE0294-3E7D-F1A4-36A7-05864EA40EE8}"/>
                </a:ext>
              </a:extLst>
            </p:cNvPr>
            <p:cNvSpPr>
              <a:spLocks noChangeShapeType="1"/>
            </p:cNvSpPr>
            <p:nvPr/>
          </p:nvSpPr>
          <p:spPr bwMode="auto">
            <a:xfrm flipV="1">
              <a:off x="7914871" y="-1508715"/>
              <a:ext cx="107417" cy="10456"/>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52" name="Line 114">
              <a:extLst>
                <a:ext uri="{FF2B5EF4-FFF2-40B4-BE49-F238E27FC236}">
                  <a16:creationId xmlns:a16="http://schemas.microsoft.com/office/drawing/2014/main" id="{220587CA-6976-4F65-7426-66F6FBE561D0}"/>
                </a:ext>
              </a:extLst>
            </p:cNvPr>
            <p:cNvSpPr>
              <a:spLocks noChangeShapeType="1"/>
            </p:cNvSpPr>
            <p:nvPr/>
          </p:nvSpPr>
          <p:spPr bwMode="auto">
            <a:xfrm flipV="1">
              <a:off x="7843577" y="-1449778"/>
              <a:ext cx="250004" cy="18061"/>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53" name="Freeform 115">
              <a:extLst>
                <a:ext uri="{FF2B5EF4-FFF2-40B4-BE49-F238E27FC236}">
                  <a16:creationId xmlns:a16="http://schemas.microsoft.com/office/drawing/2014/main" id="{74FBDEE0-749E-3BDE-4262-D281BEE701FB}"/>
                </a:ext>
              </a:extLst>
            </p:cNvPr>
            <p:cNvSpPr>
              <a:spLocks/>
            </p:cNvSpPr>
            <p:nvPr/>
          </p:nvSpPr>
          <p:spPr bwMode="auto">
            <a:xfrm>
              <a:off x="7739012" y="-1325251"/>
              <a:ext cx="540883" cy="302286"/>
            </a:xfrm>
            <a:custGeom>
              <a:avLst/>
              <a:gdLst>
                <a:gd name="T0" fmla="*/ 10 w 212"/>
                <a:gd name="T1" fmla="*/ 53 h 118"/>
                <a:gd name="T2" fmla="*/ 0 w 212"/>
                <a:gd name="T3" fmla="*/ 23 h 118"/>
                <a:gd name="T4" fmla="*/ 38 w 212"/>
                <a:gd name="T5" fmla="*/ 20 h 118"/>
                <a:gd name="T6" fmla="*/ 89 w 212"/>
                <a:gd name="T7" fmla="*/ 2 h 118"/>
                <a:gd name="T8" fmla="*/ 164 w 212"/>
                <a:gd name="T9" fmla="*/ 9 h 118"/>
                <a:gd name="T10" fmla="*/ 201 w 212"/>
                <a:gd name="T11" fmla="*/ 6 h 118"/>
                <a:gd name="T12" fmla="*/ 212 w 212"/>
                <a:gd name="T13" fmla="*/ 18 h 118"/>
                <a:gd name="T14" fmla="*/ 206 w 212"/>
                <a:gd name="T15" fmla="*/ 40 h 118"/>
                <a:gd name="T16" fmla="*/ 189 w 212"/>
                <a:gd name="T17" fmla="*/ 50 h 118"/>
                <a:gd name="T18" fmla="*/ 189 w 212"/>
                <a:gd name="T1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118">
                  <a:moveTo>
                    <a:pt x="10" y="53"/>
                  </a:moveTo>
                  <a:cubicBezTo>
                    <a:pt x="0" y="23"/>
                    <a:pt x="0" y="23"/>
                    <a:pt x="0" y="23"/>
                  </a:cubicBezTo>
                  <a:cubicBezTo>
                    <a:pt x="38" y="20"/>
                    <a:pt x="38" y="20"/>
                    <a:pt x="38" y="20"/>
                  </a:cubicBezTo>
                  <a:cubicBezTo>
                    <a:pt x="38" y="20"/>
                    <a:pt x="44" y="4"/>
                    <a:pt x="89" y="2"/>
                  </a:cubicBezTo>
                  <a:cubicBezTo>
                    <a:pt x="135" y="0"/>
                    <a:pt x="164" y="9"/>
                    <a:pt x="164" y="9"/>
                  </a:cubicBezTo>
                  <a:cubicBezTo>
                    <a:pt x="201" y="6"/>
                    <a:pt x="201" y="6"/>
                    <a:pt x="201" y="6"/>
                  </a:cubicBezTo>
                  <a:cubicBezTo>
                    <a:pt x="212" y="18"/>
                    <a:pt x="212" y="18"/>
                    <a:pt x="212" y="18"/>
                  </a:cubicBezTo>
                  <a:cubicBezTo>
                    <a:pt x="206" y="40"/>
                    <a:pt x="206" y="40"/>
                    <a:pt x="206" y="40"/>
                  </a:cubicBezTo>
                  <a:cubicBezTo>
                    <a:pt x="189" y="50"/>
                    <a:pt x="189" y="50"/>
                    <a:pt x="189" y="50"/>
                  </a:cubicBezTo>
                  <a:cubicBezTo>
                    <a:pt x="189" y="118"/>
                    <a:pt x="189" y="118"/>
                    <a:pt x="189" y="118"/>
                  </a:cubicBezTo>
                </a:path>
              </a:pathLst>
            </a:custGeom>
            <a:noFill/>
            <a:ln w="2540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54" name="Line 116">
              <a:extLst>
                <a:ext uri="{FF2B5EF4-FFF2-40B4-BE49-F238E27FC236}">
                  <a16:creationId xmlns:a16="http://schemas.microsoft.com/office/drawing/2014/main" id="{59ADB363-FDEA-C9AF-FBB8-70C568A0587E}"/>
                </a:ext>
              </a:extLst>
            </p:cNvPr>
            <p:cNvSpPr>
              <a:spLocks noChangeShapeType="1"/>
            </p:cNvSpPr>
            <p:nvPr/>
          </p:nvSpPr>
          <p:spPr bwMode="auto">
            <a:xfrm flipV="1">
              <a:off x="7823614" y="-1227341"/>
              <a:ext cx="32319" cy="1901"/>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55" name="Line 117">
              <a:extLst>
                <a:ext uri="{FF2B5EF4-FFF2-40B4-BE49-F238E27FC236}">
                  <a16:creationId xmlns:a16="http://schemas.microsoft.com/office/drawing/2014/main" id="{6783ACF2-BEF9-DF23-BA76-3B1F2B342C60}"/>
                </a:ext>
              </a:extLst>
            </p:cNvPr>
            <p:cNvSpPr>
              <a:spLocks noChangeShapeType="1"/>
            </p:cNvSpPr>
            <p:nvPr/>
          </p:nvSpPr>
          <p:spPr bwMode="auto">
            <a:xfrm flipV="1">
              <a:off x="7910118" y="-1251106"/>
              <a:ext cx="30419" cy="2852"/>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56" name="Line 118">
              <a:extLst>
                <a:ext uri="{FF2B5EF4-FFF2-40B4-BE49-F238E27FC236}">
                  <a16:creationId xmlns:a16="http://schemas.microsoft.com/office/drawing/2014/main" id="{58D01A18-C46E-D98D-DB42-7E2607721563}"/>
                </a:ext>
              </a:extLst>
            </p:cNvPr>
            <p:cNvSpPr>
              <a:spLocks noChangeShapeType="1"/>
            </p:cNvSpPr>
            <p:nvPr/>
          </p:nvSpPr>
          <p:spPr bwMode="auto">
            <a:xfrm>
              <a:off x="7999473" y="-1253007"/>
              <a:ext cx="30419" cy="0"/>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57" name="Line 119">
              <a:extLst>
                <a:ext uri="{FF2B5EF4-FFF2-40B4-BE49-F238E27FC236}">
                  <a16:creationId xmlns:a16="http://schemas.microsoft.com/office/drawing/2014/main" id="{00A462CB-F12E-412F-B949-CE2952192554}"/>
                </a:ext>
              </a:extLst>
            </p:cNvPr>
            <p:cNvSpPr>
              <a:spLocks noChangeShapeType="1"/>
            </p:cNvSpPr>
            <p:nvPr/>
          </p:nvSpPr>
          <p:spPr bwMode="auto">
            <a:xfrm>
              <a:off x="8087877" y="-1251106"/>
              <a:ext cx="33271" cy="2852"/>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58" name="Line 120">
              <a:extLst>
                <a:ext uri="{FF2B5EF4-FFF2-40B4-BE49-F238E27FC236}">
                  <a16:creationId xmlns:a16="http://schemas.microsoft.com/office/drawing/2014/main" id="{D82605E2-F023-9297-3188-9238653F9C23}"/>
                </a:ext>
              </a:extLst>
            </p:cNvPr>
            <p:cNvSpPr>
              <a:spLocks noChangeShapeType="1"/>
            </p:cNvSpPr>
            <p:nvPr/>
          </p:nvSpPr>
          <p:spPr bwMode="auto">
            <a:xfrm>
              <a:off x="8177232" y="-1242551"/>
              <a:ext cx="33271" cy="1901"/>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grpSp>
      <p:grpSp>
        <p:nvGrpSpPr>
          <p:cNvPr id="59" name="Group 58">
            <a:extLst>
              <a:ext uri="{FF2B5EF4-FFF2-40B4-BE49-F238E27FC236}">
                <a16:creationId xmlns:a16="http://schemas.microsoft.com/office/drawing/2014/main" id="{B2072623-0CC6-1BFA-6A99-55918AECBB55}"/>
              </a:ext>
            </a:extLst>
          </p:cNvPr>
          <p:cNvGrpSpPr/>
          <p:nvPr/>
        </p:nvGrpSpPr>
        <p:grpSpPr>
          <a:xfrm>
            <a:off x="2414062" y="3206381"/>
            <a:ext cx="751509" cy="515488"/>
            <a:chOff x="906463" y="-2805113"/>
            <a:chExt cx="1839912" cy="1262063"/>
          </a:xfrm>
        </p:grpSpPr>
        <p:sp>
          <p:nvSpPr>
            <p:cNvPr id="60" name="Freeform 59">
              <a:extLst>
                <a:ext uri="{FF2B5EF4-FFF2-40B4-BE49-F238E27FC236}">
                  <a16:creationId xmlns:a16="http://schemas.microsoft.com/office/drawing/2014/main" id="{54C883A5-357C-C926-E206-FE00283F1FD5}"/>
                </a:ext>
              </a:extLst>
            </p:cNvPr>
            <p:cNvSpPr>
              <a:spLocks/>
            </p:cNvSpPr>
            <p:nvPr/>
          </p:nvSpPr>
          <p:spPr bwMode="auto">
            <a:xfrm>
              <a:off x="1438275" y="-2268538"/>
              <a:ext cx="47625" cy="260350"/>
            </a:xfrm>
            <a:custGeom>
              <a:avLst/>
              <a:gdLst>
                <a:gd name="T0" fmla="*/ 0 w 11"/>
                <a:gd name="T1" fmla="*/ 61 h 61"/>
                <a:gd name="T2" fmla="*/ 6 w 11"/>
                <a:gd name="T3" fmla="*/ 19 h 61"/>
                <a:gd name="T4" fmla="*/ 11 w 11"/>
                <a:gd name="T5" fmla="*/ 0 h 61"/>
              </a:gdLst>
              <a:ahLst/>
              <a:cxnLst>
                <a:cxn ang="0">
                  <a:pos x="T0" y="T1"/>
                </a:cxn>
                <a:cxn ang="0">
                  <a:pos x="T2" y="T3"/>
                </a:cxn>
                <a:cxn ang="0">
                  <a:pos x="T4" y="T5"/>
                </a:cxn>
              </a:cxnLst>
              <a:rect l="0" t="0" r="r" b="b"/>
              <a:pathLst>
                <a:path w="11" h="61">
                  <a:moveTo>
                    <a:pt x="0" y="61"/>
                  </a:moveTo>
                  <a:cubicBezTo>
                    <a:pt x="6" y="19"/>
                    <a:pt x="6" y="19"/>
                    <a:pt x="6" y="19"/>
                  </a:cubicBezTo>
                  <a:cubicBezTo>
                    <a:pt x="7" y="12"/>
                    <a:pt x="9" y="6"/>
                    <a:pt x="11" y="0"/>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61" name="Freeform 60">
              <a:extLst>
                <a:ext uri="{FF2B5EF4-FFF2-40B4-BE49-F238E27FC236}">
                  <a16:creationId xmlns:a16="http://schemas.microsoft.com/office/drawing/2014/main" id="{C96DA13F-B577-CB57-CA43-7684785117DF}"/>
                </a:ext>
              </a:extLst>
            </p:cNvPr>
            <p:cNvSpPr>
              <a:spLocks/>
            </p:cNvSpPr>
            <p:nvPr/>
          </p:nvSpPr>
          <p:spPr bwMode="auto">
            <a:xfrm>
              <a:off x="1435100" y="-2271713"/>
              <a:ext cx="762000" cy="657225"/>
            </a:xfrm>
            <a:custGeom>
              <a:avLst/>
              <a:gdLst>
                <a:gd name="T0" fmla="*/ 178 w 179"/>
                <a:gd name="T1" fmla="*/ 62 h 154"/>
                <a:gd name="T2" fmla="*/ 179 w 179"/>
                <a:gd name="T3" fmla="*/ 69 h 154"/>
                <a:gd name="T4" fmla="*/ 95 w 179"/>
                <a:gd name="T5" fmla="*/ 154 h 154"/>
                <a:gd name="T6" fmla="*/ 84 w 179"/>
                <a:gd name="T7" fmla="*/ 154 h 154"/>
                <a:gd name="T8" fmla="*/ 0 w 179"/>
                <a:gd name="T9" fmla="*/ 69 h 154"/>
                <a:gd name="T10" fmla="*/ 1 w 179"/>
                <a:gd name="T11" fmla="*/ 62 h 154"/>
                <a:gd name="T12" fmla="*/ 178 w 179"/>
                <a:gd name="T13" fmla="*/ 62 h 154"/>
                <a:gd name="T14" fmla="*/ 172 w 179"/>
                <a:gd name="T15" fmla="*/ 20 h 154"/>
                <a:gd name="T16" fmla="*/ 168 w 179"/>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154">
                  <a:moveTo>
                    <a:pt x="178" y="62"/>
                  </a:moveTo>
                  <a:cubicBezTo>
                    <a:pt x="179" y="69"/>
                    <a:pt x="179" y="69"/>
                    <a:pt x="179" y="69"/>
                  </a:cubicBezTo>
                  <a:cubicBezTo>
                    <a:pt x="179" y="116"/>
                    <a:pt x="141" y="154"/>
                    <a:pt x="95" y="154"/>
                  </a:cubicBezTo>
                  <a:cubicBezTo>
                    <a:pt x="84" y="154"/>
                    <a:pt x="84" y="154"/>
                    <a:pt x="84" y="154"/>
                  </a:cubicBezTo>
                  <a:cubicBezTo>
                    <a:pt x="38" y="154"/>
                    <a:pt x="0" y="116"/>
                    <a:pt x="0" y="69"/>
                  </a:cubicBezTo>
                  <a:cubicBezTo>
                    <a:pt x="1" y="62"/>
                    <a:pt x="1" y="62"/>
                    <a:pt x="1" y="62"/>
                  </a:cubicBezTo>
                  <a:cubicBezTo>
                    <a:pt x="178" y="62"/>
                    <a:pt x="178" y="62"/>
                    <a:pt x="178" y="62"/>
                  </a:cubicBezTo>
                  <a:cubicBezTo>
                    <a:pt x="172" y="20"/>
                    <a:pt x="172" y="20"/>
                    <a:pt x="172" y="20"/>
                  </a:cubicBezTo>
                  <a:cubicBezTo>
                    <a:pt x="171" y="13"/>
                    <a:pt x="170" y="6"/>
                    <a:pt x="168" y="0"/>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62" name="Freeform 61">
              <a:extLst>
                <a:ext uri="{FF2B5EF4-FFF2-40B4-BE49-F238E27FC236}">
                  <a16:creationId xmlns:a16="http://schemas.microsoft.com/office/drawing/2014/main" id="{B7500CCA-020F-00D9-7361-866D78EC8905}"/>
                </a:ext>
              </a:extLst>
            </p:cNvPr>
            <p:cNvSpPr>
              <a:spLocks/>
            </p:cNvSpPr>
            <p:nvPr/>
          </p:nvSpPr>
          <p:spPr bwMode="auto">
            <a:xfrm>
              <a:off x="1485900" y="-2544763"/>
              <a:ext cx="663575" cy="276225"/>
            </a:xfrm>
            <a:custGeom>
              <a:avLst/>
              <a:gdLst>
                <a:gd name="T0" fmla="*/ 156 w 156"/>
                <a:gd name="T1" fmla="*/ 64 h 65"/>
                <a:gd name="T2" fmla="*/ 76 w 156"/>
                <a:gd name="T3" fmla="*/ 0 h 65"/>
                <a:gd name="T4" fmla="*/ 79 w 156"/>
                <a:gd name="T5" fmla="*/ 0 h 65"/>
                <a:gd name="T6" fmla="*/ 0 w 156"/>
                <a:gd name="T7" fmla="*/ 65 h 65"/>
                <a:gd name="T8" fmla="*/ 78 w 156"/>
                <a:gd name="T9" fmla="*/ 46 h 65"/>
                <a:gd name="T10" fmla="*/ 156 w 156"/>
                <a:gd name="T11" fmla="*/ 64 h 65"/>
              </a:gdLst>
              <a:ahLst/>
              <a:cxnLst>
                <a:cxn ang="0">
                  <a:pos x="T0" y="T1"/>
                </a:cxn>
                <a:cxn ang="0">
                  <a:pos x="T2" y="T3"/>
                </a:cxn>
                <a:cxn ang="0">
                  <a:pos x="T4" y="T5"/>
                </a:cxn>
                <a:cxn ang="0">
                  <a:pos x="T6" y="T7"/>
                </a:cxn>
                <a:cxn ang="0">
                  <a:pos x="T8" y="T9"/>
                </a:cxn>
                <a:cxn ang="0">
                  <a:pos x="T10" y="T11"/>
                </a:cxn>
              </a:cxnLst>
              <a:rect l="0" t="0" r="r" b="b"/>
              <a:pathLst>
                <a:path w="156" h="65">
                  <a:moveTo>
                    <a:pt x="156" y="64"/>
                  </a:moveTo>
                  <a:cubicBezTo>
                    <a:pt x="145" y="26"/>
                    <a:pt x="115" y="0"/>
                    <a:pt x="76" y="0"/>
                  </a:cubicBezTo>
                  <a:cubicBezTo>
                    <a:pt x="79" y="0"/>
                    <a:pt x="79" y="0"/>
                    <a:pt x="79" y="0"/>
                  </a:cubicBezTo>
                  <a:cubicBezTo>
                    <a:pt x="39" y="0"/>
                    <a:pt x="13" y="27"/>
                    <a:pt x="0" y="65"/>
                  </a:cubicBezTo>
                  <a:cubicBezTo>
                    <a:pt x="0" y="65"/>
                    <a:pt x="32" y="46"/>
                    <a:pt x="78" y="46"/>
                  </a:cubicBezTo>
                  <a:cubicBezTo>
                    <a:pt x="124" y="46"/>
                    <a:pt x="156" y="64"/>
                    <a:pt x="156" y="64"/>
                  </a:cubicBezTo>
                  <a:close/>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63" name="Line 62">
              <a:extLst>
                <a:ext uri="{FF2B5EF4-FFF2-40B4-BE49-F238E27FC236}">
                  <a16:creationId xmlns:a16="http://schemas.microsoft.com/office/drawing/2014/main" id="{CEE36FB0-DAFD-9F01-C2E6-5C76FB7153F8}"/>
                </a:ext>
              </a:extLst>
            </p:cNvPr>
            <p:cNvSpPr>
              <a:spLocks noChangeShapeType="1"/>
            </p:cNvSpPr>
            <p:nvPr/>
          </p:nvSpPr>
          <p:spPr bwMode="auto">
            <a:xfrm flipV="1">
              <a:off x="1822450" y="-2805113"/>
              <a:ext cx="0" cy="796925"/>
            </a:xfrm>
            <a:prstGeom prst="line">
              <a:avLst/>
            </a:prstGeom>
            <a:noFill/>
            <a:ln w="25400" cap="rnd">
              <a:solidFill>
                <a:srgbClr val="7D002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64" name="Freeform 63">
              <a:extLst>
                <a:ext uri="{FF2B5EF4-FFF2-40B4-BE49-F238E27FC236}">
                  <a16:creationId xmlns:a16="http://schemas.microsoft.com/office/drawing/2014/main" id="{5EE5BDFB-7262-9099-6643-7398CDDD4EF4}"/>
                </a:ext>
              </a:extLst>
            </p:cNvPr>
            <p:cNvSpPr>
              <a:spLocks/>
            </p:cNvSpPr>
            <p:nvPr/>
          </p:nvSpPr>
          <p:spPr bwMode="auto">
            <a:xfrm>
              <a:off x="1243013" y="-1785938"/>
              <a:ext cx="246062" cy="242888"/>
            </a:xfrm>
            <a:custGeom>
              <a:avLst/>
              <a:gdLst>
                <a:gd name="T0" fmla="*/ 58 w 58"/>
                <a:gd name="T1" fmla="*/ 0 h 57"/>
                <a:gd name="T2" fmla="*/ 0 w 58"/>
                <a:gd name="T3" fmla="*/ 57 h 57"/>
              </a:gdLst>
              <a:ahLst/>
              <a:cxnLst>
                <a:cxn ang="0">
                  <a:pos x="T0" y="T1"/>
                </a:cxn>
                <a:cxn ang="0">
                  <a:pos x="T2" y="T3"/>
                </a:cxn>
              </a:cxnLst>
              <a:rect l="0" t="0" r="r" b="b"/>
              <a:pathLst>
                <a:path w="58" h="57">
                  <a:moveTo>
                    <a:pt x="58" y="0"/>
                  </a:moveTo>
                  <a:cubicBezTo>
                    <a:pt x="58" y="0"/>
                    <a:pt x="0" y="6"/>
                    <a:pt x="0" y="57"/>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65" name="Freeform 64">
              <a:extLst>
                <a:ext uri="{FF2B5EF4-FFF2-40B4-BE49-F238E27FC236}">
                  <a16:creationId xmlns:a16="http://schemas.microsoft.com/office/drawing/2014/main" id="{949B42C3-77AE-3F59-002D-188E0A035FDC}"/>
                </a:ext>
              </a:extLst>
            </p:cNvPr>
            <p:cNvSpPr>
              <a:spLocks/>
            </p:cNvSpPr>
            <p:nvPr/>
          </p:nvSpPr>
          <p:spPr bwMode="auto">
            <a:xfrm>
              <a:off x="2154238" y="-1785938"/>
              <a:ext cx="242887" cy="242888"/>
            </a:xfrm>
            <a:custGeom>
              <a:avLst/>
              <a:gdLst>
                <a:gd name="T0" fmla="*/ 0 w 57"/>
                <a:gd name="T1" fmla="*/ 0 h 57"/>
                <a:gd name="T2" fmla="*/ 57 w 57"/>
                <a:gd name="T3" fmla="*/ 57 h 57"/>
              </a:gdLst>
              <a:ahLst/>
              <a:cxnLst>
                <a:cxn ang="0">
                  <a:pos x="T0" y="T1"/>
                </a:cxn>
                <a:cxn ang="0">
                  <a:pos x="T2" y="T3"/>
                </a:cxn>
              </a:cxnLst>
              <a:rect l="0" t="0" r="r" b="b"/>
              <a:pathLst>
                <a:path w="57" h="57">
                  <a:moveTo>
                    <a:pt x="0" y="0"/>
                  </a:moveTo>
                  <a:cubicBezTo>
                    <a:pt x="0" y="0"/>
                    <a:pt x="57" y="6"/>
                    <a:pt x="57" y="57"/>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66" name="Freeform 65">
              <a:extLst>
                <a:ext uri="{FF2B5EF4-FFF2-40B4-BE49-F238E27FC236}">
                  <a16:creationId xmlns:a16="http://schemas.microsoft.com/office/drawing/2014/main" id="{93A0B4C6-F4D9-3261-2E4E-049B4AAE6773}"/>
                </a:ext>
              </a:extLst>
            </p:cNvPr>
            <p:cNvSpPr>
              <a:spLocks/>
            </p:cNvSpPr>
            <p:nvPr/>
          </p:nvSpPr>
          <p:spPr bwMode="auto">
            <a:xfrm>
              <a:off x="1911350" y="-2720975"/>
              <a:ext cx="835025" cy="123825"/>
            </a:xfrm>
            <a:custGeom>
              <a:avLst/>
              <a:gdLst>
                <a:gd name="T0" fmla="*/ 0 w 526"/>
                <a:gd name="T1" fmla="*/ 27 h 78"/>
                <a:gd name="T2" fmla="*/ 475 w 526"/>
                <a:gd name="T3" fmla="*/ 0 h 78"/>
                <a:gd name="T4" fmla="*/ 526 w 526"/>
                <a:gd name="T5" fmla="*/ 78 h 78"/>
                <a:gd name="T6" fmla="*/ 0 w 526"/>
                <a:gd name="T7" fmla="*/ 27 h 78"/>
              </a:gdLst>
              <a:ahLst/>
              <a:cxnLst>
                <a:cxn ang="0">
                  <a:pos x="T0" y="T1"/>
                </a:cxn>
                <a:cxn ang="0">
                  <a:pos x="T2" y="T3"/>
                </a:cxn>
                <a:cxn ang="0">
                  <a:pos x="T4" y="T5"/>
                </a:cxn>
                <a:cxn ang="0">
                  <a:pos x="T6" y="T7"/>
                </a:cxn>
              </a:cxnLst>
              <a:rect l="0" t="0" r="r" b="b"/>
              <a:pathLst>
                <a:path w="526" h="78">
                  <a:moveTo>
                    <a:pt x="0" y="27"/>
                  </a:moveTo>
                  <a:lnTo>
                    <a:pt x="475" y="0"/>
                  </a:lnTo>
                  <a:lnTo>
                    <a:pt x="526" y="78"/>
                  </a:lnTo>
                  <a:lnTo>
                    <a:pt x="0" y="27"/>
                  </a:lnTo>
                  <a:close/>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67" name="Freeform 66">
              <a:extLst>
                <a:ext uri="{FF2B5EF4-FFF2-40B4-BE49-F238E27FC236}">
                  <a16:creationId xmlns:a16="http://schemas.microsoft.com/office/drawing/2014/main" id="{2B3603F6-34F2-6E2B-DBCB-3F7E217226E1}"/>
                </a:ext>
              </a:extLst>
            </p:cNvPr>
            <p:cNvSpPr>
              <a:spLocks/>
            </p:cNvSpPr>
            <p:nvPr/>
          </p:nvSpPr>
          <p:spPr bwMode="auto">
            <a:xfrm>
              <a:off x="906463" y="-2720975"/>
              <a:ext cx="830262" cy="123825"/>
            </a:xfrm>
            <a:custGeom>
              <a:avLst/>
              <a:gdLst>
                <a:gd name="T0" fmla="*/ 523 w 523"/>
                <a:gd name="T1" fmla="*/ 27 h 78"/>
                <a:gd name="T2" fmla="*/ 51 w 523"/>
                <a:gd name="T3" fmla="*/ 0 h 78"/>
                <a:gd name="T4" fmla="*/ 0 w 523"/>
                <a:gd name="T5" fmla="*/ 78 h 78"/>
                <a:gd name="T6" fmla="*/ 523 w 523"/>
                <a:gd name="T7" fmla="*/ 27 h 78"/>
              </a:gdLst>
              <a:ahLst/>
              <a:cxnLst>
                <a:cxn ang="0">
                  <a:pos x="T0" y="T1"/>
                </a:cxn>
                <a:cxn ang="0">
                  <a:pos x="T2" y="T3"/>
                </a:cxn>
                <a:cxn ang="0">
                  <a:pos x="T4" y="T5"/>
                </a:cxn>
                <a:cxn ang="0">
                  <a:pos x="T6" y="T7"/>
                </a:cxn>
              </a:cxnLst>
              <a:rect l="0" t="0" r="r" b="b"/>
              <a:pathLst>
                <a:path w="523" h="78">
                  <a:moveTo>
                    <a:pt x="523" y="27"/>
                  </a:moveTo>
                  <a:lnTo>
                    <a:pt x="51" y="0"/>
                  </a:lnTo>
                  <a:lnTo>
                    <a:pt x="0" y="78"/>
                  </a:lnTo>
                  <a:lnTo>
                    <a:pt x="523" y="27"/>
                  </a:lnTo>
                  <a:close/>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grpSp>
      <p:sp>
        <p:nvSpPr>
          <p:cNvPr id="68" name="TextBox 67">
            <a:extLst>
              <a:ext uri="{FF2B5EF4-FFF2-40B4-BE49-F238E27FC236}">
                <a16:creationId xmlns:a16="http://schemas.microsoft.com/office/drawing/2014/main" id="{FF58BE01-A32C-B321-58F1-16C222A29DFF}"/>
              </a:ext>
            </a:extLst>
          </p:cNvPr>
          <p:cNvSpPr txBox="1"/>
          <p:nvPr/>
        </p:nvSpPr>
        <p:spPr>
          <a:xfrm>
            <a:off x="1592976" y="3733809"/>
            <a:ext cx="17187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43746"/>
                </a:solidFill>
                <a:effectLst/>
                <a:uLnTx/>
                <a:uFillTx/>
                <a:ea typeface="+mn-ea"/>
                <a:cs typeface="Arial" pitchFamily="34" charset="0"/>
              </a:rPr>
              <a:t>Tampen</a:t>
            </a:r>
            <a:endParaRPr kumimoji="0" lang="en-GB" sz="1400" b="0" i="0" u="none" strike="noStrike" kern="1200" cap="none" spc="0" normalizeH="0" baseline="0" noProof="0" dirty="0">
              <a:ln>
                <a:noFill/>
              </a:ln>
              <a:solidFill>
                <a:srgbClr val="243746"/>
              </a:solidFill>
              <a:effectLst/>
              <a:uLnTx/>
              <a:uFillTx/>
              <a:ea typeface="+mn-ea"/>
              <a:cs typeface="Arial" pitchFamily="34" charset="0"/>
            </a:endParaRPr>
          </a:p>
        </p:txBody>
      </p:sp>
      <p:sp>
        <p:nvSpPr>
          <p:cNvPr id="69" name="Title 1">
            <a:extLst>
              <a:ext uri="{FF2B5EF4-FFF2-40B4-BE49-F238E27FC236}">
                <a16:creationId xmlns:a16="http://schemas.microsoft.com/office/drawing/2014/main" id="{35E9C5F1-EB66-94AB-208F-C5AEBAB4A94B}"/>
              </a:ext>
            </a:extLst>
          </p:cNvPr>
          <p:cNvSpPr>
            <a:spLocks noGrp="1"/>
          </p:cNvSpPr>
          <p:nvPr>
            <p:ph type="title"/>
          </p:nvPr>
        </p:nvSpPr>
        <p:spPr>
          <a:xfrm>
            <a:off x="644593" y="680735"/>
            <a:ext cx="10801350" cy="1145313"/>
          </a:xfrm>
        </p:spPr>
        <p:txBody>
          <a:bodyPr/>
          <a:lstStyle/>
          <a:p>
            <a:r>
              <a:rPr lang="nb-NO">
                <a:solidFill>
                  <a:srgbClr val="FF0000"/>
                </a:solidFill>
                <a:latin typeface="Equinor Light" panose="020B0604020202020204" charset="0"/>
              </a:rPr>
              <a:t>Områdeberedskap</a:t>
            </a:r>
            <a:br>
              <a:rPr lang="nb-NO">
                <a:latin typeface="Equinor Light" panose="020B0604020202020204" charset="0"/>
              </a:rPr>
            </a:br>
            <a:r>
              <a:rPr lang="nb-NO">
                <a:solidFill>
                  <a:srgbClr val="243746"/>
                </a:solidFill>
                <a:latin typeface="Equinor Light" panose="020B0604020202020204" charset="0"/>
              </a:rPr>
              <a:t>Ressursdeling og samarbeid på norsk sokkel</a:t>
            </a:r>
          </a:p>
        </p:txBody>
      </p:sp>
      <p:grpSp>
        <p:nvGrpSpPr>
          <p:cNvPr id="70" name="Group 69">
            <a:extLst>
              <a:ext uri="{FF2B5EF4-FFF2-40B4-BE49-F238E27FC236}">
                <a16:creationId xmlns:a16="http://schemas.microsoft.com/office/drawing/2014/main" id="{C5BA6712-79DD-1D7E-BA0A-C253B6E99DF2}"/>
              </a:ext>
            </a:extLst>
          </p:cNvPr>
          <p:cNvGrpSpPr/>
          <p:nvPr/>
        </p:nvGrpSpPr>
        <p:grpSpPr>
          <a:xfrm>
            <a:off x="1468578" y="5757703"/>
            <a:ext cx="1341449" cy="563808"/>
            <a:chOff x="10184311" y="5622798"/>
            <a:chExt cx="1324817" cy="614490"/>
          </a:xfrm>
        </p:grpSpPr>
        <p:pic>
          <p:nvPicPr>
            <p:cNvPr id="71" name="Picture 55">
              <a:extLst>
                <a:ext uri="{FF2B5EF4-FFF2-40B4-BE49-F238E27FC236}">
                  <a16:creationId xmlns:a16="http://schemas.microsoft.com/office/drawing/2014/main" id="{7D7908F3-6E49-C19E-C11E-D1F77FF874FE}"/>
                </a:ext>
              </a:extLst>
            </p:cNvPr>
            <p:cNvPicPr>
              <a:picLocks noChangeAspect="1"/>
            </p:cNvPicPr>
            <p:nvPr/>
          </p:nvPicPr>
          <p:blipFill rotWithShape="1">
            <a:blip r:embed="rId3"/>
            <a:srcRect l="2212" t="11071" r="74347" b="16479"/>
            <a:stretch/>
          </p:blipFill>
          <p:spPr>
            <a:xfrm>
              <a:off x="10184311" y="5622798"/>
              <a:ext cx="1324817" cy="614490"/>
            </a:xfrm>
            <a:prstGeom prst="rect">
              <a:avLst/>
            </a:prstGeom>
          </p:spPr>
        </p:pic>
        <p:pic>
          <p:nvPicPr>
            <p:cNvPr id="72" name="Picture 58">
              <a:extLst>
                <a:ext uri="{FF2B5EF4-FFF2-40B4-BE49-F238E27FC236}">
                  <a16:creationId xmlns:a16="http://schemas.microsoft.com/office/drawing/2014/main" id="{2CEFBF5C-C245-9D28-9B1F-0B16BF42BBDE}"/>
                </a:ext>
              </a:extLst>
            </p:cNvPr>
            <p:cNvPicPr>
              <a:picLocks noChangeAspect="1"/>
            </p:cNvPicPr>
            <p:nvPr/>
          </p:nvPicPr>
          <p:blipFill rotWithShape="1">
            <a:blip r:embed="rId3"/>
            <a:srcRect l="37546" t="24523" r="2711" b="36899"/>
            <a:stretch/>
          </p:blipFill>
          <p:spPr>
            <a:xfrm>
              <a:off x="10195405" y="6105974"/>
              <a:ext cx="1301270" cy="126102"/>
            </a:xfrm>
            <a:prstGeom prst="rect">
              <a:avLst/>
            </a:prstGeom>
          </p:spPr>
        </p:pic>
      </p:grpSp>
      <p:grpSp>
        <p:nvGrpSpPr>
          <p:cNvPr id="333" name="Group 332">
            <a:extLst>
              <a:ext uri="{FF2B5EF4-FFF2-40B4-BE49-F238E27FC236}">
                <a16:creationId xmlns:a16="http://schemas.microsoft.com/office/drawing/2014/main" id="{D60E99D3-0967-EA86-8A5C-46CECFA79644}"/>
              </a:ext>
            </a:extLst>
          </p:cNvPr>
          <p:cNvGrpSpPr/>
          <p:nvPr/>
        </p:nvGrpSpPr>
        <p:grpSpPr>
          <a:xfrm>
            <a:off x="4508974" y="1244489"/>
            <a:ext cx="6787585" cy="6510574"/>
            <a:chOff x="4508974" y="1149239"/>
            <a:chExt cx="6787585" cy="6510574"/>
          </a:xfrm>
        </p:grpSpPr>
        <p:grpSp>
          <p:nvGrpSpPr>
            <p:cNvPr id="8" name="Group 7">
              <a:extLst>
                <a:ext uri="{FF2B5EF4-FFF2-40B4-BE49-F238E27FC236}">
                  <a16:creationId xmlns:a16="http://schemas.microsoft.com/office/drawing/2014/main" id="{32A13109-E035-DFBC-B9F5-0E111AFE18EC}"/>
                </a:ext>
              </a:extLst>
            </p:cNvPr>
            <p:cNvGrpSpPr/>
            <p:nvPr/>
          </p:nvGrpSpPr>
          <p:grpSpPr>
            <a:xfrm rot="2131181">
              <a:off x="5489548" y="1149239"/>
              <a:ext cx="4588697" cy="6510574"/>
              <a:chOff x="947738" y="447675"/>
              <a:chExt cx="2195512" cy="3749676"/>
            </a:xfrm>
            <a:solidFill>
              <a:schemeClr val="bg1"/>
            </a:solidFill>
          </p:grpSpPr>
          <p:sp>
            <p:nvSpPr>
              <p:cNvPr id="23" name="Freeform 41">
                <a:extLst>
                  <a:ext uri="{FF2B5EF4-FFF2-40B4-BE49-F238E27FC236}">
                    <a16:creationId xmlns:a16="http://schemas.microsoft.com/office/drawing/2014/main" id="{556F235B-41CE-EE18-0B38-0989033E9B73}"/>
                  </a:ext>
                </a:extLst>
              </p:cNvPr>
              <p:cNvSpPr>
                <a:spLocks/>
              </p:cNvSpPr>
              <p:nvPr/>
            </p:nvSpPr>
            <p:spPr bwMode="auto">
              <a:xfrm>
                <a:off x="1741488" y="3602038"/>
                <a:ext cx="42862" cy="68263"/>
              </a:xfrm>
              <a:custGeom>
                <a:avLst/>
                <a:gdLst>
                  <a:gd name="T0" fmla="*/ 23 w 27"/>
                  <a:gd name="T1" fmla="*/ 16 h 43"/>
                  <a:gd name="T2" fmla="*/ 23 w 27"/>
                  <a:gd name="T3" fmla="*/ 16 h 43"/>
                  <a:gd name="T4" fmla="*/ 27 w 27"/>
                  <a:gd name="T5" fmla="*/ 24 h 43"/>
                  <a:gd name="T6" fmla="*/ 27 w 27"/>
                  <a:gd name="T7" fmla="*/ 24 h 43"/>
                  <a:gd name="T8" fmla="*/ 27 w 27"/>
                  <a:gd name="T9" fmla="*/ 24 h 43"/>
                  <a:gd name="T10" fmla="*/ 27 w 27"/>
                  <a:gd name="T11" fmla="*/ 24 h 43"/>
                  <a:gd name="T12" fmla="*/ 23 w 27"/>
                  <a:gd name="T13" fmla="*/ 24 h 43"/>
                  <a:gd name="T14" fmla="*/ 23 w 27"/>
                  <a:gd name="T15" fmla="*/ 24 h 43"/>
                  <a:gd name="T16" fmla="*/ 23 w 27"/>
                  <a:gd name="T17" fmla="*/ 28 h 43"/>
                  <a:gd name="T18" fmla="*/ 23 w 27"/>
                  <a:gd name="T19" fmla="*/ 28 h 43"/>
                  <a:gd name="T20" fmla="*/ 20 w 27"/>
                  <a:gd name="T21" fmla="*/ 28 h 43"/>
                  <a:gd name="T22" fmla="*/ 16 w 27"/>
                  <a:gd name="T23" fmla="*/ 28 h 43"/>
                  <a:gd name="T24" fmla="*/ 16 w 27"/>
                  <a:gd name="T25" fmla="*/ 32 h 43"/>
                  <a:gd name="T26" fmla="*/ 12 w 27"/>
                  <a:gd name="T27" fmla="*/ 36 h 43"/>
                  <a:gd name="T28" fmla="*/ 12 w 27"/>
                  <a:gd name="T29" fmla="*/ 36 h 43"/>
                  <a:gd name="T30" fmla="*/ 16 w 27"/>
                  <a:gd name="T31" fmla="*/ 36 h 43"/>
                  <a:gd name="T32" fmla="*/ 16 w 27"/>
                  <a:gd name="T33" fmla="*/ 39 h 43"/>
                  <a:gd name="T34" fmla="*/ 16 w 27"/>
                  <a:gd name="T35" fmla="*/ 43 h 43"/>
                  <a:gd name="T36" fmla="*/ 12 w 27"/>
                  <a:gd name="T37" fmla="*/ 43 h 43"/>
                  <a:gd name="T38" fmla="*/ 8 w 27"/>
                  <a:gd name="T39" fmla="*/ 43 h 43"/>
                  <a:gd name="T40" fmla="*/ 4 w 27"/>
                  <a:gd name="T41" fmla="*/ 39 h 43"/>
                  <a:gd name="T42" fmla="*/ 4 w 27"/>
                  <a:gd name="T43" fmla="*/ 39 h 43"/>
                  <a:gd name="T44" fmla="*/ 4 w 27"/>
                  <a:gd name="T45" fmla="*/ 36 h 43"/>
                  <a:gd name="T46" fmla="*/ 0 w 27"/>
                  <a:gd name="T47" fmla="*/ 32 h 43"/>
                  <a:gd name="T48" fmla="*/ 4 w 27"/>
                  <a:gd name="T49" fmla="*/ 28 h 43"/>
                  <a:gd name="T50" fmla="*/ 4 w 27"/>
                  <a:gd name="T51" fmla="*/ 20 h 43"/>
                  <a:gd name="T52" fmla="*/ 0 w 27"/>
                  <a:gd name="T53" fmla="*/ 16 h 43"/>
                  <a:gd name="T54" fmla="*/ 0 w 27"/>
                  <a:gd name="T55" fmla="*/ 12 h 43"/>
                  <a:gd name="T56" fmla="*/ 4 w 27"/>
                  <a:gd name="T57" fmla="*/ 4 h 43"/>
                  <a:gd name="T58" fmla="*/ 8 w 27"/>
                  <a:gd name="T59" fmla="*/ 0 h 43"/>
                  <a:gd name="T60" fmla="*/ 12 w 27"/>
                  <a:gd name="T61" fmla="*/ 4 h 43"/>
                  <a:gd name="T62" fmla="*/ 16 w 27"/>
                  <a:gd name="T63" fmla="*/ 8 h 43"/>
                  <a:gd name="T64" fmla="*/ 16 w 27"/>
                  <a:gd name="T65" fmla="*/ 8 h 43"/>
                  <a:gd name="T66" fmla="*/ 23 w 27"/>
                  <a:gd name="T67" fmla="*/ 12 h 43"/>
                  <a:gd name="T68" fmla="*/ 23 w 27"/>
                  <a:gd name="T69" fmla="*/ 12 h 43"/>
                  <a:gd name="T70" fmla="*/ 23 w 27"/>
                  <a:gd name="T71" fmla="*/ 16 h 43"/>
                  <a:gd name="T72" fmla="*/ 23 w 27"/>
                  <a:gd name="T73"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 h="43">
                    <a:moveTo>
                      <a:pt x="23" y="16"/>
                    </a:moveTo>
                    <a:lnTo>
                      <a:pt x="23" y="16"/>
                    </a:lnTo>
                    <a:lnTo>
                      <a:pt x="27" y="24"/>
                    </a:lnTo>
                    <a:lnTo>
                      <a:pt x="27" y="24"/>
                    </a:lnTo>
                    <a:lnTo>
                      <a:pt x="27" y="24"/>
                    </a:lnTo>
                    <a:lnTo>
                      <a:pt x="27" y="24"/>
                    </a:lnTo>
                    <a:lnTo>
                      <a:pt x="23" y="24"/>
                    </a:lnTo>
                    <a:lnTo>
                      <a:pt x="23" y="24"/>
                    </a:lnTo>
                    <a:lnTo>
                      <a:pt x="23" y="28"/>
                    </a:lnTo>
                    <a:lnTo>
                      <a:pt x="23" y="28"/>
                    </a:lnTo>
                    <a:lnTo>
                      <a:pt x="20" y="28"/>
                    </a:lnTo>
                    <a:lnTo>
                      <a:pt x="16" y="28"/>
                    </a:lnTo>
                    <a:lnTo>
                      <a:pt x="16" y="32"/>
                    </a:lnTo>
                    <a:lnTo>
                      <a:pt x="12" y="36"/>
                    </a:lnTo>
                    <a:lnTo>
                      <a:pt x="12" y="36"/>
                    </a:lnTo>
                    <a:lnTo>
                      <a:pt x="16" y="36"/>
                    </a:lnTo>
                    <a:lnTo>
                      <a:pt x="16" y="39"/>
                    </a:lnTo>
                    <a:lnTo>
                      <a:pt x="16" y="43"/>
                    </a:lnTo>
                    <a:lnTo>
                      <a:pt x="12" y="43"/>
                    </a:lnTo>
                    <a:lnTo>
                      <a:pt x="8" y="43"/>
                    </a:lnTo>
                    <a:lnTo>
                      <a:pt x="4" y="39"/>
                    </a:lnTo>
                    <a:lnTo>
                      <a:pt x="4" y="39"/>
                    </a:lnTo>
                    <a:lnTo>
                      <a:pt x="4" y="36"/>
                    </a:lnTo>
                    <a:lnTo>
                      <a:pt x="0" y="32"/>
                    </a:lnTo>
                    <a:lnTo>
                      <a:pt x="4" y="28"/>
                    </a:lnTo>
                    <a:lnTo>
                      <a:pt x="4" y="20"/>
                    </a:lnTo>
                    <a:lnTo>
                      <a:pt x="0" y="16"/>
                    </a:lnTo>
                    <a:lnTo>
                      <a:pt x="0" y="12"/>
                    </a:lnTo>
                    <a:lnTo>
                      <a:pt x="4" y="4"/>
                    </a:lnTo>
                    <a:lnTo>
                      <a:pt x="8" y="0"/>
                    </a:lnTo>
                    <a:lnTo>
                      <a:pt x="12" y="4"/>
                    </a:lnTo>
                    <a:lnTo>
                      <a:pt x="16" y="8"/>
                    </a:lnTo>
                    <a:lnTo>
                      <a:pt x="16" y="8"/>
                    </a:lnTo>
                    <a:lnTo>
                      <a:pt x="23" y="12"/>
                    </a:lnTo>
                    <a:lnTo>
                      <a:pt x="23" y="12"/>
                    </a:lnTo>
                    <a:lnTo>
                      <a:pt x="23" y="16"/>
                    </a:lnTo>
                    <a:lnTo>
                      <a:pt x="23" y="16"/>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24" name="Freeform 42">
                <a:extLst>
                  <a:ext uri="{FF2B5EF4-FFF2-40B4-BE49-F238E27FC236}">
                    <a16:creationId xmlns:a16="http://schemas.microsoft.com/office/drawing/2014/main" id="{9C27E3FA-7C21-FB56-A4C4-972EA35067CD}"/>
                  </a:ext>
                </a:extLst>
              </p:cNvPr>
              <p:cNvSpPr>
                <a:spLocks/>
              </p:cNvSpPr>
              <p:nvPr/>
            </p:nvSpPr>
            <p:spPr bwMode="auto">
              <a:xfrm>
                <a:off x="1754188" y="3571875"/>
                <a:ext cx="68262" cy="80963"/>
              </a:xfrm>
              <a:custGeom>
                <a:avLst/>
                <a:gdLst>
                  <a:gd name="T0" fmla="*/ 39 w 43"/>
                  <a:gd name="T1" fmla="*/ 51 h 51"/>
                  <a:gd name="T2" fmla="*/ 39 w 43"/>
                  <a:gd name="T3" fmla="*/ 51 h 51"/>
                  <a:gd name="T4" fmla="*/ 31 w 43"/>
                  <a:gd name="T5" fmla="*/ 51 h 51"/>
                  <a:gd name="T6" fmla="*/ 27 w 43"/>
                  <a:gd name="T7" fmla="*/ 51 h 51"/>
                  <a:gd name="T8" fmla="*/ 27 w 43"/>
                  <a:gd name="T9" fmla="*/ 51 h 51"/>
                  <a:gd name="T10" fmla="*/ 27 w 43"/>
                  <a:gd name="T11" fmla="*/ 47 h 51"/>
                  <a:gd name="T12" fmla="*/ 27 w 43"/>
                  <a:gd name="T13" fmla="*/ 43 h 51"/>
                  <a:gd name="T14" fmla="*/ 27 w 43"/>
                  <a:gd name="T15" fmla="*/ 43 h 51"/>
                  <a:gd name="T16" fmla="*/ 23 w 43"/>
                  <a:gd name="T17" fmla="*/ 43 h 51"/>
                  <a:gd name="T18" fmla="*/ 23 w 43"/>
                  <a:gd name="T19" fmla="*/ 39 h 51"/>
                  <a:gd name="T20" fmla="*/ 19 w 43"/>
                  <a:gd name="T21" fmla="*/ 43 h 51"/>
                  <a:gd name="T22" fmla="*/ 19 w 43"/>
                  <a:gd name="T23" fmla="*/ 43 h 51"/>
                  <a:gd name="T24" fmla="*/ 19 w 43"/>
                  <a:gd name="T25" fmla="*/ 43 h 51"/>
                  <a:gd name="T26" fmla="*/ 15 w 43"/>
                  <a:gd name="T27" fmla="*/ 35 h 51"/>
                  <a:gd name="T28" fmla="*/ 15 w 43"/>
                  <a:gd name="T29" fmla="*/ 35 h 51"/>
                  <a:gd name="T30" fmla="*/ 15 w 43"/>
                  <a:gd name="T31" fmla="*/ 31 h 51"/>
                  <a:gd name="T32" fmla="*/ 15 w 43"/>
                  <a:gd name="T33" fmla="*/ 31 h 51"/>
                  <a:gd name="T34" fmla="*/ 8 w 43"/>
                  <a:gd name="T35" fmla="*/ 27 h 51"/>
                  <a:gd name="T36" fmla="*/ 8 w 43"/>
                  <a:gd name="T37" fmla="*/ 27 h 51"/>
                  <a:gd name="T38" fmla="*/ 4 w 43"/>
                  <a:gd name="T39" fmla="*/ 23 h 51"/>
                  <a:gd name="T40" fmla="*/ 0 w 43"/>
                  <a:gd name="T41" fmla="*/ 19 h 51"/>
                  <a:gd name="T42" fmla="*/ 4 w 43"/>
                  <a:gd name="T43" fmla="*/ 19 h 51"/>
                  <a:gd name="T44" fmla="*/ 4 w 43"/>
                  <a:gd name="T45" fmla="*/ 15 h 51"/>
                  <a:gd name="T46" fmla="*/ 8 w 43"/>
                  <a:gd name="T47" fmla="*/ 15 h 51"/>
                  <a:gd name="T48" fmla="*/ 8 w 43"/>
                  <a:gd name="T49" fmla="*/ 0 h 51"/>
                  <a:gd name="T50" fmla="*/ 15 w 43"/>
                  <a:gd name="T51" fmla="*/ 0 h 51"/>
                  <a:gd name="T52" fmla="*/ 19 w 43"/>
                  <a:gd name="T53" fmla="*/ 4 h 51"/>
                  <a:gd name="T54" fmla="*/ 19 w 43"/>
                  <a:gd name="T55" fmla="*/ 4 h 51"/>
                  <a:gd name="T56" fmla="*/ 23 w 43"/>
                  <a:gd name="T57" fmla="*/ 4 h 51"/>
                  <a:gd name="T58" fmla="*/ 23 w 43"/>
                  <a:gd name="T59" fmla="*/ 8 h 51"/>
                  <a:gd name="T60" fmla="*/ 31 w 43"/>
                  <a:gd name="T61" fmla="*/ 19 h 51"/>
                  <a:gd name="T62" fmla="*/ 39 w 43"/>
                  <a:gd name="T63" fmla="*/ 23 h 51"/>
                  <a:gd name="T64" fmla="*/ 39 w 43"/>
                  <a:gd name="T65" fmla="*/ 27 h 51"/>
                  <a:gd name="T66" fmla="*/ 43 w 43"/>
                  <a:gd name="T67" fmla="*/ 43 h 51"/>
                  <a:gd name="T68" fmla="*/ 43 w 43"/>
                  <a:gd name="T69" fmla="*/ 47 h 51"/>
                  <a:gd name="T70" fmla="*/ 43 w 43"/>
                  <a:gd name="T71" fmla="*/ 51 h 51"/>
                  <a:gd name="T72" fmla="*/ 43 w 43"/>
                  <a:gd name="T73" fmla="*/ 51 h 51"/>
                  <a:gd name="T74" fmla="*/ 39 w 43"/>
                  <a:gd name="T7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 h="51">
                    <a:moveTo>
                      <a:pt x="39" y="51"/>
                    </a:moveTo>
                    <a:lnTo>
                      <a:pt x="39" y="51"/>
                    </a:lnTo>
                    <a:lnTo>
                      <a:pt x="31" y="51"/>
                    </a:lnTo>
                    <a:lnTo>
                      <a:pt x="27" y="51"/>
                    </a:lnTo>
                    <a:lnTo>
                      <a:pt x="27" y="51"/>
                    </a:lnTo>
                    <a:lnTo>
                      <a:pt x="27" y="47"/>
                    </a:lnTo>
                    <a:lnTo>
                      <a:pt x="27" y="43"/>
                    </a:lnTo>
                    <a:lnTo>
                      <a:pt x="27" y="43"/>
                    </a:lnTo>
                    <a:lnTo>
                      <a:pt x="23" y="43"/>
                    </a:lnTo>
                    <a:lnTo>
                      <a:pt x="23" y="39"/>
                    </a:lnTo>
                    <a:lnTo>
                      <a:pt x="19" y="43"/>
                    </a:lnTo>
                    <a:lnTo>
                      <a:pt x="19" y="43"/>
                    </a:lnTo>
                    <a:lnTo>
                      <a:pt x="19" y="43"/>
                    </a:lnTo>
                    <a:lnTo>
                      <a:pt x="15" y="35"/>
                    </a:lnTo>
                    <a:lnTo>
                      <a:pt x="15" y="35"/>
                    </a:lnTo>
                    <a:lnTo>
                      <a:pt x="15" y="31"/>
                    </a:lnTo>
                    <a:lnTo>
                      <a:pt x="15" y="31"/>
                    </a:lnTo>
                    <a:lnTo>
                      <a:pt x="8" y="27"/>
                    </a:lnTo>
                    <a:lnTo>
                      <a:pt x="8" y="27"/>
                    </a:lnTo>
                    <a:lnTo>
                      <a:pt x="4" y="23"/>
                    </a:lnTo>
                    <a:lnTo>
                      <a:pt x="0" y="19"/>
                    </a:lnTo>
                    <a:lnTo>
                      <a:pt x="4" y="19"/>
                    </a:lnTo>
                    <a:lnTo>
                      <a:pt x="4" y="15"/>
                    </a:lnTo>
                    <a:lnTo>
                      <a:pt x="8" y="15"/>
                    </a:lnTo>
                    <a:lnTo>
                      <a:pt x="8" y="0"/>
                    </a:lnTo>
                    <a:lnTo>
                      <a:pt x="15" y="0"/>
                    </a:lnTo>
                    <a:lnTo>
                      <a:pt x="19" y="4"/>
                    </a:lnTo>
                    <a:lnTo>
                      <a:pt x="19" y="4"/>
                    </a:lnTo>
                    <a:lnTo>
                      <a:pt x="23" y="4"/>
                    </a:lnTo>
                    <a:lnTo>
                      <a:pt x="23" y="8"/>
                    </a:lnTo>
                    <a:lnTo>
                      <a:pt x="31" y="19"/>
                    </a:lnTo>
                    <a:lnTo>
                      <a:pt x="39" y="23"/>
                    </a:lnTo>
                    <a:lnTo>
                      <a:pt x="39" y="27"/>
                    </a:lnTo>
                    <a:lnTo>
                      <a:pt x="43" y="43"/>
                    </a:lnTo>
                    <a:lnTo>
                      <a:pt x="43" y="47"/>
                    </a:lnTo>
                    <a:lnTo>
                      <a:pt x="43" y="51"/>
                    </a:lnTo>
                    <a:lnTo>
                      <a:pt x="43" y="51"/>
                    </a:lnTo>
                    <a:lnTo>
                      <a:pt x="39" y="51"/>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25" name="Freeform 5">
                <a:extLst>
                  <a:ext uri="{FF2B5EF4-FFF2-40B4-BE49-F238E27FC236}">
                    <a16:creationId xmlns:a16="http://schemas.microsoft.com/office/drawing/2014/main" id="{F8EEE87B-6ACF-E51F-B719-451EF721FF07}"/>
                  </a:ext>
                </a:extLst>
              </p:cNvPr>
              <p:cNvSpPr>
                <a:spLocks noEditPoints="1"/>
              </p:cNvSpPr>
              <p:nvPr/>
            </p:nvSpPr>
            <p:spPr bwMode="auto">
              <a:xfrm>
                <a:off x="1641475" y="1160463"/>
                <a:ext cx="509587" cy="1146175"/>
              </a:xfrm>
              <a:custGeom>
                <a:avLst/>
                <a:gdLst>
                  <a:gd name="T0" fmla="*/ 172 w 321"/>
                  <a:gd name="T1" fmla="*/ 211 h 722"/>
                  <a:gd name="T2" fmla="*/ 141 w 321"/>
                  <a:gd name="T3" fmla="*/ 219 h 722"/>
                  <a:gd name="T4" fmla="*/ 55 w 321"/>
                  <a:gd name="T5" fmla="*/ 480 h 722"/>
                  <a:gd name="T6" fmla="*/ 118 w 321"/>
                  <a:gd name="T7" fmla="*/ 316 h 722"/>
                  <a:gd name="T8" fmla="*/ 251 w 321"/>
                  <a:gd name="T9" fmla="*/ 98 h 722"/>
                  <a:gd name="T10" fmla="*/ 290 w 321"/>
                  <a:gd name="T11" fmla="*/ 117 h 722"/>
                  <a:gd name="T12" fmla="*/ 239 w 321"/>
                  <a:gd name="T13" fmla="*/ 137 h 722"/>
                  <a:gd name="T14" fmla="*/ 196 w 321"/>
                  <a:gd name="T15" fmla="*/ 152 h 722"/>
                  <a:gd name="T16" fmla="*/ 211 w 321"/>
                  <a:gd name="T17" fmla="*/ 187 h 722"/>
                  <a:gd name="T18" fmla="*/ 223 w 321"/>
                  <a:gd name="T19" fmla="*/ 211 h 722"/>
                  <a:gd name="T20" fmla="*/ 188 w 321"/>
                  <a:gd name="T21" fmla="*/ 172 h 722"/>
                  <a:gd name="T22" fmla="*/ 172 w 321"/>
                  <a:gd name="T23" fmla="*/ 187 h 722"/>
                  <a:gd name="T24" fmla="*/ 184 w 321"/>
                  <a:gd name="T25" fmla="*/ 195 h 722"/>
                  <a:gd name="T26" fmla="*/ 157 w 321"/>
                  <a:gd name="T27" fmla="*/ 226 h 722"/>
                  <a:gd name="T28" fmla="*/ 129 w 321"/>
                  <a:gd name="T29" fmla="*/ 258 h 722"/>
                  <a:gd name="T30" fmla="*/ 196 w 321"/>
                  <a:gd name="T31" fmla="*/ 254 h 722"/>
                  <a:gd name="T32" fmla="*/ 165 w 321"/>
                  <a:gd name="T33" fmla="*/ 277 h 722"/>
                  <a:gd name="T34" fmla="*/ 180 w 321"/>
                  <a:gd name="T35" fmla="*/ 289 h 722"/>
                  <a:gd name="T36" fmla="*/ 157 w 321"/>
                  <a:gd name="T37" fmla="*/ 285 h 722"/>
                  <a:gd name="T38" fmla="*/ 126 w 321"/>
                  <a:gd name="T39" fmla="*/ 332 h 722"/>
                  <a:gd name="T40" fmla="*/ 180 w 321"/>
                  <a:gd name="T41" fmla="*/ 332 h 722"/>
                  <a:gd name="T42" fmla="*/ 169 w 321"/>
                  <a:gd name="T43" fmla="*/ 351 h 722"/>
                  <a:gd name="T44" fmla="*/ 126 w 321"/>
                  <a:gd name="T45" fmla="*/ 351 h 722"/>
                  <a:gd name="T46" fmla="*/ 106 w 321"/>
                  <a:gd name="T47" fmla="*/ 379 h 722"/>
                  <a:gd name="T48" fmla="*/ 94 w 321"/>
                  <a:gd name="T49" fmla="*/ 410 h 722"/>
                  <a:gd name="T50" fmla="*/ 75 w 321"/>
                  <a:gd name="T51" fmla="*/ 445 h 722"/>
                  <a:gd name="T52" fmla="*/ 79 w 321"/>
                  <a:gd name="T53" fmla="*/ 472 h 722"/>
                  <a:gd name="T54" fmla="*/ 83 w 321"/>
                  <a:gd name="T55" fmla="*/ 504 h 722"/>
                  <a:gd name="T56" fmla="*/ 118 w 321"/>
                  <a:gd name="T57" fmla="*/ 500 h 722"/>
                  <a:gd name="T58" fmla="*/ 114 w 321"/>
                  <a:gd name="T59" fmla="*/ 527 h 722"/>
                  <a:gd name="T60" fmla="*/ 86 w 321"/>
                  <a:gd name="T61" fmla="*/ 558 h 722"/>
                  <a:gd name="T62" fmla="*/ 63 w 321"/>
                  <a:gd name="T63" fmla="*/ 586 h 722"/>
                  <a:gd name="T64" fmla="*/ 43 w 321"/>
                  <a:gd name="T65" fmla="*/ 617 h 722"/>
                  <a:gd name="T66" fmla="*/ 67 w 321"/>
                  <a:gd name="T67" fmla="*/ 648 h 722"/>
                  <a:gd name="T68" fmla="*/ 67 w 321"/>
                  <a:gd name="T69" fmla="*/ 676 h 722"/>
                  <a:gd name="T70" fmla="*/ 90 w 321"/>
                  <a:gd name="T71" fmla="*/ 679 h 722"/>
                  <a:gd name="T72" fmla="*/ 110 w 321"/>
                  <a:gd name="T73" fmla="*/ 707 h 722"/>
                  <a:gd name="T74" fmla="*/ 227 w 321"/>
                  <a:gd name="T75" fmla="*/ 289 h 722"/>
                  <a:gd name="T76" fmla="*/ 176 w 321"/>
                  <a:gd name="T77" fmla="*/ 145 h 722"/>
                  <a:gd name="T78" fmla="*/ 157 w 321"/>
                  <a:gd name="T79" fmla="*/ 160 h 722"/>
                  <a:gd name="T80" fmla="*/ 122 w 321"/>
                  <a:gd name="T81" fmla="*/ 172 h 722"/>
                  <a:gd name="T82" fmla="*/ 141 w 321"/>
                  <a:gd name="T83" fmla="*/ 113 h 722"/>
                  <a:gd name="T84" fmla="*/ 129 w 321"/>
                  <a:gd name="T85" fmla="*/ 78 h 722"/>
                  <a:gd name="T86" fmla="*/ 153 w 321"/>
                  <a:gd name="T87" fmla="*/ 137 h 722"/>
                  <a:gd name="T88" fmla="*/ 75 w 321"/>
                  <a:gd name="T89" fmla="*/ 105 h 722"/>
                  <a:gd name="T90" fmla="*/ 94 w 321"/>
                  <a:gd name="T91" fmla="*/ 82 h 722"/>
                  <a:gd name="T92" fmla="*/ 114 w 321"/>
                  <a:gd name="T93" fmla="*/ 78 h 722"/>
                  <a:gd name="T94" fmla="*/ 110 w 321"/>
                  <a:gd name="T95" fmla="*/ 102 h 722"/>
                  <a:gd name="T96" fmla="*/ 67 w 321"/>
                  <a:gd name="T97" fmla="*/ 117 h 722"/>
                  <a:gd name="T98" fmla="*/ 12 w 321"/>
                  <a:gd name="T99" fmla="*/ 254 h 722"/>
                  <a:gd name="T100" fmla="*/ 114 w 321"/>
                  <a:gd name="T101" fmla="*/ 164 h 722"/>
                  <a:gd name="T102" fmla="*/ 75 w 321"/>
                  <a:gd name="T103" fmla="*/ 195 h 722"/>
                  <a:gd name="T104" fmla="*/ 98 w 321"/>
                  <a:gd name="T105" fmla="*/ 160 h 722"/>
                  <a:gd name="T106" fmla="*/ 16 w 321"/>
                  <a:gd name="T107" fmla="*/ 230 h 722"/>
                  <a:gd name="T108" fmla="*/ 47 w 321"/>
                  <a:gd name="T109" fmla="*/ 219 h 722"/>
                  <a:gd name="T110" fmla="*/ 40 w 321"/>
                  <a:gd name="T111" fmla="*/ 187 h 722"/>
                  <a:gd name="T112" fmla="*/ 129 w 321"/>
                  <a:gd name="T113" fmla="*/ 27 h 722"/>
                  <a:gd name="T114" fmla="*/ 118 w 321"/>
                  <a:gd name="T115" fmla="*/ 70 h 722"/>
                  <a:gd name="T116" fmla="*/ 47 w 321"/>
                  <a:gd name="T117" fmla="*/ 535 h 722"/>
                  <a:gd name="T118" fmla="*/ 59 w 321"/>
                  <a:gd name="T119" fmla="*/ 703 h 722"/>
                  <a:gd name="T120" fmla="*/ 114 w 321"/>
                  <a:gd name="T121" fmla="*/ 371 h 722"/>
                  <a:gd name="T122" fmla="*/ 43 w 321"/>
                  <a:gd name="T123" fmla="*/ 578 h 722"/>
                  <a:gd name="T124" fmla="*/ 40 w 321"/>
                  <a:gd name="T125" fmla="*/ 644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1" h="722">
                    <a:moveTo>
                      <a:pt x="94" y="78"/>
                    </a:moveTo>
                    <a:lnTo>
                      <a:pt x="94" y="78"/>
                    </a:lnTo>
                    <a:lnTo>
                      <a:pt x="94" y="82"/>
                    </a:lnTo>
                    <a:lnTo>
                      <a:pt x="90" y="82"/>
                    </a:lnTo>
                    <a:lnTo>
                      <a:pt x="90" y="82"/>
                    </a:lnTo>
                    <a:lnTo>
                      <a:pt x="86" y="82"/>
                    </a:lnTo>
                    <a:lnTo>
                      <a:pt x="86" y="82"/>
                    </a:lnTo>
                    <a:lnTo>
                      <a:pt x="86" y="78"/>
                    </a:lnTo>
                    <a:lnTo>
                      <a:pt x="86" y="78"/>
                    </a:lnTo>
                    <a:lnTo>
                      <a:pt x="86" y="74"/>
                    </a:lnTo>
                    <a:lnTo>
                      <a:pt x="86" y="74"/>
                    </a:lnTo>
                    <a:lnTo>
                      <a:pt x="86" y="74"/>
                    </a:lnTo>
                    <a:lnTo>
                      <a:pt x="86" y="74"/>
                    </a:lnTo>
                    <a:lnTo>
                      <a:pt x="86" y="74"/>
                    </a:lnTo>
                    <a:lnTo>
                      <a:pt x="90" y="74"/>
                    </a:lnTo>
                    <a:lnTo>
                      <a:pt x="94" y="74"/>
                    </a:lnTo>
                    <a:lnTo>
                      <a:pt x="94" y="78"/>
                    </a:lnTo>
                    <a:lnTo>
                      <a:pt x="94" y="78"/>
                    </a:lnTo>
                    <a:moveTo>
                      <a:pt x="141" y="215"/>
                    </a:moveTo>
                    <a:lnTo>
                      <a:pt x="141" y="215"/>
                    </a:lnTo>
                    <a:lnTo>
                      <a:pt x="141" y="215"/>
                    </a:lnTo>
                    <a:lnTo>
                      <a:pt x="141" y="215"/>
                    </a:lnTo>
                    <a:lnTo>
                      <a:pt x="141" y="211"/>
                    </a:lnTo>
                    <a:lnTo>
                      <a:pt x="141" y="211"/>
                    </a:lnTo>
                    <a:lnTo>
                      <a:pt x="141" y="211"/>
                    </a:lnTo>
                    <a:lnTo>
                      <a:pt x="145" y="207"/>
                    </a:lnTo>
                    <a:lnTo>
                      <a:pt x="145" y="207"/>
                    </a:lnTo>
                    <a:lnTo>
                      <a:pt x="145" y="207"/>
                    </a:lnTo>
                    <a:lnTo>
                      <a:pt x="145" y="207"/>
                    </a:lnTo>
                    <a:lnTo>
                      <a:pt x="145" y="207"/>
                    </a:lnTo>
                    <a:lnTo>
                      <a:pt x="149" y="211"/>
                    </a:lnTo>
                    <a:lnTo>
                      <a:pt x="149" y="211"/>
                    </a:lnTo>
                    <a:lnTo>
                      <a:pt x="149" y="215"/>
                    </a:lnTo>
                    <a:lnTo>
                      <a:pt x="149" y="219"/>
                    </a:lnTo>
                    <a:lnTo>
                      <a:pt x="145" y="219"/>
                    </a:lnTo>
                    <a:lnTo>
                      <a:pt x="145" y="219"/>
                    </a:lnTo>
                    <a:lnTo>
                      <a:pt x="141" y="215"/>
                    </a:lnTo>
                    <a:lnTo>
                      <a:pt x="141" y="215"/>
                    </a:lnTo>
                    <a:moveTo>
                      <a:pt x="188" y="203"/>
                    </a:moveTo>
                    <a:lnTo>
                      <a:pt x="188" y="203"/>
                    </a:lnTo>
                    <a:lnTo>
                      <a:pt x="188" y="203"/>
                    </a:lnTo>
                    <a:lnTo>
                      <a:pt x="188" y="203"/>
                    </a:lnTo>
                    <a:lnTo>
                      <a:pt x="188" y="207"/>
                    </a:lnTo>
                    <a:lnTo>
                      <a:pt x="184" y="207"/>
                    </a:lnTo>
                    <a:lnTo>
                      <a:pt x="180" y="207"/>
                    </a:lnTo>
                    <a:lnTo>
                      <a:pt x="176" y="203"/>
                    </a:lnTo>
                    <a:lnTo>
                      <a:pt x="176" y="203"/>
                    </a:lnTo>
                    <a:lnTo>
                      <a:pt x="172" y="207"/>
                    </a:lnTo>
                    <a:lnTo>
                      <a:pt x="172" y="207"/>
                    </a:lnTo>
                    <a:lnTo>
                      <a:pt x="172" y="211"/>
                    </a:lnTo>
                    <a:lnTo>
                      <a:pt x="172" y="211"/>
                    </a:lnTo>
                    <a:lnTo>
                      <a:pt x="165" y="211"/>
                    </a:lnTo>
                    <a:lnTo>
                      <a:pt x="165" y="211"/>
                    </a:lnTo>
                    <a:lnTo>
                      <a:pt x="165" y="211"/>
                    </a:lnTo>
                    <a:lnTo>
                      <a:pt x="165" y="211"/>
                    </a:lnTo>
                    <a:lnTo>
                      <a:pt x="161" y="211"/>
                    </a:lnTo>
                    <a:lnTo>
                      <a:pt x="161" y="207"/>
                    </a:lnTo>
                    <a:lnTo>
                      <a:pt x="161" y="207"/>
                    </a:lnTo>
                    <a:lnTo>
                      <a:pt x="165" y="207"/>
                    </a:lnTo>
                    <a:lnTo>
                      <a:pt x="165" y="207"/>
                    </a:lnTo>
                    <a:lnTo>
                      <a:pt x="165" y="207"/>
                    </a:lnTo>
                    <a:lnTo>
                      <a:pt x="165" y="203"/>
                    </a:lnTo>
                    <a:lnTo>
                      <a:pt x="184" y="199"/>
                    </a:lnTo>
                    <a:lnTo>
                      <a:pt x="188" y="203"/>
                    </a:lnTo>
                    <a:lnTo>
                      <a:pt x="188" y="203"/>
                    </a:lnTo>
                    <a:lnTo>
                      <a:pt x="188" y="203"/>
                    </a:lnTo>
                    <a:lnTo>
                      <a:pt x="188" y="203"/>
                    </a:lnTo>
                    <a:moveTo>
                      <a:pt x="153" y="219"/>
                    </a:moveTo>
                    <a:lnTo>
                      <a:pt x="153" y="219"/>
                    </a:lnTo>
                    <a:lnTo>
                      <a:pt x="153" y="223"/>
                    </a:lnTo>
                    <a:lnTo>
                      <a:pt x="153" y="223"/>
                    </a:lnTo>
                    <a:lnTo>
                      <a:pt x="153" y="226"/>
                    </a:lnTo>
                    <a:lnTo>
                      <a:pt x="149" y="226"/>
                    </a:lnTo>
                    <a:lnTo>
                      <a:pt x="149" y="226"/>
                    </a:lnTo>
                    <a:lnTo>
                      <a:pt x="145" y="226"/>
                    </a:lnTo>
                    <a:lnTo>
                      <a:pt x="145" y="226"/>
                    </a:lnTo>
                    <a:lnTo>
                      <a:pt x="141" y="226"/>
                    </a:lnTo>
                    <a:lnTo>
                      <a:pt x="137" y="226"/>
                    </a:lnTo>
                    <a:lnTo>
                      <a:pt x="133" y="230"/>
                    </a:lnTo>
                    <a:lnTo>
                      <a:pt x="133" y="226"/>
                    </a:lnTo>
                    <a:lnTo>
                      <a:pt x="133" y="226"/>
                    </a:lnTo>
                    <a:lnTo>
                      <a:pt x="133" y="226"/>
                    </a:lnTo>
                    <a:lnTo>
                      <a:pt x="133" y="223"/>
                    </a:lnTo>
                    <a:lnTo>
                      <a:pt x="133" y="223"/>
                    </a:lnTo>
                    <a:lnTo>
                      <a:pt x="133" y="223"/>
                    </a:lnTo>
                    <a:lnTo>
                      <a:pt x="129" y="219"/>
                    </a:lnTo>
                    <a:lnTo>
                      <a:pt x="133" y="219"/>
                    </a:lnTo>
                    <a:lnTo>
                      <a:pt x="133" y="219"/>
                    </a:lnTo>
                    <a:lnTo>
                      <a:pt x="137" y="219"/>
                    </a:lnTo>
                    <a:lnTo>
                      <a:pt x="137" y="219"/>
                    </a:lnTo>
                    <a:lnTo>
                      <a:pt x="137" y="219"/>
                    </a:lnTo>
                    <a:lnTo>
                      <a:pt x="137" y="219"/>
                    </a:lnTo>
                    <a:lnTo>
                      <a:pt x="137" y="215"/>
                    </a:lnTo>
                    <a:lnTo>
                      <a:pt x="137" y="215"/>
                    </a:lnTo>
                    <a:lnTo>
                      <a:pt x="137" y="215"/>
                    </a:lnTo>
                    <a:lnTo>
                      <a:pt x="137" y="215"/>
                    </a:lnTo>
                    <a:lnTo>
                      <a:pt x="137" y="215"/>
                    </a:lnTo>
                    <a:lnTo>
                      <a:pt x="137" y="219"/>
                    </a:lnTo>
                    <a:lnTo>
                      <a:pt x="141" y="219"/>
                    </a:lnTo>
                    <a:lnTo>
                      <a:pt x="141" y="219"/>
                    </a:lnTo>
                    <a:lnTo>
                      <a:pt x="145" y="219"/>
                    </a:lnTo>
                    <a:lnTo>
                      <a:pt x="145" y="219"/>
                    </a:lnTo>
                    <a:lnTo>
                      <a:pt x="149" y="219"/>
                    </a:lnTo>
                    <a:lnTo>
                      <a:pt x="149" y="223"/>
                    </a:lnTo>
                    <a:lnTo>
                      <a:pt x="149" y="223"/>
                    </a:lnTo>
                    <a:lnTo>
                      <a:pt x="149" y="223"/>
                    </a:lnTo>
                    <a:lnTo>
                      <a:pt x="149" y="223"/>
                    </a:lnTo>
                    <a:lnTo>
                      <a:pt x="153" y="223"/>
                    </a:lnTo>
                    <a:lnTo>
                      <a:pt x="153" y="219"/>
                    </a:lnTo>
                    <a:lnTo>
                      <a:pt x="153" y="219"/>
                    </a:lnTo>
                    <a:lnTo>
                      <a:pt x="153" y="219"/>
                    </a:lnTo>
                    <a:moveTo>
                      <a:pt x="59" y="480"/>
                    </a:moveTo>
                    <a:lnTo>
                      <a:pt x="59" y="480"/>
                    </a:lnTo>
                    <a:lnTo>
                      <a:pt x="59" y="480"/>
                    </a:lnTo>
                    <a:lnTo>
                      <a:pt x="59" y="484"/>
                    </a:lnTo>
                    <a:lnTo>
                      <a:pt x="59" y="488"/>
                    </a:lnTo>
                    <a:lnTo>
                      <a:pt x="59" y="488"/>
                    </a:lnTo>
                    <a:lnTo>
                      <a:pt x="59" y="492"/>
                    </a:lnTo>
                    <a:lnTo>
                      <a:pt x="59" y="488"/>
                    </a:lnTo>
                    <a:lnTo>
                      <a:pt x="59" y="488"/>
                    </a:lnTo>
                    <a:lnTo>
                      <a:pt x="55" y="488"/>
                    </a:lnTo>
                    <a:lnTo>
                      <a:pt x="55" y="488"/>
                    </a:lnTo>
                    <a:lnTo>
                      <a:pt x="55" y="488"/>
                    </a:lnTo>
                    <a:lnTo>
                      <a:pt x="55" y="488"/>
                    </a:lnTo>
                    <a:lnTo>
                      <a:pt x="55" y="492"/>
                    </a:lnTo>
                    <a:lnTo>
                      <a:pt x="55" y="492"/>
                    </a:lnTo>
                    <a:lnTo>
                      <a:pt x="59" y="496"/>
                    </a:lnTo>
                    <a:lnTo>
                      <a:pt x="59" y="496"/>
                    </a:lnTo>
                    <a:lnTo>
                      <a:pt x="55" y="496"/>
                    </a:lnTo>
                    <a:lnTo>
                      <a:pt x="55" y="496"/>
                    </a:lnTo>
                    <a:lnTo>
                      <a:pt x="55" y="496"/>
                    </a:lnTo>
                    <a:lnTo>
                      <a:pt x="55" y="492"/>
                    </a:lnTo>
                    <a:lnTo>
                      <a:pt x="55" y="496"/>
                    </a:lnTo>
                    <a:lnTo>
                      <a:pt x="51" y="492"/>
                    </a:lnTo>
                    <a:lnTo>
                      <a:pt x="51" y="492"/>
                    </a:lnTo>
                    <a:lnTo>
                      <a:pt x="51" y="492"/>
                    </a:lnTo>
                    <a:lnTo>
                      <a:pt x="51" y="492"/>
                    </a:lnTo>
                    <a:lnTo>
                      <a:pt x="51" y="492"/>
                    </a:lnTo>
                    <a:lnTo>
                      <a:pt x="51" y="488"/>
                    </a:lnTo>
                    <a:lnTo>
                      <a:pt x="51" y="488"/>
                    </a:lnTo>
                    <a:lnTo>
                      <a:pt x="51" y="484"/>
                    </a:lnTo>
                    <a:lnTo>
                      <a:pt x="51" y="484"/>
                    </a:lnTo>
                    <a:lnTo>
                      <a:pt x="51" y="484"/>
                    </a:lnTo>
                    <a:lnTo>
                      <a:pt x="51" y="484"/>
                    </a:lnTo>
                    <a:lnTo>
                      <a:pt x="51" y="480"/>
                    </a:lnTo>
                    <a:lnTo>
                      <a:pt x="55" y="480"/>
                    </a:lnTo>
                    <a:lnTo>
                      <a:pt x="55" y="480"/>
                    </a:lnTo>
                    <a:lnTo>
                      <a:pt x="55" y="480"/>
                    </a:lnTo>
                    <a:lnTo>
                      <a:pt x="55" y="480"/>
                    </a:lnTo>
                    <a:lnTo>
                      <a:pt x="55" y="480"/>
                    </a:lnTo>
                    <a:lnTo>
                      <a:pt x="55" y="484"/>
                    </a:lnTo>
                    <a:lnTo>
                      <a:pt x="55" y="484"/>
                    </a:lnTo>
                    <a:lnTo>
                      <a:pt x="55" y="484"/>
                    </a:lnTo>
                    <a:lnTo>
                      <a:pt x="59" y="480"/>
                    </a:lnTo>
                    <a:lnTo>
                      <a:pt x="55" y="480"/>
                    </a:lnTo>
                    <a:lnTo>
                      <a:pt x="55" y="480"/>
                    </a:lnTo>
                    <a:lnTo>
                      <a:pt x="59" y="480"/>
                    </a:lnTo>
                    <a:lnTo>
                      <a:pt x="59" y="480"/>
                    </a:lnTo>
                    <a:moveTo>
                      <a:pt x="59" y="508"/>
                    </a:moveTo>
                    <a:lnTo>
                      <a:pt x="59" y="508"/>
                    </a:lnTo>
                    <a:lnTo>
                      <a:pt x="59" y="512"/>
                    </a:lnTo>
                    <a:lnTo>
                      <a:pt x="59" y="515"/>
                    </a:lnTo>
                    <a:lnTo>
                      <a:pt x="59" y="515"/>
                    </a:lnTo>
                    <a:lnTo>
                      <a:pt x="59" y="515"/>
                    </a:lnTo>
                    <a:lnTo>
                      <a:pt x="59" y="515"/>
                    </a:lnTo>
                    <a:lnTo>
                      <a:pt x="59" y="519"/>
                    </a:lnTo>
                    <a:lnTo>
                      <a:pt x="55" y="519"/>
                    </a:lnTo>
                    <a:lnTo>
                      <a:pt x="55" y="519"/>
                    </a:lnTo>
                    <a:lnTo>
                      <a:pt x="55" y="519"/>
                    </a:lnTo>
                    <a:lnTo>
                      <a:pt x="51" y="515"/>
                    </a:lnTo>
                    <a:lnTo>
                      <a:pt x="51" y="515"/>
                    </a:lnTo>
                    <a:lnTo>
                      <a:pt x="51" y="515"/>
                    </a:lnTo>
                    <a:lnTo>
                      <a:pt x="47" y="515"/>
                    </a:lnTo>
                    <a:lnTo>
                      <a:pt x="47" y="515"/>
                    </a:lnTo>
                    <a:lnTo>
                      <a:pt x="47" y="515"/>
                    </a:lnTo>
                    <a:lnTo>
                      <a:pt x="47" y="512"/>
                    </a:lnTo>
                    <a:lnTo>
                      <a:pt x="51" y="512"/>
                    </a:lnTo>
                    <a:lnTo>
                      <a:pt x="51" y="512"/>
                    </a:lnTo>
                    <a:lnTo>
                      <a:pt x="55" y="508"/>
                    </a:lnTo>
                    <a:lnTo>
                      <a:pt x="51" y="504"/>
                    </a:lnTo>
                    <a:lnTo>
                      <a:pt x="51" y="504"/>
                    </a:lnTo>
                    <a:lnTo>
                      <a:pt x="51" y="504"/>
                    </a:lnTo>
                    <a:lnTo>
                      <a:pt x="51" y="504"/>
                    </a:lnTo>
                    <a:lnTo>
                      <a:pt x="55" y="504"/>
                    </a:lnTo>
                    <a:lnTo>
                      <a:pt x="55" y="508"/>
                    </a:lnTo>
                    <a:lnTo>
                      <a:pt x="55" y="504"/>
                    </a:lnTo>
                    <a:lnTo>
                      <a:pt x="55" y="508"/>
                    </a:lnTo>
                    <a:lnTo>
                      <a:pt x="55" y="508"/>
                    </a:lnTo>
                    <a:lnTo>
                      <a:pt x="55" y="508"/>
                    </a:lnTo>
                    <a:lnTo>
                      <a:pt x="59" y="508"/>
                    </a:lnTo>
                    <a:lnTo>
                      <a:pt x="59" y="508"/>
                    </a:lnTo>
                    <a:lnTo>
                      <a:pt x="59" y="508"/>
                    </a:lnTo>
                    <a:lnTo>
                      <a:pt x="59" y="508"/>
                    </a:lnTo>
                    <a:lnTo>
                      <a:pt x="59" y="508"/>
                    </a:lnTo>
                    <a:moveTo>
                      <a:pt x="118" y="312"/>
                    </a:moveTo>
                    <a:lnTo>
                      <a:pt x="118" y="312"/>
                    </a:lnTo>
                    <a:lnTo>
                      <a:pt x="118" y="312"/>
                    </a:lnTo>
                    <a:lnTo>
                      <a:pt x="118" y="312"/>
                    </a:lnTo>
                    <a:lnTo>
                      <a:pt x="118" y="316"/>
                    </a:lnTo>
                    <a:lnTo>
                      <a:pt x="118" y="316"/>
                    </a:lnTo>
                    <a:lnTo>
                      <a:pt x="110" y="320"/>
                    </a:lnTo>
                    <a:lnTo>
                      <a:pt x="110" y="320"/>
                    </a:lnTo>
                    <a:lnTo>
                      <a:pt x="110" y="320"/>
                    </a:lnTo>
                    <a:lnTo>
                      <a:pt x="110" y="320"/>
                    </a:lnTo>
                    <a:lnTo>
                      <a:pt x="106" y="320"/>
                    </a:lnTo>
                    <a:lnTo>
                      <a:pt x="106" y="320"/>
                    </a:lnTo>
                    <a:lnTo>
                      <a:pt x="110" y="320"/>
                    </a:lnTo>
                    <a:lnTo>
                      <a:pt x="110" y="316"/>
                    </a:lnTo>
                    <a:lnTo>
                      <a:pt x="110" y="316"/>
                    </a:lnTo>
                    <a:lnTo>
                      <a:pt x="110" y="316"/>
                    </a:lnTo>
                    <a:lnTo>
                      <a:pt x="110" y="316"/>
                    </a:lnTo>
                    <a:lnTo>
                      <a:pt x="110" y="316"/>
                    </a:lnTo>
                    <a:lnTo>
                      <a:pt x="110" y="312"/>
                    </a:lnTo>
                    <a:lnTo>
                      <a:pt x="114" y="308"/>
                    </a:lnTo>
                    <a:lnTo>
                      <a:pt x="114" y="308"/>
                    </a:lnTo>
                    <a:lnTo>
                      <a:pt x="118" y="308"/>
                    </a:lnTo>
                    <a:lnTo>
                      <a:pt x="118" y="312"/>
                    </a:lnTo>
                    <a:lnTo>
                      <a:pt x="118" y="312"/>
                    </a:lnTo>
                    <a:lnTo>
                      <a:pt x="118" y="312"/>
                    </a:lnTo>
                    <a:lnTo>
                      <a:pt x="118" y="312"/>
                    </a:lnTo>
                    <a:lnTo>
                      <a:pt x="118" y="312"/>
                    </a:lnTo>
                    <a:moveTo>
                      <a:pt x="43" y="711"/>
                    </a:moveTo>
                    <a:lnTo>
                      <a:pt x="43" y="711"/>
                    </a:lnTo>
                    <a:lnTo>
                      <a:pt x="43" y="711"/>
                    </a:lnTo>
                    <a:lnTo>
                      <a:pt x="43" y="711"/>
                    </a:lnTo>
                    <a:lnTo>
                      <a:pt x="43" y="711"/>
                    </a:lnTo>
                    <a:lnTo>
                      <a:pt x="43" y="711"/>
                    </a:lnTo>
                    <a:lnTo>
                      <a:pt x="43" y="711"/>
                    </a:lnTo>
                    <a:lnTo>
                      <a:pt x="47" y="715"/>
                    </a:lnTo>
                    <a:lnTo>
                      <a:pt x="47" y="715"/>
                    </a:lnTo>
                    <a:lnTo>
                      <a:pt x="47" y="711"/>
                    </a:lnTo>
                    <a:lnTo>
                      <a:pt x="47" y="711"/>
                    </a:lnTo>
                    <a:lnTo>
                      <a:pt x="51" y="711"/>
                    </a:lnTo>
                    <a:lnTo>
                      <a:pt x="51" y="711"/>
                    </a:lnTo>
                    <a:lnTo>
                      <a:pt x="51" y="715"/>
                    </a:lnTo>
                    <a:lnTo>
                      <a:pt x="55" y="715"/>
                    </a:lnTo>
                    <a:lnTo>
                      <a:pt x="55" y="718"/>
                    </a:lnTo>
                    <a:lnTo>
                      <a:pt x="51" y="715"/>
                    </a:lnTo>
                    <a:lnTo>
                      <a:pt x="51" y="715"/>
                    </a:lnTo>
                    <a:lnTo>
                      <a:pt x="51" y="715"/>
                    </a:lnTo>
                    <a:lnTo>
                      <a:pt x="47" y="715"/>
                    </a:lnTo>
                    <a:lnTo>
                      <a:pt x="47" y="715"/>
                    </a:lnTo>
                    <a:lnTo>
                      <a:pt x="47" y="715"/>
                    </a:lnTo>
                    <a:lnTo>
                      <a:pt x="43" y="711"/>
                    </a:lnTo>
                    <a:lnTo>
                      <a:pt x="43" y="711"/>
                    </a:lnTo>
                    <a:moveTo>
                      <a:pt x="290" y="82"/>
                    </a:moveTo>
                    <a:lnTo>
                      <a:pt x="290" y="82"/>
                    </a:lnTo>
                    <a:lnTo>
                      <a:pt x="278" y="86"/>
                    </a:lnTo>
                    <a:lnTo>
                      <a:pt x="262" y="90"/>
                    </a:lnTo>
                    <a:lnTo>
                      <a:pt x="251" y="98"/>
                    </a:lnTo>
                    <a:lnTo>
                      <a:pt x="223" y="105"/>
                    </a:lnTo>
                    <a:lnTo>
                      <a:pt x="215" y="113"/>
                    </a:lnTo>
                    <a:lnTo>
                      <a:pt x="211" y="117"/>
                    </a:lnTo>
                    <a:lnTo>
                      <a:pt x="208" y="117"/>
                    </a:lnTo>
                    <a:lnTo>
                      <a:pt x="208" y="117"/>
                    </a:lnTo>
                    <a:lnTo>
                      <a:pt x="208" y="113"/>
                    </a:lnTo>
                    <a:lnTo>
                      <a:pt x="204" y="113"/>
                    </a:lnTo>
                    <a:lnTo>
                      <a:pt x="204" y="113"/>
                    </a:lnTo>
                    <a:lnTo>
                      <a:pt x="204" y="113"/>
                    </a:lnTo>
                    <a:lnTo>
                      <a:pt x="200" y="117"/>
                    </a:lnTo>
                    <a:lnTo>
                      <a:pt x="200" y="117"/>
                    </a:lnTo>
                    <a:lnTo>
                      <a:pt x="200" y="117"/>
                    </a:lnTo>
                    <a:lnTo>
                      <a:pt x="200" y="121"/>
                    </a:lnTo>
                    <a:lnTo>
                      <a:pt x="200" y="121"/>
                    </a:lnTo>
                    <a:lnTo>
                      <a:pt x="204" y="121"/>
                    </a:lnTo>
                    <a:lnTo>
                      <a:pt x="204" y="125"/>
                    </a:lnTo>
                    <a:lnTo>
                      <a:pt x="204" y="125"/>
                    </a:lnTo>
                    <a:lnTo>
                      <a:pt x="204" y="129"/>
                    </a:lnTo>
                    <a:lnTo>
                      <a:pt x="204" y="129"/>
                    </a:lnTo>
                    <a:lnTo>
                      <a:pt x="208" y="129"/>
                    </a:lnTo>
                    <a:lnTo>
                      <a:pt x="215" y="129"/>
                    </a:lnTo>
                    <a:lnTo>
                      <a:pt x="219" y="125"/>
                    </a:lnTo>
                    <a:lnTo>
                      <a:pt x="227" y="125"/>
                    </a:lnTo>
                    <a:lnTo>
                      <a:pt x="227" y="121"/>
                    </a:lnTo>
                    <a:lnTo>
                      <a:pt x="227" y="117"/>
                    </a:lnTo>
                    <a:lnTo>
                      <a:pt x="231" y="113"/>
                    </a:lnTo>
                    <a:lnTo>
                      <a:pt x="231" y="113"/>
                    </a:lnTo>
                    <a:lnTo>
                      <a:pt x="231" y="113"/>
                    </a:lnTo>
                    <a:lnTo>
                      <a:pt x="235" y="113"/>
                    </a:lnTo>
                    <a:lnTo>
                      <a:pt x="235" y="113"/>
                    </a:lnTo>
                    <a:lnTo>
                      <a:pt x="235" y="113"/>
                    </a:lnTo>
                    <a:lnTo>
                      <a:pt x="239" y="113"/>
                    </a:lnTo>
                    <a:lnTo>
                      <a:pt x="239" y="113"/>
                    </a:lnTo>
                    <a:lnTo>
                      <a:pt x="239" y="117"/>
                    </a:lnTo>
                    <a:lnTo>
                      <a:pt x="239" y="117"/>
                    </a:lnTo>
                    <a:lnTo>
                      <a:pt x="235" y="121"/>
                    </a:lnTo>
                    <a:lnTo>
                      <a:pt x="235" y="121"/>
                    </a:lnTo>
                    <a:lnTo>
                      <a:pt x="239" y="121"/>
                    </a:lnTo>
                    <a:lnTo>
                      <a:pt x="251" y="117"/>
                    </a:lnTo>
                    <a:lnTo>
                      <a:pt x="254" y="109"/>
                    </a:lnTo>
                    <a:lnTo>
                      <a:pt x="254" y="109"/>
                    </a:lnTo>
                    <a:lnTo>
                      <a:pt x="258" y="105"/>
                    </a:lnTo>
                    <a:lnTo>
                      <a:pt x="262" y="105"/>
                    </a:lnTo>
                    <a:lnTo>
                      <a:pt x="262" y="102"/>
                    </a:lnTo>
                    <a:lnTo>
                      <a:pt x="262" y="102"/>
                    </a:lnTo>
                    <a:lnTo>
                      <a:pt x="266" y="102"/>
                    </a:lnTo>
                    <a:lnTo>
                      <a:pt x="262" y="113"/>
                    </a:lnTo>
                    <a:lnTo>
                      <a:pt x="270" y="113"/>
                    </a:lnTo>
                    <a:lnTo>
                      <a:pt x="286" y="117"/>
                    </a:lnTo>
                    <a:lnTo>
                      <a:pt x="290" y="117"/>
                    </a:lnTo>
                    <a:lnTo>
                      <a:pt x="286" y="121"/>
                    </a:lnTo>
                    <a:lnTo>
                      <a:pt x="278" y="117"/>
                    </a:lnTo>
                    <a:lnTo>
                      <a:pt x="270" y="117"/>
                    </a:lnTo>
                    <a:lnTo>
                      <a:pt x="258" y="121"/>
                    </a:lnTo>
                    <a:lnTo>
                      <a:pt x="258" y="121"/>
                    </a:lnTo>
                    <a:lnTo>
                      <a:pt x="270" y="125"/>
                    </a:lnTo>
                    <a:lnTo>
                      <a:pt x="274" y="129"/>
                    </a:lnTo>
                    <a:lnTo>
                      <a:pt x="270" y="129"/>
                    </a:lnTo>
                    <a:lnTo>
                      <a:pt x="258" y="121"/>
                    </a:lnTo>
                    <a:lnTo>
                      <a:pt x="251" y="125"/>
                    </a:lnTo>
                    <a:lnTo>
                      <a:pt x="254" y="125"/>
                    </a:lnTo>
                    <a:lnTo>
                      <a:pt x="254" y="125"/>
                    </a:lnTo>
                    <a:lnTo>
                      <a:pt x="251" y="129"/>
                    </a:lnTo>
                    <a:lnTo>
                      <a:pt x="251" y="129"/>
                    </a:lnTo>
                    <a:lnTo>
                      <a:pt x="251" y="129"/>
                    </a:lnTo>
                    <a:lnTo>
                      <a:pt x="251" y="133"/>
                    </a:lnTo>
                    <a:lnTo>
                      <a:pt x="254" y="137"/>
                    </a:lnTo>
                    <a:lnTo>
                      <a:pt x="254" y="137"/>
                    </a:lnTo>
                    <a:lnTo>
                      <a:pt x="254" y="137"/>
                    </a:lnTo>
                    <a:lnTo>
                      <a:pt x="258" y="141"/>
                    </a:lnTo>
                    <a:lnTo>
                      <a:pt x="262" y="141"/>
                    </a:lnTo>
                    <a:lnTo>
                      <a:pt x="266" y="145"/>
                    </a:lnTo>
                    <a:lnTo>
                      <a:pt x="270" y="148"/>
                    </a:lnTo>
                    <a:lnTo>
                      <a:pt x="266" y="148"/>
                    </a:lnTo>
                    <a:lnTo>
                      <a:pt x="266" y="152"/>
                    </a:lnTo>
                    <a:lnTo>
                      <a:pt x="266" y="152"/>
                    </a:lnTo>
                    <a:lnTo>
                      <a:pt x="270" y="156"/>
                    </a:lnTo>
                    <a:lnTo>
                      <a:pt x="270" y="156"/>
                    </a:lnTo>
                    <a:lnTo>
                      <a:pt x="270" y="160"/>
                    </a:lnTo>
                    <a:lnTo>
                      <a:pt x="270" y="160"/>
                    </a:lnTo>
                    <a:lnTo>
                      <a:pt x="266" y="160"/>
                    </a:lnTo>
                    <a:lnTo>
                      <a:pt x="266" y="160"/>
                    </a:lnTo>
                    <a:lnTo>
                      <a:pt x="266" y="156"/>
                    </a:lnTo>
                    <a:lnTo>
                      <a:pt x="266" y="152"/>
                    </a:lnTo>
                    <a:lnTo>
                      <a:pt x="266" y="152"/>
                    </a:lnTo>
                    <a:lnTo>
                      <a:pt x="266" y="152"/>
                    </a:lnTo>
                    <a:lnTo>
                      <a:pt x="266" y="152"/>
                    </a:lnTo>
                    <a:lnTo>
                      <a:pt x="262" y="148"/>
                    </a:lnTo>
                    <a:lnTo>
                      <a:pt x="262" y="148"/>
                    </a:lnTo>
                    <a:lnTo>
                      <a:pt x="262" y="145"/>
                    </a:lnTo>
                    <a:lnTo>
                      <a:pt x="254" y="145"/>
                    </a:lnTo>
                    <a:lnTo>
                      <a:pt x="254" y="141"/>
                    </a:lnTo>
                    <a:lnTo>
                      <a:pt x="254" y="141"/>
                    </a:lnTo>
                    <a:lnTo>
                      <a:pt x="251" y="137"/>
                    </a:lnTo>
                    <a:lnTo>
                      <a:pt x="251" y="137"/>
                    </a:lnTo>
                    <a:lnTo>
                      <a:pt x="247" y="133"/>
                    </a:lnTo>
                    <a:lnTo>
                      <a:pt x="247" y="133"/>
                    </a:lnTo>
                    <a:lnTo>
                      <a:pt x="243" y="133"/>
                    </a:lnTo>
                    <a:lnTo>
                      <a:pt x="243" y="133"/>
                    </a:lnTo>
                    <a:lnTo>
                      <a:pt x="239" y="137"/>
                    </a:lnTo>
                    <a:lnTo>
                      <a:pt x="231" y="141"/>
                    </a:lnTo>
                    <a:lnTo>
                      <a:pt x="231" y="145"/>
                    </a:lnTo>
                    <a:lnTo>
                      <a:pt x="231" y="141"/>
                    </a:lnTo>
                    <a:lnTo>
                      <a:pt x="231" y="137"/>
                    </a:lnTo>
                    <a:lnTo>
                      <a:pt x="231" y="137"/>
                    </a:lnTo>
                    <a:lnTo>
                      <a:pt x="231" y="133"/>
                    </a:lnTo>
                    <a:lnTo>
                      <a:pt x="227" y="133"/>
                    </a:lnTo>
                    <a:lnTo>
                      <a:pt x="227" y="133"/>
                    </a:lnTo>
                    <a:lnTo>
                      <a:pt x="219" y="133"/>
                    </a:lnTo>
                    <a:lnTo>
                      <a:pt x="219" y="133"/>
                    </a:lnTo>
                    <a:lnTo>
                      <a:pt x="204" y="137"/>
                    </a:lnTo>
                    <a:lnTo>
                      <a:pt x="200" y="141"/>
                    </a:lnTo>
                    <a:lnTo>
                      <a:pt x="196" y="145"/>
                    </a:lnTo>
                    <a:lnTo>
                      <a:pt x="192" y="145"/>
                    </a:lnTo>
                    <a:lnTo>
                      <a:pt x="192" y="148"/>
                    </a:lnTo>
                    <a:lnTo>
                      <a:pt x="196" y="145"/>
                    </a:lnTo>
                    <a:lnTo>
                      <a:pt x="196" y="145"/>
                    </a:lnTo>
                    <a:lnTo>
                      <a:pt x="196" y="148"/>
                    </a:lnTo>
                    <a:lnTo>
                      <a:pt x="196" y="148"/>
                    </a:lnTo>
                    <a:lnTo>
                      <a:pt x="200" y="148"/>
                    </a:lnTo>
                    <a:lnTo>
                      <a:pt x="200" y="148"/>
                    </a:lnTo>
                    <a:lnTo>
                      <a:pt x="204" y="152"/>
                    </a:lnTo>
                    <a:lnTo>
                      <a:pt x="208" y="152"/>
                    </a:lnTo>
                    <a:lnTo>
                      <a:pt x="211" y="152"/>
                    </a:lnTo>
                    <a:lnTo>
                      <a:pt x="215" y="152"/>
                    </a:lnTo>
                    <a:lnTo>
                      <a:pt x="219" y="156"/>
                    </a:lnTo>
                    <a:lnTo>
                      <a:pt x="219" y="160"/>
                    </a:lnTo>
                    <a:lnTo>
                      <a:pt x="223" y="160"/>
                    </a:lnTo>
                    <a:lnTo>
                      <a:pt x="223" y="164"/>
                    </a:lnTo>
                    <a:lnTo>
                      <a:pt x="231" y="168"/>
                    </a:lnTo>
                    <a:lnTo>
                      <a:pt x="231" y="168"/>
                    </a:lnTo>
                    <a:lnTo>
                      <a:pt x="235" y="168"/>
                    </a:lnTo>
                    <a:lnTo>
                      <a:pt x="239" y="172"/>
                    </a:lnTo>
                    <a:lnTo>
                      <a:pt x="235" y="172"/>
                    </a:lnTo>
                    <a:lnTo>
                      <a:pt x="235" y="172"/>
                    </a:lnTo>
                    <a:lnTo>
                      <a:pt x="219" y="164"/>
                    </a:lnTo>
                    <a:lnTo>
                      <a:pt x="219" y="160"/>
                    </a:lnTo>
                    <a:lnTo>
                      <a:pt x="215" y="156"/>
                    </a:lnTo>
                    <a:lnTo>
                      <a:pt x="208" y="156"/>
                    </a:lnTo>
                    <a:lnTo>
                      <a:pt x="204" y="156"/>
                    </a:lnTo>
                    <a:lnTo>
                      <a:pt x="204" y="156"/>
                    </a:lnTo>
                    <a:lnTo>
                      <a:pt x="200" y="156"/>
                    </a:lnTo>
                    <a:lnTo>
                      <a:pt x="200" y="156"/>
                    </a:lnTo>
                    <a:lnTo>
                      <a:pt x="200" y="152"/>
                    </a:lnTo>
                    <a:lnTo>
                      <a:pt x="200" y="152"/>
                    </a:lnTo>
                    <a:lnTo>
                      <a:pt x="196" y="152"/>
                    </a:lnTo>
                    <a:lnTo>
                      <a:pt x="196" y="152"/>
                    </a:lnTo>
                    <a:lnTo>
                      <a:pt x="196" y="152"/>
                    </a:lnTo>
                    <a:lnTo>
                      <a:pt x="196" y="152"/>
                    </a:lnTo>
                    <a:lnTo>
                      <a:pt x="196" y="152"/>
                    </a:lnTo>
                    <a:lnTo>
                      <a:pt x="192" y="152"/>
                    </a:lnTo>
                    <a:lnTo>
                      <a:pt x="192" y="152"/>
                    </a:lnTo>
                    <a:lnTo>
                      <a:pt x="188" y="152"/>
                    </a:lnTo>
                    <a:lnTo>
                      <a:pt x="188" y="156"/>
                    </a:lnTo>
                    <a:lnTo>
                      <a:pt x="188" y="156"/>
                    </a:lnTo>
                    <a:lnTo>
                      <a:pt x="188" y="160"/>
                    </a:lnTo>
                    <a:lnTo>
                      <a:pt x="196" y="160"/>
                    </a:lnTo>
                    <a:lnTo>
                      <a:pt x="204" y="160"/>
                    </a:lnTo>
                    <a:lnTo>
                      <a:pt x="204" y="160"/>
                    </a:lnTo>
                    <a:lnTo>
                      <a:pt x="204" y="160"/>
                    </a:lnTo>
                    <a:lnTo>
                      <a:pt x="204" y="164"/>
                    </a:lnTo>
                    <a:lnTo>
                      <a:pt x="204" y="164"/>
                    </a:lnTo>
                    <a:lnTo>
                      <a:pt x="196" y="164"/>
                    </a:lnTo>
                    <a:lnTo>
                      <a:pt x="196" y="168"/>
                    </a:lnTo>
                    <a:lnTo>
                      <a:pt x="196" y="168"/>
                    </a:lnTo>
                    <a:lnTo>
                      <a:pt x="196" y="168"/>
                    </a:lnTo>
                    <a:lnTo>
                      <a:pt x="211" y="164"/>
                    </a:lnTo>
                    <a:lnTo>
                      <a:pt x="211" y="164"/>
                    </a:lnTo>
                    <a:lnTo>
                      <a:pt x="211" y="164"/>
                    </a:lnTo>
                    <a:lnTo>
                      <a:pt x="211" y="160"/>
                    </a:lnTo>
                    <a:lnTo>
                      <a:pt x="211" y="164"/>
                    </a:lnTo>
                    <a:lnTo>
                      <a:pt x="211" y="164"/>
                    </a:lnTo>
                    <a:lnTo>
                      <a:pt x="215" y="168"/>
                    </a:lnTo>
                    <a:lnTo>
                      <a:pt x="215" y="168"/>
                    </a:lnTo>
                    <a:lnTo>
                      <a:pt x="219" y="168"/>
                    </a:lnTo>
                    <a:lnTo>
                      <a:pt x="223" y="168"/>
                    </a:lnTo>
                    <a:lnTo>
                      <a:pt x="223" y="168"/>
                    </a:lnTo>
                    <a:lnTo>
                      <a:pt x="219" y="172"/>
                    </a:lnTo>
                    <a:lnTo>
                      <a:pt x="211" y="168"/>
                    </a:lnTo>
                    <a:lnTo>
                      <a:pt x="211" y="168"/>
                    </a:lnTo>
                    <a:lnTo>
                      <a:pt x="215" y="172"/>
                    </a:lnTo>
                    <a:lnTo>
                      <a:pt x="215" y="172"/>
                    </a:lnTo>
                    <a:lnTo>
                      <a:pt x="215" y="172"/>
                    </a:lnTo>
                    <a:lnTo>
                      <a:pt x="215" y="172"/>
                    </a:lnTo>
                    <a:lnTo>
                      <a:pt x="215" y="172"/>
                    </a:lnTo>
                    <a:lnTo>
                      <a:pt x="211" y="172"/>
                    </a:lnTo>
                    <a:lnTo>
                      <a:pt x="211" y="176"/>
                    </a:lnTo>
                    <a:lnTo>
                      <a:pt x="211" y="176"/>
                    </a:lnTo>
                    <a:lnTo>
                      <a:pt x="211" y="176"/>
                    </a:lnTo>
                    <a:lnTo>
                      <a:pt x="211" y="176"/>
                    </a:lnTo>
                    <a:lnTo>
                      <a:pt x="211" y="176"/>
                    </a:lnTo>
                    <a:lnTo>
                      <a:pt x="208" y="180"/>
                    </a:lnTo>
                    <a:lnTo>
                      <a:pt x="208" y="180"/>
                    </a:lnTo>
                    <a:lnTo>
                      <a:pt x="204" y="180"/>
                    </a:lnTo>
                    <a:lnTo>
                      <a:pt x="204" y="180"/>
                    </a:lnTo>
                    <a:lnTo>
                      <a:pt x="204" y="180"/>
                    </a:lnTo>
                    <a:lnTo>
                      <a:pt x="208" y="184"/>
                    </a:lnTo>
                    <a:lnTo>
                      <a:pt x="208" y="184"/>
                    </a:lnTo>
                    <a:lnTo>
                      <a:pt x="208" y="184"/>
                    </a:lnTo>
                    <a:lnTo>
                      <a:pt x="211" y="187"/>
                    </a:lnTo>
                    <a:lnTo>
                      <a:pt x="215" y="180"/>
                    </a:lnTo>
                    <a:lnTo>
                      <a:pt x="219" y="180"/>
                    </a:lnTo>
                    <a:lnTo>
                      <a:pt x="219" y="180"/>
                    </a:lnTo>
                    <a:lnTo>
                      <a:pt x="223" y="180"/>
                    </a:lnTo>
                    <a:lnTo>
                      <a:pt x="227" y="184"/>
                    </a:lnTo>
                    <a:lnTo>
                      <a:pt x="235" y="184"/>
                    </a:lnTo>
                    <a:lnTo>
                      <a:pt x="231" y="184"/>
                    </a:lnTo>
                    <a:lnTo>
                      <a:pt x="231" y="184"/>
                    </a:lnTo>
                    <a:lnTo>
                      <a:pt x="235" y="184"/>
                    </a:lnTo>
                    <a:lnTo>
                      <a:pt x="235" y="184"/>
                    </a:lnTo>
                    <a:lnTo>
                      <a:pt x="231" y="187"/>
                    </a:lnTo>
                    <a:lnTo>
                      <a:pt x="223" y="187"/>
                    </a:lnTo>
                    <a:lnTo>
                      <a:pt x="219" y="184"/>
                    </a:lnTo>
                    <a:lnTo>
                      <a:pt x="219" y="184"/>
                    </a:lnTo>
                    <a:lnTo>
                      <a:pt x="219" y="184"/>
                    </a:lnTo>
                    <a:lnTo>
                      <a:pt x="219" y="187"/>
                    </a:lnTo>
                    <a:lnTo>
                      <a:pt x="215" y="187"/>
                    </a:lnTo>
                    <a:lnTo>
                      <a:pt x="215" y="187"/>
                    </a:lnTo>
                    <a:lnTo>
                      <a:pt x="215" y="187"/>
                    </a:lnTo>
                    <a:lnTo>
                      <a:pt x="215" y="191"/>
                    </a:lnTo>
                    <a:lnTo>
                      <a:pt x="215" y="195"/>
                    </a:lnTo>
                    <a:lnTo>
                      <a:pt x="223" y="195"/>
                    </a:lnTo>
                    <a:lnTo>
                      <a:pt x="223" y="195"/>
                    </a:lnTo>
                    <a:lnTo>
                      <a:pt x="223" y="199"/>
                    </a:lnTo>
                    <a:lnTo>
                      <a:pt x="223" y="199"/>
                    </a:lnTo>
                    <a:lnTo>
                      <a:pt x="223" y="203"/>
                    </a:lnTo>
                    <a:lnTo>
                      <a:pt x="227" y="203"/>
                    </a:lnTo>
                    <a:lnTo>
                      <a:pt x="231" y="203"/>
                    </a:lnTo>
                    <a:lnTo>
                      <a:pt x="227" y="203"/>
                    </a:lnTo>
                    <a:lnTo>
                      <a:pt x="227" y="203"/>
                    </a:lnTo>
                    <a:lnTo>
                      <a:pt x="223" y="203"/>
                    </a:lnTo>
                    <a:lnTo>
                      <a:pt x="223" y="203"/>
                    </a:lnTo>
                    <a:lnTo>
                      <a:pt x="219" y="199"/>
                    </a:lnTo>
                    <a:lnTo>
                      <a:pt x="215" y="195"/>
                    </a:lnTo>
                    <a:lnTo>
                      <a:pt x="215" y="195"/>
                    </a:lnTo>
                    <a:lnTo>
                      <a:pt x="215" y="199"/>
                    </a:lnTo>
                    <a:lnTo>
                      <a:pt x="215" y="199"/>
                    </a:lnTo>
                    <a:lnTo>
                      <a:pt x="219" y="203"/>
                    </a:lnTo>
                    <a:lnTo>
                      <a:pt x="219" y="203"/>
                    </a:lnTo>
                    <a:lnTo>
                      <a:pt x="219" y="203"/>
                    </a:lnTo>
                    <a:lnTo>
                      <a:pt x="223" y="207"/>
                    </a:lnTo>
                    <a:lnTo>
                      <a:pt x="227" y="207"/>
                    </a:lnTo>
                    <a:lnTo>
                      <a:pt x="227" y="207"/>
                    </a:lnTo>
                    <a:lnTo>
                      <a:pt x="223" y="207"/>
                    </a:lnTo>
                    <a:lnTo>
                      <a:pt x="223" y="207"/>
                    </a:lnTo>
                    <a:lnTo>
                      <a:pt x="227" y="211"/>
                    </a:lnTo>
                    <a:lnTo>
                      <a:pt x="227" y="211"/>
                    </a:lnTo>
                    <a:lnTo>
                      <a:pt x="227" y="211"/>
                    </a:lnTo>
                    <a:lnTo>
                      <a:pt x="227" y="211"/>
                    </a:lnTo>
                    <a:lnTo>
                      <a:pt x="223" y="211"/>
                    </a:lnTo>
                    <a:lnTo>
                      <a:pt x="223" y="211"/>
                    </a:lnTo>
                    <a:lnTo>
                      <a:pt x="211" y="199"/>
                    </a:lnTo>
                    <a:lnTo>
                      <a:pt x="211" y="199"/>
                    </a:lnTo>
                    <a:lnTo>
                      <a:pt x="208" y="199"/>
                    </a:lnTo>
                    <a:lnTo>
                      <a:pt x="208" y="199"/>
                    </a:lnTo>
                    <a:lnTo>
                      <a:pt x="208" y="199"/>
                    </a:lnTo>
                    <a:lnTo>
                      <a:pt x="211" y="203"/>
                    </a:lnTo>
                    <a:lnTo>
                      <a:pt x="211" y="203"/>
                    </a:lnTo>
                    <a:lnTo>
                      <a:pt x="211" y="203"/>
                    </a:lnTo>
                    <a:lnTo>
                      <a:pt x="215" y="207"/>
                    </a:lnTo>
                    <a:lnTo>
                      <a:pt x="215" y="211"/>
                    </a:lnTo>
                    <a:lnTo>
                      <a:pt x="215" y="211"/>
                    </a:lnTo>
                    <a:lnTo>
                      <a:pt x="215" y="215"/>
                    </a:lnTo>
                    <a:lnTo>
                      <a:pt x="215" y="215"/>
                    </a:lnTo>
                    <a:lnTo>
                      <a:pt x="215" y="215"/>
                    </a:lnTo>
                    <a:lnTo>
                      <a:pt x="219" y="219"/>
                    </a:lnTo>
                    <a:lnTo>
                      <a:pt x="227" y="219"/>
                    </a:lnTo>
                    <a:lnTo>
                      <a:pt x="227" y="223"/>
                    </a:lnTo>
                    <a:lnTo>
                      <a:pt x="231" y="226"/>
                    </a:lnTo>
                    <a:lnTo>
                      <a:pt x="231" y="226"/>
                    </a:lnTo>
                    <a:lnTo>
                      <a:pt x="235" y="226"/>
                    </a:lnTo>
                    <a:lnTo>
                      <a:pt x="235" y="226"/>
                    </a:lnTo>
                    <a:lnTo>
                      <a:pt x="231" y="226"/>
                    </a:lnTo>
                    <a:lnTo>
                      <a:pt x="219" y="219"/>
                    </a:lnTo>
                    <a:lnTo>
                      <a:pt x="219" y="219"/>
                    </a:lnTo>
                    <a:lnTo>
                      <a:pt x="215" y="219"/>
                    </a:lnTo>
                    <a:lnTo>
                      <a:pt x="215" y="219"/>
                    </a:lnTo>
                    <a:lnTo>
                      <a:pt x="211" y="215"/>
                    </a:lnTo>
                    <a:lnTo>
                      <a:pt x="211" y="215"/>
                    </a:lnTo>
                    <a:lnTo>
                      <a:pt x="211" y="211"/>
                    </a:lnTo>
                    <a:lnTo>
                      <a:pt x="208" y="207"/>
                    </a:lnTo>
                    <a:lnTo>
                      <a:pt x="208" y="203"/>
                    </a:lnTo>
                    <a:lnTo>
                      <a:pt x="204" y="199"/>
                    </a:lnTo>
                    <a:lnTo>
                      <a:pt x="196" y="199"/>
                    </a:lnTo>
                    <a:lnTo>
                      <a:pt x="196" y="195"/>
                    </a:lnTo>
                    <a:lnTo>
                      <a:pt x="196" y="195"/>
                    </a:lnTo>
                    <a:lnTo>
                      <a:pt x="196" y="191"/>
                    </a:lnTo>
                    <a:lnTo>
                      <a:pt x="196" y="191"/>
                    </a:lnTo>
                    <a:lnTo>
                      <a:pt x="196" y="187"/>
                    </a:lnTo>
                    <a:lnTo>
                      <a:pt x="192" y="184"/>
                    </a:lnTo>
                    <a:lnTo>
                      <a:pt x="196" y="184"/>
                    </a:lnTo>
                    <a:lnTo>
                      <a:pt x="192" y="180"/>
                    </a:lnTo>
                    <a:lnTo>
                      <a:pt x="192" y="176"/>
                    </a:lnTo>
                    <a:lnTo>
                      <a:pt x="192" y="176"/>
                    </a:lnTo>
                    <a:lnTo>
                      <a:pt x="192" y="176"/>
                    </a:lnTo>
                    <a:lnTo>
                      <a:pt x="192" y="176"/>
                    </a:lnTo>
                    <a:lnTo>
                      <a:pt x="188" y="176"/>
                    </a:lnTo>
                    <a:lnTo>
                      <a:pt x="188" y="176"/>
                    </a:lnTo>
                    <a:lnTo>
                      <a:pt x="188" y="176"/>
                    </a:lnTo>
                    <a:lnTo>
                      <a:pt x="188" y="172"/>
                    </a:lnTo>
                    <a:lnTo>
                      <a:pt x="188" y="172"/>
                    </a:lnTo>
                    <a:lnTo>
                      <a:pt x="188" y="172"/>
                    </a:lnTo>
                    <a:lnTo>
                      <a:pt x="188" y="168"/>
                    </a:lnTo>
                    <a:lnTo>
                      <a:pt x="188" y="168"/>
                    </a:lnTo>
                    <a:lnTo>
                      <a:pt x="184" y="164"/>
                    </a:lnTo>
                    <a:lnTo>
                      <a:pt x="184" y="164"/>
                    </a:lnTo>
                    <a:lnTo>
                      <a:pt x="180" y="164"/>
                    </a:lnTo>
                    <a:lnTo>
                      <a:pt x="180" y="164"/>
                    </a:lnTo>
                    <a:lnTo>
                      <a:pt x="180" y="168"/>
                    </a:lnTo>
                    <a:lnTo>
                      <a:pt x="180" y="168"/>
                    </a:lnTo>
                    <a:lnTo>
                      <a:pt x="180" y="168"/>
                    </a:lnTo>
                    <a:lnTo>
                      <a:pt x="180" y="172"/>
                    </a:lnTo>
                    <a:lnTo>
                      <a:pt x="180" y="172"/>
                    </a:lnTo>
                    <a:lnTo>
                      <a:pt x="180" y="176"/>
                    </a:lnTo>
                    <a:lnTo>
                      <a:pt x="180" y="176"/>
                    </a:lnTo>
                    <a:lnTo>
                      <a:pt x="180" y="176"/>
                    </a:lnTo>
                    <a:lnTo>
                      <a:pt x="176" y="176"/>
                    </a:lnTo>
                    <a:lnTo>
                      <a:pt x="180" y="180"/>
                    </a:lnTo>
                    <a:lnTo>
                      <a:pt x="180" y="180"/>
                    </a:lnTo>
                    <a:lnTo>
                      <a:pt x="184" y="184"/>
                    </a:lnTo>
                    <a:lnTo>
                      <a:pt x="184" y="184"/>
                    </a:lnTo>
                    <a:lnTo>
                      <a:pt x="180" y="184"/>
                    </a:lnTo>
                    <a:lnTo>
                      <a:pt x="180" y="187"/>
                    </a:lnTo>
                    <a:lnTo>
                      <a:pt x="180" y="191"/>
                    </a:lnTo>
                    <a:lnTo>
                      <a:pt x="180" y="191"/>
                    </a:lnTo>
                    <a:lnTo>
                      <a:pt x="176" y="191"/>
                    </a:lnTo>
                    <a:lnTo>
                      <a:pt x="176" y="191"/>
                    </a:lnTo>
                    <a:lnTo>
                      <a:pt x="176" y="191"/>
                    </a:lnTo>
                    <a:lnTo>
                      <a:pt x="176" y="195"/>
                    </a:lnTo>
                    <a:lnTo>
                      <a:pt x="176" y="195"/>
                    </a:lnTo>
                    <a:lnTo>
                      <a:pt x="172" y="195"/>
                    </a:lnTo>
                    <a:lnTo>
                      <a:pt x="169" y="195"/>
                    </a:lnTo>
                    <a:lnTo>
                      <a:pt x="169" y="195"/>
                    </a:lnTo>
                    <a:lnTo>
                      <a:pt x="172" y="199"/>
                    </a:lnTo>
                    <a:lnTo>
                      <a:pt x="169" y="199"/>
                    </a:lnTo>
                    <a:lnTo>
                      <a:pt x="169" y="199"/>
                    </a:lnTo>
                    <a:lnTo>
                      <a:pt x="169" y="199"/>
                    </a:lnTo>
                    <a:lnTo>
                      <a:pt x="169" y="199"/>
                    </a:lnTo>
                    <a:lnTo>
                      <a:pt x="169" y="199"/>
                    </a:lnTo>
                    <a:lnTo>
                      <a:pt x="169" y="195"/>
                    </a:lnTo>
                    <a:lnTo>
                      <a:pt x="169" y="195"/>
                    </a:lnTo>
                    <a:lnTo>
                      <a:pt x="165" y="195"/>
                    </a:lnTo>
                    <a:lnTo>
                      <a:pt x="169" y="191"/>
                    </a:lnTo>
                    <a:lnTo>
                      <a:pt x="172" y="195"/>
                    </a:lnTo>
                    <a:lnTo>
                      <a:pt x="172" y="191"/>
                    </a:lnTo>
                    <a:lnTo>
                      <a:pt x="172" y="191"/>
                    </a:lnTo>
                    <a:lnTo>
                      <a:pt x="172" y="187"/>
                    </a:lnTo>
                    <a:lnTo>
                      <a:pt x="172" y="187"/>
                    </a:lnTo>
                    <a:lnTo>
                      <a:pt x="169" y="187"/>
                    </a:lnTo>
                    <a:lnTo>
                      <a:pt x="172" y="187"/>
                    </a:lnTo>
                    <a:lnTo>
                      <a:pt x="172" y="184"/>
                    </a:lnTo>
                    <a:lnTo>
                      <a:pt x="169" y="184"/>
                    </a:lnTo>
                    <a:lnTo>
                      <a:pt x="169" y="184"/>
                    </a:lnTo>
                    <a:lnTo>
                      <a:pt x="165" y="184"/>
                    </a:lnTo>
                    <a:lnTo>
                      <a:pt x="165" y="184"/>
                    </a:lnTo>
                    <a:lnTo>
                      <a:pt x="165" y="184"/>
                    </a:lnTo>
                    <a:lnTo>
                      <a:pt x="165" y="184"/>
                    </a:lnTo>
                    <a:lnTo>
                      <a:pt x="165" y="180"/>
                    </a:lnTo>
                    <a:lnTo>
                      <a:pt x="165" y="180"/>
                    </a:lnTo>
                    <a:lnTo>
                      <a:pt x="165" y="184"/>
                    </a:lnTo>
                    <a:lnTo>
                      <a:pt x="165" y="184"/>
                    </a:lnTo>
                    <a:lnTo>
                      <a:pt x="165" y="187"/>
                    </a:lnTo>
                    <a:lnTo>
                      <a:pt x="165" y="191"/>
                    </a:lnTo>
                    <a:lnTo>
                      <a:pt x="165" y="191"/>
                    </a:lnTo>
                    <a:lnTo>
                      <a:pt x="161" y="191"/>
                    </a:lnTo>
                    <a:lnTo>
                      <a:pt x="161" y="191"/>
                    </a:lnTo>
                    <a:lnTo>
                      <a:pt x="161" y="195"/>
                    </a:lnTo>
                    <a:lnTo>
                      <a:pt x="161" y="195"/>
                    </a:lnTo>
                    <a:lnTo>
                      <a:pt x="161" y="195"/>
                    </a:lnTo>
                    <a:lnTo>
                      <a:pt x="157" y="191"/>
                    </a:lnTo>
                    <a:lnTo>
                      <a:pt x="157" y="191"/>
                    </a:lnTo>
                    <a:lnTo>
                      <a:pt x="157" y="187"/>
                    </a:lnTo>
                    <a:lnTo>
                      <a:pt x="157" y="191"/>
                    </a:lnTo>
                    <a:lnTo>
                      <a:pt x="153" y="195"/>
                    </a:lnTo>
                    <a:lnTo>
                      <a:pt x="149" y="199"/>
                    </a:lnTo>
                    <a:lnTo>
                      <a:pt x="149" y="203"/>
                    </a:lnTo>
                    <a:lnTo>
                      <a:pt x="149" y="203"/>
                    </a:lnTo>
                    <a:lnTo>
                      <a:pt x="149" y="203"/>
                    </a:lnTo>
                    <a:lnTo>
                      <a:pt x="149" y="203"/>
                    </a:lnTo>
                    <a:lnTo>
                      <a:pt x="149" y="207"/>
                    </a:lnTo>
                    <a:lnTo>
                      <a:pt x="153" y="211"/>
                    </a:lnTo>
                    <a:lnTo>
                      <a:pt x="153" y="211"/>
                    </a:lnTo>
                    <a:lnTo>
                      <a:pt x="157" y="211"/>
                    </a:lnTo>
                    <a:lnTo>
                      <a:pt x="157" y="207"/>
                    </a:lnTo>
                    <a:lnTo>
                      <a:pt x="157" y="207"/>
                    </a:lnTo>
                    <a:lnTo>
                      <a:pt x="157" y="207"/>
                    </a:lnTo>
                    <a:lnTo>
                      <a:pt x="157" y="207"/>
                    </a:lnTo>
                    <a:lnTo>
                      <a:pt x="153" y="207"/>
                    </a:lnTo>
                    <a:lnTo>
                      <a:pt x="161" y="199"/>
                    </a:lnTo>
                    <a:lnTo>
                      <a:pt x="161" y="199"/>
                    </a:lnTo>
                    <a:lnTo>
                      <a:pt x="161" y="195"/>
                    </a:lnTo>
                    <a:lnTo>
                      <a:pt x="165" y="195"/>
                    </a:lnTo>
                    <a:lnTo>
                      <a:pt x="165" y="199"/>
                    </a:lnTo>
                    <a:lnTo>
                      <a:pt x="165" y="199"/>
                    </a:lnTo>
                    <a:lnTo>
                      <a:pt x="169" y="203"/>
                    </a:lnTo>
                    <a:lnTo>
                      <a:pt x="169" y="203"/>
                    </a:lnTo>
                    <a:lnTo>
                      <a:pt x="180" y="199"/>
                    </a:lnTo>
                    <a:lnTo>
                      <a:pt x="180" y="199"/>
                    </a:lnTo>
                    <a:lnTo>
                      <a:pt x="180" y="195"/>
                    </a:lnTo>
                    <a:lnTo>
                      <a:pt x="184" y="195"/>
                    </a:lnTo>
                    <a:lnTo>
                      <a:pt x="184" y="195"/>
                    </a:lnTo>
                    <a:lnTo>
                      <a:pt x="184" y="195"/>
                    </a:lnTo>
                    <a:lnTo>
                      <a:pt x="184" y="195"/>
                    </a:lnTo>
                    <a:lnTo>
                      <a:pt x="184" y="199"/>
                    </a:lnTo>
                    <a:lnTo>
                      <a:pt x="184" y="199"/>
                    </a:lnTo>
                    <a:lnTo>
                      <a:pt x="188" y="199"/>
                    </a:lnTo>
                    <a:lnTo>
                      <a:pt x="196" y="199"/>
                    </a:lnTo>
                    <a:lnTo>
                      <a:pt x="196" y="199"/>
                    </a:lnTo>
                    <a:lnTo>
                      <a:pt x="192" y="199"/>
                    </a:lnTo>
                    <a:lnTo>
                      <a:pt x="192" y="203"/>
                    </a:lnTo>
                    <a:lnTo>
                      <a:pt x="192" y="203"/>
                    </a:lnTo>
                    <a:lnTo>
                      <a:pt x="192" y="203"/>
                    </a:lnTo>
                    <a:lnTo>
                      <a:pt x="192" y="207"/>
                    </a:lnTo>
                    <a:lnTo>
                      <a:pt x="192" y="207"/>
                    </a:lnTo>
                    <a:lnTo>
                      <a:pt x="192" y="211"/>
                    </a:lnTo>
                    <a:lnTo>
                      <a:pt x="188" y="215"/>
                    </a:lnTo>
                    <a:lnTo>
                      <a:pt x="188" y="215"/>
                    </a:lnTo>
                    <a:lnTo>
                      <a:pt x="188" y="219"/>
                    </a:lnTo>
                    <a:lnTo>
                      <a:pt x="188" y="219"/>
                    </a:lnTo>
                    <a:lnTo>
                      <a:pt x="188" y="219"/>
                    </a:lnTo>
                    <a:lnTo>
                      <a:pt x="188" y="219"/>
                    </a:lnTo>
                    <a:lnTo>
                      <a:pt x="188" y="219"/>
                    </a:lnTo>
                    <a:lnTo>
                      <a:pt x="188" y="215"/>
                    </a:lnTo>
                    <a:lnTo>
                      <a:pt x="184" y="215"/>
                    </a:lnTo>
                    <a:lnTo>
                      <a:pt x="184" y="215"/>
                    </a:lnTo>
                    <a:lnTo>
                      <a:pt x="180" y="215"/>
                    </a:lnTo>
                    <a:lnTo>
                      <a:pt x="172" y="219"/>
                    </a:lnTo>
                    <a:lnTo>
                      <a:pt x="172" y="223"/>
                    </a:lnTo>
                    <a:lnTo>
                      <a:pt x="172" y="223"/>
                    </a:lnTo>
                    <a:lnTo>
                      <a:pt x="172" y="223"/>
                    </a:lnTo>
                    <a:lnTo>
                      <a:pt x="169" y="223"/>
                    </a:lnTo>
                    <a:lnTo>
                      <a:pt x="169" y="226"/>
                    </a:lnTo>
                    <a:lnTo>
                      <a:pt x="169" y="226"/>
                    </a:lnTo>
                    <a:lnTo>
                      <a:pt x="169" y="230"/>
                    </a:lnTo>
                    <a:lnTo>
                      <a:pt x="172" y="230"/>
                    </a:lnTo>
                    <a:lnTo>
                      <a:pt x="172" y="230"/>
                    </a:lnTo>
                    <a:lnTo>
                      <a:pt x="172" y="230"/>
                    </a:lnTo>
                    <a:lnTo>
                      <a:pt x="169" y="230"/>
                    </a:lnTo>
                    <a:lnTo>
                      <a:pt x="169" y="230"/>
                    </a:lnTo>
                    <a:lnTo>
                      <a:pt x="169" y="226"/>
                    </a:lnTo>
                    <a:lnTo>
                      <a:pt x="169" y="226"/>
                    </a:lnTo>
                    <a:lnTo>
                      <a:pt x="169" y="226"/>
                    </a:lnTo>
                    <a:lnTo>
                      <a:pt x="169" y="226"/>
                    </a:lnTo>
                    <a:lnTo>
                      <a:pt x="169" y="223"/>
                    </a:lnTo>
                    <a:lnTo>
                      <a:pt x="169" y="223"/>
                    </a:lnTo>
                    <a:lnTo>
                      <a:pt x="165" y="223"/>
                    </a:lnTo>
                    <a:lnTo>
                      <a:pt x="157" y="226"/>
                    </a:lnTo>
                    <a:lnTo>
                      <a:pt x="157" y="226"/>
                    </a:lnTo>
                    <a:lnTo>
                      <a:pt x="157" y="226"/>
                    </a:lnTo>
                    <a:lnTo>
                      <a:pt x="157" y="226"/>
                    </a:lnTo>
                    <a:lnTo>
                      <a:pt x="153" y="238"/>
                    </a:lnTo>
                    <a:lnTo>
                      <a:pt x="149" y="238"/>
                    </a:lnTo>
                    <a:lnTo>
                      <a:pt x="149" y="234"/>
                    </a:lnTo>
                    <a:lnTo>
                      <a:pt x="149" y="234"/>
                    </a:lnTo>
                    <a:lnTo>
                      <a:pt x="153" y="230"/>
                    </a:lnTo>
                    <a:lnTo>
                      <a:pt x="149" y="230"/>
                    </a:lnTo>
                    <a:lnTo>
                      <a:pt x="141" y="230"/>
                    </a:lnTo>
                    <a:lnTo>
                      <a:pt x="137" y="230"/>
                    </a:lnTo>
                    <a:lnTo>
                      <a:pt x="137" y="230"/>
                    </a:lnTo>
                    <a:lnTo>
                      <a:pt x="133" y="234"/>
                    </a:lnTo>
                    <a:lnTo>
                      <a:pt x="129" y="234"/>
                    </a:lnTo>
                    <a:lnTo>
                      <a:pt x="129" y="238"/>
                    </a:lnTo>
                    <a:lnTo>
                      <a:pt x="129" y="238"/>
                    </a:lnTo>
                    <a:lnTo>
                      <a:pt x="129" y="238"/>
                    </a:lnTo>
                    <a:lnTo>
                      <a:pt x="129" y="238"/>
                    </a:lnTo>
                    <a:lnTo>
                      <a:pt x="129" y="242"/>
                    </a:lnTo>
                    <a:lnTo>
                      <a:pt x="141" y="234"/>
                    </a:lnTo>
                    <a:lnTo>
                      <a:pt x="145" y="238"/>
                    </a:lnTo>
                    <a:lnTo>
                      <a:pt x="141" y="238"/>
                    </a:lnTo>
                    <a:lnTo>
                      <a:pt x="137" y="242"/>
                    </a:lnTo>
                    <a:lnTo>
                      <a:pt x="129" y="242"/>
                    </a:lnTo>
                    <a:lnTo>
                      <a:pt x="126" y="246"/>
                    </a:lnTo>
                    <a:lnTo>
                      <a:pt x="126" y="246"/>
                    </a:lnTo>
                    <a:lnTo>
                      <a:pt x="126" y="246"/>
                    </a:lnTo>
                    <a:lnTo>
                      <a:pt x="126" y="250"/>
                    </a:lnTo>
                    <a:lnTo>
                      <a:pt x="126" y="250"/>
                    </a:lnTo>
                    <a:lnTo>
                      <a:pt x="126" y="250"/>
                    </a:lnTo>
                    <a:lnTo>
                      <a:pt x="126" y="250"/>
                    </a:lnTo>
                    <a:lnTo>
                      <a:pt x="126" y="250"/>
                    </a:lnTo>
                    <a:lnTo>
                      <a:pt x="129" y="250"/>
                    </a:lnTo>
                    <a:lnTo>
                      <a:pt x="129" y="250"/>
                    </a:lnTo>
                    <a:lnTo>
                      <a:pt x="129" y="250"/>
                    </a:lnTo>
                    <a:lnTo>
                      <a:pt x="129" y="250"/>
                    </a:lnTo>
                    <a:lnTo>
                      <a:pt x="129" y="254"/>
                    </a:lnTo>
                    <a:lnTo>
                      <a:pt x="129" y="254"/>
                    </a:lnTo>
                    <a:lnTo>
                      <a:pt x="129" y="254"/>
                    </a:lnTo>
                    <a:lnTo>
                      <a:pt x="129" y="254"/>
                    </a:lnTo>
                    <a:lnTo>
                      <a:pt x="133" y="250"/>
                    </a:lnTo>
                    <a:lnTo>
                      <a:pt x="141" y="250"/>
                    </a:lnTo>
                    <a:lnTo>
                      <a:pt x="141" y="250"/>
                    </a:lnTo>
                    <a:lnTo>
                      <a:pt x="141" y="250"/>
                    </a:lnTo>
                    <a:lnTo>
                      <a:pt x="145" y="254"/>
                    </a:lnTo>
                    <a:lnTo>
                      <a:pt x="145" y="254"/>
                    </a:lnTo>
                    <a:lnTo>
                      <a:pt x="149" y="254"/>
                    </a:lnTo>
                    <a:lnTo>
                      <a:pt x="149" y="254"/>
                    </a:lnTo>
                    <a:lnTo>
                      <a:pt x="133" y="258"/>
                    </a:lnTo>
                    <a:lnTo>
                      <a:pt x="133" y="258"/>
                    </a:lnTo>
                    <a:lnTo>
                      <a:pt x="133" y="262"/>
                    </a:lnTo>
                    <a:lnTo>
                      <a:pt x="129" y="258"/>
                    </a:lnTo>
                    <a:lnTo>
                      <a:pt x="129" y="258"/>
                    </a:lnTo>
                    <a:lnTo>
                      <a:pt x="129" y="262"/>
                    </a:lnTo>
                    <a:lnTo>
                      <a:pt x="137" y="262"/>
                    </a:lnTo>
                    <a:lnTo>
                      <a:pt x="137" y="262"/>
                    </a:lnTo>
                    <a:lnTo>
                      <a:pt x="129" y="269"/>
                    </a:lnTo>
                    <a:lnTo>
                      <a:pt x="129" y="273"/>
                    </a:lnTo>
                    <a:lnTo>
                      <a:pt x="133" y="273"/>
                    </a:lnTo>
                    <a:lnTo>
                      <a:pt x="137" y="273"/>
                    </a:lnTo>
                    <a:lnTo>
                      <a:pt x="141" y="269"/>
                    </a:lnTo>
                    <a:lnTo>
                      <a:pt x="141" y="269"/>
                    </a:lnTo>
                    <a:lnTo>
                      <a:pt x="141" y="269"/>
                    </a:lnTo>
                    <a:lnTo>
                      <a:pt x="149" y="266"/>
                    </a:lnTo>
                    <a:lnTo>
                      <a:pt x="153" y="258"/>
                    </a:lnTo>
                    <a:lnTo>
                      <a:pt x="157" y="258"/>
                    </a:lnTo>
                    <a:lnTo>
                      <a:pt x="157" y="258"/>
                    </a:lnTo>
                    <a:lnTo>
                      <a:pt x="157" y="254"/>
                    </a:lnTo>
                    <a:lnTo>
                      <a:pt x="157" y="250"/>
                    </a:lnTo>
                    <a:lnTo>
                      <a:pt x="161" y="246"/>
                    </a:lnTo>
                    <a:lnTo>
                      <a:pt x="165" y="242"/>
                    </a:lnTo>
                    <a:lnTo>
                      <a:pt x="165" y="238"/>
                    </a:lnTo>
                    <a:lnTo>
                      <a:pt x="161" y="234"/>
                    </a:lnTo>
                    <a:lnTo>
                      <a:pt x="161" y="234"/>
                    </a:lnTo>
                    <a:lnTo>
                      <a:pt x="161" y="230"/>
                    </a:lnTo>
                    <a:lnTo>
                      <a:pt x="161" y="234"/>
                    </a:lnTo>
                    <a:lnTo>
                      <a:pt x="165" y="238"/>
                    </a:lnTo>
                    <a:lnTo>
                      <a:pt x="165" y="234"/>
                    </a:lnTo>
                    <a:lnTo>
                      <a:pt x="165" y="230"/>
                    </a:lnTo>
                    <a:lnTo>
                      <a:pt x="165" y="230"/>
                    </a:lnTo>
                    <a:lnTo>
                      <a:pt x="165" y="234"/>
                    </a:lnTo>
                    <a:lnTo>
                      <a:pt x="169" y="234"/>
                    </a:lnTo>
                    <a:lnTo>
                      <a:pt x="165" y="238"/>
                    </a:lnTo>
                    <a:lnTo>
                      <a:pt x="165" y="242"/>
                    </a:lnTo>
                    <a:lnTo>
                      <a:pt x="180" y="242"/>
                    </a:lnTo>
                    <a:lnTo>
                      <a:pt x="180" y="242"/>
                    </a:lnTo>
                    <a:lnTo>
                      <a:pt x="180" y="238"/>
                    </a:lnTo>
                    <a:lnTo>
                      <a:pt x="184" y="238"/>
                    </a:lnTo>
                    <a:lnTo>
                      <a:pt x="184" y="238"/>
                    </a:lnTo>
                    <a:lnTo>
                      <a:pt x="184" y="238"/>
                    </a:lnTo>
                    <a:lnTo>
                      <a:pt x="180" y="242"/>
                    </a:lnTo>
                    <a:lnTo>
                      <a:pt x="180" y="242"/>
                    </a:lnTo>
                    <a:lnTo>
                      <a:pt x="180" y="246"/>
                    </a:lnTo>
                    <a:lnTo>
                      <a:pt x="184" y="242"/>
                    </a:lnTo>
                    <a:lnTo>
                      <a:pt x="192" y="246"/>
                    </a:lnTo>
                    <a:lnTo>
                      <a:pt x="192" y="250"/>
                    </a:lnTo>
                    <a:lnTo>
                      <a:pt x="192" y="250"/>
                    </a:lnTo>
                    <a:lnTo>
                      <a:pt x="192" y="250"/>
                    </a:lnTo>
                    <a:lnTo>
                      <a:pt x="196" y="250"/>
                    </a:lnTo>
                    <a:lnTo>
                      <a:pt x="196" y="254"/>
                    </a:lnTo>
                    <a:lnTo>
                      <a:pt x="196" y="254"/>
                    </a:lnTo>
                    <a:lnTo>
                      <a:pt x="196" y="254"/>
                    </a:lnTo>
                    <a:lnTo>
                      <a:pt x="196" y="254"/>
                    </a:lnTo>
                    <a:lnTo>
                      <a:pt x="196" y="254"/>
                    </a:lnTo>
                    <a:lnTo>
                      <a:pt x="184" y="250"/>
                    </a:lnTo>
                    <a:lnTo>
                      <a:pt x="180" y="246"/>
                    </a:lnTo>
                    <a:lnTo>
                      <a:pt x="169" y="250"/>
                    </a:lnTo>
                    <a:lnTo>
                      <a:pt x="169" y="250"/>
                    </a:lnTo>
                    <a:lnTo>
                      <a:pt x="172" y="254"/>
                    </a:lnTo>
                    <a:lnTo>
                      <a:pt x="176" y="258"/>
                    </a:lnTo>
                    <a:lnTo>
                      <a:pt x="176" y="254"/>
                    </a:lnTo>
                    <a:lnTo>
                      <a:pt x="180" y="254"/>
                    </a:lnTo>
                    <a:lnTo>
                      <a:pt x="188" y="258"/>
                    </a:lnTo>
                    <a:lnTo>
                      <a:pt x="176" y="258"/>
                    </a:lnTo>
                    <a:lnTo>
                      <a:pt x="176" y="258"/>
                    </a:lnTo>
                    <a:lnTo>
                      <a:pt x="180" y="258"/>
                    </a:lnTo>
                    <a:lnTo>
                      <a:pt x="172" y="258"/>
                    </a:lnTo>
                    <a:lnTo>
                      <a:pt x="169" y="254"/>
                    </a:lnTo>
                    <a:lnTo>
                      <a:pt x="165" y="254"/>
                    </a:lnTo>
                    <a:lnTo>
                      <a:pt x="165" y="254"/>
                    </a:lnTo>
                    <a:lnTo>
                      <a:pt x="161" y="254"/>
                    </a:lnTo>
                    <a:lnTo>
                      <a:pt x="161" y="254"/>
                    </a:lnTo>
                    <a:lnTo>
                      <a:pt x="161" y="258"/>
                    </a:lnTo>
                    <a:lnTo>
                      <a:pt x="165" y="262"/>
                    </a:lnTo>
                    <a:lnTo>
                      <a:pt x="165" y="262"/>
                    </a:lnTo>
                    <a:lnTo>
                      <a:pt x="165" y="258"/>
                    </a:lnTo>
                    <a:lnTo>
                      <a:pt x="161" y="269"/>
                    </a:lnTo>
                    <a:lnTo>
                      <a:pt x="161" y="273"/>
                    </a:lnTo>
                    <a:lnTo>
                      <a:pt x="161" y="273"/>
                    </a:lnTo>
                    <a:lnTo>
                      <a:pt x="161" y="273"/>
                    </a:lnTo>
                    <a:lnTo>
                      <a:pt x="165" y="269"/>
                    </a:lnTo>
                    <a:lnTo>
                      <a:pt x="165" y="269"/>
                    </a:lnTo>
                    <a:lnTo>
                      <a:pt x="169" y="269"/>
                    </a:lnTo>
                    <a:lnTo>
                      <a:pt x="172" y="273"/>
                    </a:lnTo>
                    <a:lnTo>
                      <a:pt x="172" y="269"/>
                    </a:lnTo>
                    <a:lnTo>
                      <a:pt x="172" y="269"/>
                    </a:lnTo>
                    <a:lnTo>
                      <a:pt x="172" y="269"/>
                    </a:lnTo>
                    <a:lnTo>
                      <a:pt x="172" y="266"/>
                    </a:lnTo>
                    <a:lnTo>
                      <a:pt x="172" y="266"/>
                    </a:lnTo>
                    <a:lnTo>
                      <a:pt x="172" y="269"/>
                    </a:lnTo>
                    <a:lnTo>
                      <a:pt x="176" y="269"/>
                    </a:lnTo>
                    <a:lnTo>
                      <a:pt x="176" y="269"/>
                    </a:lnTo>
                    <a:lnTo>
                      <a:pt x="176" y="269"/>
                    </a:lnTo>
                    <a:lnTo>
                      <a:pt x="180" y="273"/>
                    </a:lnTo>
                    <a:lnTo>
                      <a:pt x="180" y="277"/>
                    </a:lnTo>
                    <a:lnTo>
                      <a:pt x="176" y="277"/>
                    </a:lnTo>
                    <a:lnTo>
                      <a:pt x="176" y="277"/>
                    </a:lnTo>
                    <a:lnTo>
                      <a:pt x="176" y="273"/>
                    </a:lnTo>
                    <a:lnTo>
                      <a:pt x="176" y="273"/>
                    </a:lnTo>
                    <a:lnTo>
                      <a:pt x="172" y="273"/>
                    </a:lnTo>
                    <a:lnTo>
                      <a:pt x="169" y="273"/>
                    </a:lnTo>
                    <a:lnTo>
                      <a:pt x="165" y="273"/>
                    </a:lnTo>
                    <a:lnTo>
                      <a:pt x="165" y="277"/>
                    </a:lnTo>
                    <a:lnTo>
                      <a:pt x="165" y="277"/>
                    </a:lnTo>
                    <a:lnTo>
                      <a:pt x="165" y="277"/>
                    </a:lnTo>
                    <a:lnTo>
                      <a:pt x="165" y="281"/>
                    </a:lnTo>
                    <a:lnTo>
                      <a:pt x="165" y="281"/>
                    </a:lnTo>
                    <a:lnTo>
                      <a:pt x="165" y="285"/>
                    </a:lnTo>
                    <a:lnTo>
                      <a:pt x="165" y="285"/>
                    </a:lnTo>
                    <a:lnTo>
                      <a:pt x="169" y="285"/>
                    </a:lnTo>
                    <a:lnTo>
                      <a:pt x="184" y="285"/>
                    </a:lnTo>
                    <a:lnTo>
                      <a:pt x="188" y="285"/>
                    </a:lnTo>
                    <a:lnTo>
                      <a:pt x="192" y="277"/>
                    </a:lnTo>
                    <a:lnTo>
                      <a:pt x="204" y="269"/>
                    </a:lnTo>
                    <a:lnTo>
                      <a:pt x="208" y="273"/>
                    </a:lnTo>
                    <a:lnTo>
                      <a:pt x="200" y="273"/>
                    </a:lnTo>
                    <a:lnTo>
                      <a:pt x="188" y="285"/>
                    </a:lnTo>
                    <a:lnTo>
                      <a:pt x="188" y="285"/>
                    </a:lnTo>
                    <a:lnTo>
                      <a:pt x="188" y="293"/>
                    </a:lnTo>
                    <a:lnTo>
                      <a:pt x="188" y="293"/>
                    </a:lnTo>
                    <a:lnTo>
                      <a:pt x="188" y="293"/>
                    </a:lnTo>
                    <a:lnTo>
                      <a:pt x="192" y="293"/>
                    </a:lnTo>
                    <a:lnTo>
                      <a:pt x="192" y="293"/>
                    </a:lnTo>
                    <a:lnTo>
                      <a:pt x="188" y="297"/>
                    </a:lnTo>
                    <a:lnTo>
                      <a:pt x="188" y="297"/>
                    </a:lnTo>
                    <a:lnTo>
                      <a:pt x="192" y="301"/>
                    </a:lnTo>
                    <a:lnTo>
                      <a:pt x="196" y="301"/>
                    </a:lnTo>
                    <a:lnTo>
                      <a:pt x="196" y="305"/>
                    </a:lnTo>
                    <a:lnTo>
                      <a:pt x="196" y="305"/>
                    </a:lnTo>
                    <a:lnTo>
                      <a:pt x="196" y="308"/>
                    </a:lnTo>
                    <a:lnTo>
                      <a:pt x="200" y="308"/>
                    </a:lnTo>
                    <a:lnTo>
                      <a:pt x="200" y="308"/>
                    </a:lnTo>
                    <a:lnTo>
                      <a:pt x="200" y="312"/>
                    </a:lnTo>
                    <a:lnTo>
                      <a:pt x="200" y="312"/>
                    </a:lnTo>
                    <a:lnTo>
                      <a:pt x="204" y="312"/>
                    </a:lnTo>
                    <a:lnTo>
                      <a:pt x="204" y="316"/>
                    </a:lnTo>
                    <a:lnTo>
                      <a:pt x="204" y="320"/>
                    </a:lnTo>
                    <a:lnTo>
                      <a:pt x="204" y="320"/>
                    </a:lnTo>
                    <a:lnTo>
                      <a:pt x="200" y="320"/>
                    </a:lnTo>
                    <a:lnTo>
                      <a:pt x="200" y="316"/>
                    </a:lnTo>
                    <a:lnTo>
                      <a:pt x="204" y="316"/>
                    </a:lnTo>
                    <a:lnTo>
                      <a:pt x="204" y="316"/>
                    </a:lnTo>
                    <a:lnTo>
                      <a:pt x="200" y="312"/>
                    </a:lnTo>
                    <a:lnTo>
                      <a:pt x="196" y="312"/>
                    </a:lnTo>
                    <a:lnTo>
                      <a:pt x="192" y="308"/>
                    </a:lnTo>
                    <a:lnTo>
                      <a:pt x="192" y="308"/>
                    </a:lnTo>
                    <a:lnTo>
                      <a:pt x="192" y="308"/>
                    </a:lnTo>
                    <a:lnTo>
                      <a:pt x="192" y="305"/>
                    </a:lnTo>
                    <a:lnTo>
                      <a:pt x="192" y="305"/>
                    </a:lnTo>
                    <a:lnTo>
                      <a:pt x="188" y="297"/>
                    </a:lnTo>
                    <a:lnTo>
                      <a:pt x="184" y="293"/>
                    </a:lnTo>
                    <a:lnTo>
                      <a:pt x="184" y="293"/>
                    </a:lnTo>
                    <a:lnTo>
                      <a:pt x="180" y="289"/>
                    </a:lnTo>
                    <a:lnTo>
                      <a:pt x="176" y="289"/>
                    </a:lnTo>
                    <a:lnTo>
                      <a:pt x="169" y="293"/>
                    </a:lnTo>
                    <a:lnTo>
                      <a:pt x="169" y="293"/>
                    </a:lnTo>
                    <a:lnTo>
                      <a:pt x="169" y="293"/>
                    </a:lnTo>
                    <a:lnTo>
                      <a:pt x="169" y="297"/>
                    </a:lnTo>
                    <a:lnTo>
                      <a:pt x="169" y="297"/>
                    </a:lnTo>
                    <a:lnTo>
                      <a:pt x="169" y="297"/>
                    </a:lnTo>
                    <a:lnTo>
                      <a:pt x="169" y="297"/>
                    </a:lnTo>
                    <a:lnTo>
                      <a:pt x="169" y="301"/>
                    </a:lnTo>
                    <a:lnTo>
                      <a:pt x="165" y="301"/>
                    </a:lnTo>
                    <a:lnTo>
                      <a:pt x="165" y="305"/>
                    </a:lnTo>
                    <a:lnTo>
                      <a:pt x="165" y="301"/>
                    </a:lnTo>
                    <a:lnTo>
                      <a:pt x="165" y="301"/>
                    </a:lnTo>
                    <a:lnTo>
                      <a:pt x="165" y="297"/>
                    </a:lnTo>
                    <a:lnTo>
                      <a:pt x="165" y="297"/>
                    </a:lnTo>
                    <a:lnTo>
                      <a:pt x="165" y="293"/>
                    </a:lnTo>
                    <a:lnTo>
                      <a:pt x="165" y="293"/>
                    </a:lnTo>
                    <a:lnTo>
                      <a:pt x="165" y="293"/>
                    </a:lnTo>
                    <a:lnTo>
                      <a:pt x="165" y="293"/>
                    </a:lnTo>
                    <a:lnTo>
                      <a:pt x="165" y="293"/>
                    </a:lnTo>
                    <a:lnTo>
                      <a:pt x="165" y="293"/>
                    </a:lnTo>
                    <a:lnTo>
                      <a:pt x="165" y="289"/>
                    </a:lnTo>
                    <a:lnTo>
                      <a:pt x="165" y="289"/>
                    </a:lnTo>
                    <a:lnTo>
                      <a:pt x="165" y="289"/>
                    </a:lnTo>
                    <a:lnTo>
                      <a:pt x="165" y="289"/>
                    </a:lnTo>
                    <a:lnTo>
                      <a:pt x="165" y="289"/>
                    </a:lnTo>
                    <a:lnTo>
                      <a:pt x="161" y="289"/>
                    </a:lnTo>
                    <a:lnTo>
                      <a:pt x="161" y="289"/>
                    </a:lnTo>
                    <a:lnTo>
                      <a:pt x="161" y="289"/>
                    </a:lnTo>
                    <a:lnTo>
                      <a:pt x="161" y="289"/>
                    </a:lnTo>
                    <a:lnTo>
                      <a:pt x="161" y="293"/>
                    </a:lnTo>
                    <a:lnTo>
                      <a:pt x="157" y="293"/>
                    </a:lnTo>
                    <a:lnTo>
                      <a:pt x="157" y="293"/>
                    </a:lnTo>
                    <a:lnTo>
                      <a:pt x="157" y="297"/>
                    </a:lnTo>
                    <a:lnTo>
                      <a:pt x="153" y="297"/>
                    </a:lnTo>
                    <a:lnTo>
                      <a:pt x="153" y="297"/>
                    </a:lnTo>
                    <a:lnTo>
                      <a:pt x="145" y="301"/>
                    </a:lnTo>
                    <a:lnTo>
                      <a:pt x="141" y="297"/>
                    </a:lnTo>
                    <a:lnTo>
                      <a:pt x="145" y="297"/>
                    </a:lnTo>
                    <a:lnTo>
                      <a:pt x="153" y="293"/>
                    </a:lnTo>
                    <a:lnTo>
                      <a:pt x="157" y="289"/>
                    </a:lnTo>
                    <a:lnTo>
                      <a:pt x="153" y="289"/>
                    </a:lnTo>
                    <a:lnTo>
                      <a:pt x="153" y="285"/>
                    </a:lnTo>
                    <a:lnTo>
                      <a:pt x="149" y="285"/>
                    </a:lnTo>
                    <a:lnTo>
                      <a:pt x="149" y="281"/>
                    </a:lnTo>
                    <a:lnTo>
                      <a:pt x="153" y="281"/>
                    </a:lnTo>
                    <a:lnTo>
                      <a:pt x="153" y="285"/>
                    </a:lnTo>
                    <a:lnTo>
                      <a:pt x="157" y="285"/>
                    </a:lnTo>
                    <a:lnTo>
                      <a:pt x="157" y="285"/>
                    </a:lnTo>
                    <a:lnTo>
                      <a:pt x="157" y="285"/>
                    </a:lnTo>
                    <a:lnTo>
                      <a:pt x="161" y="285"/>
                    </a:lnTo>
                    <a:lnTo>
                      <a:pt x="161" y="285"/>
                    </a:lnTo>
                    <a:lnTo>
                      <a:pt x="161" y="285"/>
                    </a:lnTo>
                    <a:lnTo>
                      <a:pt x="161" y="281"/>
                    </a:lnTo>
                    <a:lnTo>
                      <a:pt x="157" y="281"/>
                    </a:lnTo>
                    <a:lnTo>
                      <a:pt x="153" y="281"/>
                    </a:lnTo>
                    <a:lnTo>
                      <a:pt x="153" y="281"/>
                    </a:lnTo>
                    <a:lnTo>
                      <a:pt x="149" y="281"/>
                    </a:lnTo>
                    <a:lnTo>
                      <a:pt x="137" y="293"/>
                    </a:lnTo>
                    <a:lnTo>
                      <a:pt x="137" y="293"/>
                    </a:lnTo>
                    <a:lnTo>
                      <a:pt x="137" y="297"/>
                    </a:lnTo>
                    <a:lnTo>
                      <a:pt x="137" y="297"/>
                    </a:lnTo>
                    <a:lnTo>
                      <a:pt x="137" y="297"/>
                    </a:lnTo>
                    <a:lnTo>
                      <a:pt x="137" y="297"/>
                    </a:lnTo>
                    <a:lnTo>
                      <a:pt x="137" y="297"/>
                    </a:lnTo>
                    <a:lnTo>
                      <a:pt x="141" y="301"/>
                    </a:lnTo>
                    <a:lnTo>
                      <a:pt x="137" y="301"/>
                    </a:lnTo>
                    <a:lnTo>
                      <a:pt x="141" y="301"/>
                    </a:lnTo>
                    <a:lnTo>
                      <a:pt x="141" y="301"/>
                    </a:lnTo>
                    <a:lnTo>
                      <a:pt x="145" y="301"/>
                    </a:lnTo>
                    <a:lnTo>
                      <a:pt x="145" y="301"/>
                    </a:lnTo>
                    <a:lnTo>
                      <a:pt x="145" y="305"/>
                    </a:lnTo>
                    <a:lnTo>
                      <a:pt x="149" y="301"/>
                    </a:lnTo>
                    <a:lnTo>
                      <a:pt x="157" y="301"/>
                    </a:lnTo>
                    <a:lnTo>
                      <a:pt x="153" y="305"/>
                    </a:lnTo>
                    <a:lnTo>
                      <a:pt x="153" y="305"/>
                    </a:lnTo>
                    <a:lnTo>
                      <a:pt x="149" y="308"/>
                    </a:lnTo>
                    <a:lnTo>
                      <a:pt x="149" y="308"/>
                    </a:lnTo>
                    <a:lnTo>
                      <a:pt x="149" y="312"/>
                    </a:lnTo>
                    <a:lnTo>
                      <a:pt x="145" y="312"/>
                    </a:lnTo>
                    <a:lnTo>
                      <a:pt x="145" y="312"/>
                    </a:lnTo>
                    <a:lnTo>
                      <a:pt x="145" y="312"/>
                    </a:lnTo>
                    <a:lnTo>
                      <a:pt x="145" y="308"/>
                    </a:lnTo>
                    <a:lnTo>
                      <a:pt x="145" y="308"/>
                    </a:lnTo>
                    <a:lnTo>
                      <a:pt x="141" y="308"/>
                    </a:lnTo>
                    <a:lnTo>
                      <a:pt x="141" y="308"/>
                    </a:lnTo>
                    <a:lnTo>
                      <a:pt x="137" y="308"/>
                    </a:lnTo>
                    <a:lnTo>
                      <a:pt x="133" y="308"/>
                    </a:lnTo>
                    <a:lnTo>
                      <a:pt x="133" y="308"/>
                    </a:lnTo>
                    <a:lnTo>
                      <a:pt x="133" y="312"/>
                    </a:lnTo>
                    <a:lnTo>
                      <a:pt x="129" y="312"/>
                    </a:lnTo>
                    <a:lnTo>
                      <a:pt x="129" y="312"/>
                    </a:lnTo>
                    <a:lnTo>
                      <a:pt x="129" y="312"/>
                    </a:lnTo>
                    <a:lnTo>
                      <a:pt x="129" y="316"/>
                    </a:lnTo>
                    <a:lnTo>
                      <a:pt x="133" y="312"/>
                    </a:lnTo>
                    <a:lnTo>
                      <a:pt x="133" y="316"/>
                    </a:lnTo>
                    <a:lnTo>
                      <a:pt x="133" y="316"/>
                    </a:lnTo>
                    <a:lnTo>
                      <a:pt x="126" y="328"/>
                    </a:lnTo>
                    <a:lnTo>
                      <a:pt x="126" y="332"/>
                    </a:lnTo>
                    <a:lnTo>
                      <a:pt x="126" y="332"/>
                    </a:lnTo>
                    <a:lnTo>
                      <a:pt x="122" y="336"/>
                    </a:lnTo>
                    <a:lnTo>
                      <a:pt x="126" y="336"/>
                    </a:lnTo>
                    <a:lnTo>
                      <a:pt x="122" y="336"/>
                    </a:lnTo>
                    <a:lnTo>
                      <a:pt x="118" y="340"/>
                    </a:lnTo>
                    <a:lnTo>
                      <a:pt x="122" y="340"/>
                    </a:lnTo>
                    <a:lnTo>
                      <a:pt x="122" y="340"/>
                    </a:lnTo>
                    <a:lnTo>
                      <a:pt x="122" y="340"/>
                    </a:lnTo>
                    <a:lnTo>
                      <a:pt x="126" y="340"/>
                    </a:lnTo>
                    <a:lnTo>
                      <a:pt x="133" y="336"/>
                    </a:lnTo>
                    <a:lnTo>
                      <a:pt x="137" y="336"/>
                    </a:lnTo>
                    <a:lnTo>
                      <a:pt x="141" y="332"/>
                    </a:lnTo>
                    <a:lnTo>
                      <a:pt x="141" y="332"/>
                    </a:lnTo>
                    <a:lnTo>
                      <a:pt x="141" y="332"/>
                    </a:lnTo>
                    <a:lnTo>
                      <a:pt x="141" y="332"/>
                    </a:lnTo>
                    <a:lnTo>
                      <a:pt x="141" y="336"/>
                    </a:lnTo>
                    <a:lnTo>
                      <a:pt x="141" y="340"/>
                    </a:lnTo>
                    <a:lnTo>
                      <a:pt x="141" y="340"/>
                    </a:lnTo>
                    <a:lnTo>
                      <a:pt x="141" y="340"/>
                    </a:lnTo>
                    <a:lnTo>
                      <a:pt x="149" y="336"/>
                    </a:lnTo>
                    <a:lnTo>
                      <a:pt x="153" y="332"/>
                    </a:lnTo>
                    <a:lnTo>
                      <a:pt x="149" y="332"/>
                    </a:lnTo>
                    <a:lnTo>
                      <a:pt x="149" y="332"/>
                    </a:lnTo>
                    <a:lnTo>
                      <a:pt x="149" y="332"/>
                    </a:lnTo>
                    <a:lnTo>
                      <a:pt x="157" y="328"/>
                    </a:lnTo>
                    <a:lnTo>
                      <a:pt x="161" y="328"/>
                    </a:lnTo>
                    <a:lnTo>
                      <a:pt x="161" y="328"/>
                    </a:lnTo>
                    <a:lnTo>
                      <a:pt x="161" y="328"/>
                    </a:lnTo>
                    <a:lnTo>
                      <a:pt x="161" y="328"/>
                    </a:lnTo>
                    <a:lnTo>
                      <a:pt x="161" y="324"/>
                    </a:lnTo>
                    <a:lnTo>
                      <a:pt x="161" y="324"/>
                    </a:lnTo>
                    <a:lnTo>
                      <a:pt x="161" y="324"/>
                    </a:lnTo>
                    <a:lnTo>
                      <a:pt x="165" y="324"/>
                    </a:lnTo>
                    <a:lnTo>
                      <a:pt x="169" y="320"/>
                    </a:lnTo>
                    <a:lnTo>
                      <a:pt x="172" y="320"/>
                    </a:lnTo>
                    <a:lnTo>
                      <a:pt x="172" y="324"/>
                    </a:lnTo>
                    <a:lnTo>
                      <a:pt x="172" y="328"/>
                    </a:lnTo>
                    <a:lnTo>
                      <a:pt x="169" y="328"/>
                    </a:lnTo>
                    <a:lnTo>
                      <a:pt x="169" y="328"/>
                    </a:lnTo>
                    <a:lnTo>
                      <a:pt x="169" y="328"/>
                    </a:lnTo>
                    <a:lnTo>
                      <a:pt x="169" y="332"/>
                    </a:lnTo>
                    <a:lnTo>
                      <a:pt x="176" y="332"/>
                    </a:lnTo>
                    <a:lnTo>
                      <a:pt x="180" y="332"/>
                    </a:lnTo>
                    <a:lnTo>
                      <a:pt x="180" y="328"/>
                    </a:lnTo>
                    <a:lnTo>
                      <a:pt x="180" y="328"/>
                    </a:lnTo>
                    <a:lnTo>
                      <a:pt x="180" y="328"/>
                    </a:lnTo>
                    <a:lnTo>
                      <a:pt x="184" y="328"/>
                    </a:lnTo>
                    <a:lnTo>
                      <a:pt x="184" y="332"/>
                    </a:lnTo>
                    <a:lnTo>
                      <a:pt x="184" y="332"/>
                    </a:lnTo>
                    <a:lnTo>
                      <a:pt x="180" y="332"/>
                    </a:lnTo>
                    <a:lnTo>
                      <a:pt x="180" y="332"/>
                    </a:lnTo>
                    <a:lnTo>
                      <a:pt x="184" y="336"/>
                    </a:lnTo>
                    <a:lnTo>
                      <a:pt x="184" y="336"/>
                    </a:lnTo>
                    <a:lnTo>
                      <a:pt x="188" y="332"/>
                    </a:lnTo>
                    <a:lnTo>
                      <a:pt x="188" y="328"/>
                    </a:lnTo>
                    <a:lnTo>
                      <a:pt x="188" y="328"/>
                    </a:lnTo>
                    <a:lnTo>
                      <a:pt x="200" y="328"/>
                    </a:lnTo>
                    <a:lnTo>
                      <a:pt x="204" y="332"/>
                    </a:lnTo>
                    <a:lnTo>
                      <a:pt x="211" y="328"/>
                    </a:lnTo>
                    <a:lnTo>
                      <a:pt x="208" y="328"/>
                    </a:lnTo>
                    <a:lnTo>
                      <a:pt x="211" y="332"/>
                    </a:lnTo>
                    <a:lnTo>
                      <a:pt x="211" y="332"/>
                    </a:lnTo>
                    <a:lnTo>
                      <a:pt x="211" y="332"/>
                    </a:lnTo>
                    <a:lnTo>
                      <a:pt x="215" y="336"/>
                    </a:lnTo>
                    <a:lnTo>
                      <a:pt x="211" y="336"/>
                    </a:lnTo>
                    <a:lnTo>
                      <a:pt x="192" y="332"/>
                    </a:lnTo>
                    <a:lnTo>
                      <a:pt x="192" y="332"/>
                    </a:lnTo>
                    <a:lnTo>
                      <a:pt x="188" y="336"/>
                    </a:lnTo>
                    <a:lnTo>
                      <a:pt x="192" y="336"/>
                    </a:lnTo>
                    <a:lnTo>
                      <a:pt x="196" y="340"/>
                    </a:lnTo>
                    <a:lnTo>
                      <a:pt x="196" y="340"/>
                    </a:lnTo>
                    <a:lnTo>
                      <a:pt x="196" y="340"/>
                    </a:lnTo>
                    <a:lnTo>
                      <a:pt x="196" y="344"/>
                    </a:lnTo>
                    <a:lnTo>
                      <a:pt x="196" y="348"/>
                    </a:lnTo>
                    <a:lnTo>
                      <a:pt x="196" y="348"/>
                    </a:lnTo>
                    <a:lnTo>
                      <a:pt x="196" y="351"/>
                    </a:lnTo>
                    <a:lnTo>
                      <a:pt x="200" y="351"/>
                    </a:lnTo>
                    <a:lnTo>
                      <a:pt x="200" y="351"/>
                    </a:lnTo>
                    <a:lnTo>
                      <a:pt x="204" y="351"/>
                    </a:lnTo>
                    <a:lnTo>
                      <a:pt x="200" y="355"/>
                    </a:lnTo>
                    <a:lnTo>
                      <a:pt x="200" y="351"/>
                    </a:lnTo>
                    <a:lnTo>
                      <a:pt x="196" y="351"/>
                    </a:lnTo>
                    <a:lnTo>
                      <a:pt x="192" y="351"/>
                    </a:lnTo>
                    <a:lnTo>
                      <a:pt x="192" y="348"/>
                    </a:lnTo>
                    <a:lnTo>
                      <a:pt x="192" y="344"/>
                    </a:lnTo>
                    <a:lnTo>
                      <a:pt x="192" y="340"/>
                    </a:lnTo>
                    <a:lnTo>
                      <a:pt x="188" y="340"/>
                    </a:lnTo>
                    <a:lnTo>
                      <a:pt x="184" y="340"/>
                    </a:lnTo>
                    <a:lnTo>
                      <a:pt x="184" y="340"/>
                    </a:lnTo>
                    <a:lnTo>
                      <a:pt x="180" y="340"/>
                    </a:lnTo>
                    <a:lnTo>
                      <a:pt x="180" y="336"/>
                    </a:lnTo>
                    <a:lnTo>
                      <a:pt x="176" y="340"/>
                    </a:lnTo>
                    <a:lnTo>
                      <a:pt x="172" y="340"/>
                    </a:lnTo>
                    <a:lnTo>
                      <a:pt x="169" y="336"/>
                    </a:lnTo>
                    <a:lnTo>
                      <a:pt x="169" y="336"/>
                    </a:lnTo>
                    <a:lnTo>
                      <a:pt x="165" y="340"/>
                    </a:lnTo>
                    <a:lnTo>
                      <a:pt x="165" y="340"/>
                    </a:lnTo>
                    <a:lnTo>
                      <a:pt x="165" y="348"/>
                    </a:lnTo>
                    <a:lnTo>
                      <a:pt x="161" y="348"/>
                    </a:lnTo>
                    <a:lnTo>
                      <a:pt x="165" y="348"/>
                    </a:lnTo>
                    <a:lnTo>
                      <a:pt x="169" y="351"/>
                    </a:lnTo>
                    <a:lnTo>
                      <a:pt x="169" y="351"/>
                    </a:lnTo>
                    <a:lnTo>
                      <a:pt x="169" y="355"/>
                    </a:lnTo>
                    <a:lnTo>
                      <a:pt x="169" y="355"/>
                    </a:lnTo>
                    <a:lnTo>
                      <a:pt x="169" y="355"/>
                    </a:lnTo>
                    <a:lnTo>
                      <a:pt x="165" y="351"/>
                    </a:lnTo>
                    <a:lnTo>
                      <a:pt x="161" y="351"/>
                    </a:lnTo>
                    <a:lnTo>
                      <a:pt x="161" y="348"/>
                    </a:lnTo>
                    <a:lnTo>
                      <a:pt x="161" y="348"/>
                    </a:lnTo>
                    <a:lnTo>
                      <a:pt x="161" y="344"/>
                    </a:lnTo>
                    <a:lnTo>
                      <a:pt x="161" y="344"/>
                    </a:lnTo>
                    <a:lnTo>
                      <a:pt x="161" y="340"/>
                    </a:lnTo>
                    <a:lnTo>
                      <a:pt x="161" y="340"/>
                    </a:lnTo>
                    <a:lnTo>
                      <a:pt x="165" y="340"/>
                    </a:lnTo>
                    <a:lnTo>
                      <a:pt x="165" y="336"/>
                    </a:lnTo>
                    <a:lnTo>
                      <a:pt x="157" y="340"/>
                    </a:lnTo>
                    <a:lnTo>
                      <a:pt x="149" y="340"/>
                    </a:lnTo>
                    <a:lnTo>
                      <a:pt x="149" y="340"/>
                    </a:lnTo>
                    <a:lnTo>
                      <a:pt x="149" y="344"/>
                    </a:lnTo>
                    <a:lnTo>
                      <a:pt x="145" y="344"/>
                    </a:lnTo>
                    <a:lnTo>
                      <a:pt x="145" y="344"/>
                    </a:lnTo>
                    <a:lnTo>
                      <a:pt x="141" y="348"/>
                    </a:lnTo>
                    <a:lnTo>
                      <a:pt x="141" y="344"/>
                    </a:lnTo>
                    <a:lnTo>
                      <a:pt x="137" y="344"/>
                    </a:lnTo>
                    <a:lnTo>
                      <a:pt x="137" y="344"/>
                    </a:lnTo>
                    <a:lnTo>
                      <a:pt x="133" y="348"/>
                    </a:lnTo>
                    <a:lnTo>
                      <a:pt x="133" y="348"/>
                    </a:lnTo>
                    <a:lnTo>
                      <a:pt x="145" y="348"/>
                    </a:lnTo>
                    <a:lnTo>
                      <a:pt x="149" y="348"/>
                    </a:lnTo>
                    <a:lnTo>
                      <a:pt x="149" y="348"/>
                    </a:lnTo>
                    <a:lnTo>
                      <a:pt x="149" y="351"/>
                    </a:lnTo>
                    <a:lnTo>
                      <a:pt x="153" y="351"/>
                    </a:lnTo>
                    <a:lnTo>
                      <a:pt x="153" y="355"/>
                    </a:lnTo>
                    <a:lnTo>
                      <a:pt x="153" y="355"/>
                    </a:lnTo>
                    <a:lnTo>
                      <a:pt x="149" y="355"/>
                    </a:lnTo>
                    <a:lnTo>
                      <a:pt x="149" y="351"/>
                    </a:lnTo>
                    <a:lnTo>
                      <a:pt x="145" y="348"/>
                    </a:lnTo>
                    <a:lnTo>
                      <a:pt x="133" y="351"/>
                    </a:lnTo>
                    <a:lnTo>
                      <a:pt x="133" y="355"/>
                    </a:lnTo>
                    <a:lnTo>
                      <a:pt x="133" y="355"/>
                    </a:lnTo>
                    <a:lnTo>
                      <a:pt x="133" y="355"/>
                    </a:lnTo>
                    <a:lnTo>
                      <a:pt x="133" y="355"/>
                    </a:lnTo>
                    <a:lnTo>
                      <a:pt x="133" y="355"/>
                    </a:lnTo>
                    <a:lnTo>
                      <a:pt x="133" y="359"/>
                    </a:lnTo>
                    <a:lnTo>
                      <a:pt x="129" y="359"/>
                    </a:lnTo>
                    <a:lnTo>
                      <a:pt x="129" y="359"/>
                    </a:lnTo>
                    <a:lnTo>
                      <a:pt x="129" y="355"/>
                    </a:lnTo>
                    <a:lnTo>
                      <a:pt x="129" y="355"/>
                    </a:lnTo>
                    <a:lnTo>
                      <a:pt x="129" y="351"/>
                    </a:lnTo>
                    <a:lnTo>
                      <a:pt x="129" y="351"/>
                    </a:lnTo>
                    <a:lnTo>
                      <a:pt x="126" y="351"/>
                    </a:lnTo>
                    <a:lnTo>
                      <a:pt x="126" y="355"/>
                    </a:lnTo>
                    <a:lnTo>
                      <a:pt x="122" y="355"/>
                    </a:lnTo>
                    <a:lnTo>
                      <a:pt x="122" y="355"/>
                    </a:lnTo>
                    <a:lnTo>
                      <a:pt x="126" y="359"/>
                    </a:lnTo>
                    <a:lnTo>
                      <a:pt x="126" y="359"/>
                    </a:lnTo>
                    <a:lnTo>
                      <a:pt x="126" y="363"/>
                    </a:lnTo>
                    <a:lnTo>
                      <a:pt x="122" y="363"/>
                    </a:lnTo>
                    <a:lnTo>
                      <a:pt x="122" y="367"/>
                    </a:lnTo>
                    <a:lnTo>
                      <a:pt x="126" y="367"/>
                    </a:lnTo>
                    <a:lnTo>
                      <a:pt x="129" y="367"/>
                    </a:lnTo>
                    <a:lnTo>
                      <a:pt x="137" y="367"/>
                    </a:lnTo>
                    <a:lnTo>
                      <a:pt x="141" y="367"/>
                    </a:lnTo>
                    <a:lnTo>
                      <a:pt x="145" y="367"/>
                    </a:lnTo>
                    <a:lnTo>
                      <a:pt x="145" y="367"/>
                    </a:lnTo>
                    <a:lnTo>
                      <a:pt x="145" y="371"/>
                    </a:lnTo>
                    <a:lnTo>
                      <a:pt x="145" y="371"/>
                    </a:lnTo>
                    <a:lnTo>
                      <a:pt x="141" y="375"/>
                    </a:lnTo>
                    <a:lnTo>
                      <a:pt x="141" y="371"/>
                    </a:lnTo>
                    <a:lnTo>
                      <a:pt x="141" y="367"/>
                    </a:lnTo>
                    <a:lnTo>
                      <a:pt x="141" y="367"/>
                    </a:lnTo>
                    <a:lnTo>
                      <a:pt x="137" y="371"/>
                    </a:lnTo>
                    <a:lnTo>
                      <a:pt x="137" y="371"/>
                    </a:lnTo>
                    <a:lnTo>
                      <a:pt x="133" y="367"/>
                    </a:lnTo>
                    <a:lnTo>
                      <a:pt x="133" y="367"/>
                    </a:lnTo>
                    <a:lnTo>
                      <a:pt x="122" y="371"/>
                    </a:lnTo>
                    <a:lnTo>
                      <a:pt x="122" y="371"/>
                    </a:lnTo>
                    <a:lnTo>
                      <a:pt x="126" y="371"/>
                    </a:lnTo>
                    <a:lnTo>
                      <a:pt x="126" y="375"/>
                    </a:lnTo>
                    <a:lnTo>
                      <a:pt x="126" y="379"/>
                    </a:lnTo>
                    <a:lnTo>
                      <a:pt x="122" y="379"/>
                    </a:lnTo>
                    <a:lnTo>
                      <a:pt x="122" y="383"/>
                    </a:lnTo>
                    <a:lnTo>
                      <a:pt x="122" y="383"/>
                    </a:lnTo>
                    <a:lnTo>
                      <a:pt x="122" y="383"/>
                    </a:lnTo>
                    <a:lnTo>
                      <a:pt x="122" y="383"/>
                    </a:lnTo>
                    <a:lnTo>
                      <a:pt x="122" y="383"/>
                    </a:lnTo>
                    <a:lnTo>
                      <a:pt x="122" y="383"/>
                    </a:lnTo>
                    <a:lnTo>
                      <a:pt x="122" y="383"/>
                    </a:lnTo>
                    <a:lnTo>
                      <a:pt x="118" y="383"/>
                    </a:lnTo>
                    <a:lnTo>
                      <a:pt x="118" y="387"/>
                    </a:lnTo>
                    <a:lnTo>
                      <a:pt x="114" y="383"/>
                    </a:lnTo>
                    <a:lnTo>
                      <a:pt x="114" y="379"/>
                    </a:lnTo>
                    <a:lnTo>
                      <a:pt x="114" y="375"/>
                    </a:lnTo>
                    <a:lnTo>
                      <a:pt x="114" y="375"/>
                    </a:lnTo>
                    <a:lnTo>
                      <a:pt x="110" y="375"/>
                    </a:lnTo>
                    <a:lnTo>
                      <a:pt x="110" y="375"/>
                    </a:lnTo>
                    <a:lnTo>
                      <a:pt x="110" y="371"/>
                    </a:lnTo>
                    <a:lnTo>
                      <a:pt x="110" y="375"/>
                    </a:lnTo>
                    <a:lnTo>
                      <a:pt x="110" y="375"/>
                    </a:lnTo>
                    <a:lnTo>
                      <a:pt x="110" y="379"/>
                    </a:lnTo>
                    <a:lnTo>
                      <a:pt x="106" y="379"/>
                    </a:lnTo>
                    <a:lnTo>
                      <a:pt x="110" y="379"/>
                    </a:lnTo>
                    <a:lnTo>
                      <a:pt x="110" y="383"/>
                    </a:lnTo>
                    <a:lnTo>
                      <a:pt x="110" y="387"/>
                    </a:lnTo>
                    <a:lnTo>
                      <a:pt x="110" y="387"/>
                    </a:lnTo>
                    <a:lnTo>
                      <a:pt x="110" y="387"/>
                    </a:lnTo>
                    <a:lnTo>
                      <a:pt x="110" y="387"/>
                    </a:lnTo>
                    <a:lnTo>
                      <a:pt x="110" y="387"/>
                    </a:lnTo>
                    <a:lnTo>
                      <a:pt x="110" y="387"/>
                    </a:lnTo>
                    <a:lnTo>
                      <a:pt x="110" y="390"/>
                    </a:lnTo>
                    <a:lnTo>
                      <a:pt x="110" y="390"/>
                    </a:lnTo>
                    <a:lnTo>
                      <a:pt x="106" y="394"/>
                    </a:lnTo>
                    <a:lnTo>
                      <a:pt x="106" y="394"/>
                    </a:lnTo>
                    <a:lnTo>
                      <a:pt x="106" y="394"/>
                    </a:lnTo>
                    <a:lnTo>
                      <a:pt x="106" y="394"/>
                    </a:lnTo>
                    <a:lnTo>
                      <a:pt x="106" y="394"/>
                    </a:lnTo>
                    <a:lnTo>
                      <a:pt x="102" y="390"/>
                    </a:lnTo>
                    <a:lnTo>
                      <a:pt x="102" y="390"/>
                    </a:lnTo>
                    <a:lnTo>
                      <a:pt x="106" y="387"/>
                    </a:lnTo>
                    <a:lnTo>
                      <a:pt x="106" y="387"/>
                    </a:lnTo>
                    <a:lnTo>
                      <a:pt x="106" y="383"/>
                    </a:lnTo>
                    <a:lnTo>
                      <a:pt x="102" y="383"/>
                    </a:lnTo>
                    <a:lnTo>
                      <a:pt x="102" y="383"/>
                    </a:lnTo>
                    <a:lnTo>
                      <a:pt x="102" y="387"/>
                    </a:lnTo>
                    <a:lnTo>
                      <a:pt x="102" y="387"/>
                    </a:lnTo>
                    <a:lnTo>
                      <a:pt x="102" y="387"/>
                    </a:lnTo>
                    <a:lnTo>
                      <a:pt x="102" y="387"/>
                    </a:lnTo>
                    <a:lnTo>
                      <a:pt x="98" y="390"/>
                    </a:lnTo>
                    <a:lnTo>
                      <a:pt x="98" y="390"/>
                    </a:lnTo>
                    <a:lnTo>
                      <a:pt x="94" y="390"/>
                    </a:lnTo>
                    <a:lnTo>
                      <a:pt x="94" y="390"/>
                    </a:lnTo>
                    <a:lnTo>
                      <a:pt x="94" y="394"/>
                    </a:lnTo>
                    <a:lnTo>
                      <a:pt x="94" y="394"/>
                    </a:lnTo>
                    <a:lnTo>
                      <a:pt x="94" y="394"/>
                    </a:lnTo>
                    <a:lnTo>
                      <a:pt x="83" y="398"/>
                    </a:lnTo>
                    <a:lnTo>
                      <a:pt x="83" y="398"/>
                    </a:lnTo>
                    <a:lnTo>
                      <a:pt x="83" y="398"/>
                    </a:lnTo>
                    <a:lnTo>
                      <a:pt x="79" y="402"/>
                    </a:lnTo>
                    <a:lnTo>
                      <a:pt x="83" y="402"/>
                    </a:lnTo>
                    <a:lnTo>
                      <a:pt x="86" y="402"/>
                    </a:lnTo>
                    <a:lnTo>
                      <a:pt x="86" y="402"/>
                    </a:lnTo>
                    <a:lnTo>
                      <a:pt x="86" y="402"/>
                    </a:lnTo>
                    <a:lnTo>
                      <a:pt x="90" y="406"/>
                    </a:lnTo>
                    <a:lnTo>
                      <a:pt x="90" y="406"/>
                    </a:lnTo>
                    <a:lnTo>
                      <a:pt x="90" y="406"/>
                    </a:lnTo>
                    <a:lnTo>
                      <a:pt x="94" y="406"/>
                    </a:lnTo>
                    <a:lnTo>
                      <a:pt x="94" y="406"/>
                    </a:lnTo>
                    <a:lnTo>
                      <a:pt x="94" y="410"/>
                    </a:lnTo>
                    <a:lnTo>
                      <a:pt x="94" y="410"/>
                    </a:lnTo>
                    <a:lnTo>
                      <a:pt x="90" y="410"/>
                    </a:lnTo>
                    <a:lnTo>
                      <a:pt x="94" y="410"/>
                    </a:lnTo>
                    <a:lnTo>
                      <a:pt x="94" y="410"/>
                    </a:lnTo>
                    <a:lnTo>
                      <a:pt x="98" y="410"/>
                    </a:lnTo>
                    <a:lnTo>
                      <a:pt x="98" y="410"/>
                    </a:lnTo>
                    <a:lnTo>
                      <a:pt x="102" y="414"/>
                    </a:lnTo>
                    <a:lnTo>
                      <a:pt x="102" y="414"/>
                    </a:lnTo>
                    <a:lnTo>
                      <a:pt x="114" y="414"/>
                    </a:lnTo>
                    <a:lnTo>
                      <a:pt x="114" y="414"/>
                    </a:lnTo>
                    <a:lnTo>
                      <a:pt x="102" y="418"/>
                    </a:lnTo>
                    <a:lnTo>
                      <a:pt x="94" y="418"/>
                    </a:lnTo>
                    <a:lnTo>
                      <a:pt x="90" y="418"/>
                    </a:lnTo>
                    <a:lnTo>
                      <a:pt x="86" y="418"/>
                    </a:lnTo>
                    <a:lnTo>
                      <a:pt x="83" y="422"/>
                    </a:lnTo>
                    <a:lnTo>
                      <a:pt x="86" y="422"/>
                    </a:lnTo>
                    <a:lnTo>
                      <a:pt x="86" y="422"/>
                    </a:lnTo>
                    <a:lnTo>
                      <a:pt x="86" y="422"/>
                    </a:lnTo>
                    <a:lnTo>
                      <a:pt x="98" y="422"/>
                    </a:lnTo>
                    <a:lnTo>
                      <a:pt x="102" y="422"/>
                    </a:lnTo>
                    <a:lnTo>
                      <a:pt x="98" y="426"/>
                    </a:lnTo>
                    <a:lnTo>
                      <a:pt x="90" y="426"/>
                    </a:lnTo>
                    <a:lnTo>
                      <a:pt x="86" y="426"/>
                    </a:lnTo>
                    <a:lnTo>
                      <a:pt x="86" y="430"/>
                    </a:lnTo>
                    <a:lnTo>
                      <a:pt x="86" y="430"/>
                    </a:lnTo>
                    <a:lnTo>
                      <a:pt x="90" y="433"/>
                    </a:lnTo>
                    <a:lnTo>
                      <a:pt x="94" y="433"/>
                    </a:lnTo>
                    <a:lnTo>
                      <a:pt x="98" y="430"/>
                    </a:lnTo>
                    <a:lnTo>
                      <a:pt x="98" y="426"/>
                    </a:lnTo>
                    <a:lnTo>
                      <a:pt x="110" y="426"/>
                    </a:lnTo>
                    <a:lnTo>
                      <a:pt x="110" y="430"/>
                    </a:lnTo>
                    <a:lnTo>
                      <a:pt x="106" y="430"/>
                    </a:lnTo>
                    <a:lnTo>
                      <a:pt x="98" y="430"/>
                    </a:lnTo>
                    <a:lnTo>
                      <a:pt x="98" y="433"/>
                    </a:lnTo>
                    <a:lnTo>
                      <a:pt x="102" y="433"/>
                    </a:lnTo>
                    <a:lnTo>
                      <a:pt x="98" y="433"/>
                    </a:lnTo>
                    <a:lnTo>
                      <a:pt x="86" y="437"/>
                    </a:lnTo>
                    <a:lnTo>
                      <a:pt x="86" y="433"/>
                    </a:lnTo>
                    <a:lnTo>
                      <a:pt x="86" y="433"/>
                    </a:lnTo>
                    <a:lnTo>
                      <a:pt x="86" y="433"/>
                    </a:lnTo>
                    <a:lnTo>
                      <a:pt x="71" y="433"/>
                    </a:lnTo>
                    <a:lnTo>
                      <a:pt x="67" y="437"/>
                    </a:lnTo>
                    <a:lnTo>
                      <a:pt x="71" y="437"/>
                    </a:lnTo>
                    <a:lnTo>
                      <a:pt x="86" y="437"/>
                    </a:lnTo>
                    <a:lnTo>
                      <a:pt x="90" y="441"/>
                    </a:lnTo>
                    <a:lnTo>
                      <a:pt x="90" y="445"/>
                    </a:lnTo>
                    <a:lnTo>
                      <a:pt x="90" y="445"/>
                    </a:lnTo>
                    <a:lnTo>
                      <a:pt x="83" y="441"/>
                    </a:lnTo>
                    <a:lnTo>
                      <a:pt x="83" y="441"/>
                    </a:lnTo>
                    <a:lnTo>
                      <a:pt x="79" y="445"/>
                    </a:lnTo>
                    <a:lnTo>
                      <a:pt x="79" y="445"/>
                    </a:lnTo>
                    <a:lnTo>
                      <a:pt x="75" y="445"/>
                    </a:lnTo>
                    <a:lnTo>
                      <a:pt x="75" y="445"/>
                    </a:lnTo>
                    <a:lnTo>
                      <a:pt x="75" y="445"/>
                    </a:lnTo>
                    <a:lnTo>
                      <a:pt x="71" y="445"/>
                    </a:lnTo>
                    <a:lnTo>
                      <a:pt x="71" y="445"/>
                    </a:lnTo>
                    <a:lnTo>
                      <a:pt x="67" y="445"/>
                    </a:lnTo>
                    <a:lnTo>
                      <a:pt x="67" y="445"/>
                    </a:lnTo>
                    <a:lnTo>
                      <a:pt x="67" y="445"/>
                    </a:lnTo>
                    <a:lnTo>
                      <a:pt x="71" y="449"/>
                    </a:lnTo>
                    <a:lnTo>
                      <a:pt x="79" y="445"/>
                    </a:lnTo>
                    <a:lnTo>
                      <a:pt x="83" y="449"/>
                    </a:lnTo>
                    <a:lnTo>
                      <a:pt x="83" y="449"/>
                    </a:lnTo>
                    <a:lnTo>
                      <a:pt x="79" y="449"/>
                    </a:lnTo>
                    <a:lnTo>
                      <a:pt x="75" y="449"/>
                    </a:lnTo>
                    <a:lnTo>
                      <a:pt x="71" y="453"/>
                    </a:lnTo>
                    <a:lnTo>
                      <a:pt x="71" y="453"/>
                    </a:lnTo>
                    <a:lnTo>
                      <a:pt x="71" y="453"/>
                    </a:lnTo>
                    <a:lnTo>
                      <a:pt x="75" y="453"/>
                    </a:lnTo>
                    <a:lnTo>
                      <a:pt x="71" y="457"/>
                    </a:lnTo>
                    <a:lnTo>
                      <a:pt x="71" y="457"/>
                    </a:lnTo>
                    <a:lnTo>
                      <a:pt x="71" y="461"/>
                    </a:lnTo>
                    <a:lnTo>
                      <a:pt x="75" y="461"/>
                    </a:lnTo>
                    <a:lnTo>
                      <a:pt x="75" y="461"/>
                    </a:lnTo>
                    <a:lnTo>
                      <a:pt x="79" y="461"/>
                    </a:lnTo>
                    <a:lnTo>
                      <a:pt x="83" y="457"/>
                    </a:lnTo>
                    <a:lnTo>
                      <a:pt x="86" y="457"/>
                    </a:lnTo>
                    <a:lnTo>
                      <a:pt x="86" y="453"/>
                    </a:lnTo>
                    <a:lnTo>
                      <a:pt x="90" y="449"/>
                    </a:lnTo>
                    <a:lnTo>
                      <a:pt x="102" y="445"/>
                    </a:lnTo>
                    <a:lnTo>
                      <a:pt x="106" y="449"/>
                    </a:lnTo>
                    <a:lnTo>
                      <a:pt x="98" y="449"/>
                    </a:lnTo>
                    <a:lnTo>
                      <a:pt x="90" y="453"/>
                    </a:lnTo>
                    <a:lnTo>
                      <a:pt x="86" y="457"/>
                    </a:lnTo>
                    <a:lnTo>
                      <a:pt x="90" y="457"/>
                    </a:lnTo>
                    <a:lnTo>
                      <a:pt x="102" y="461"/>
                    </a:lnTo>
                    <a:lnTo>
                      <a:pt x="102" y="461"/>
                    </a:lnTo>
                    <a:lnTo>
                      <a:pt x="106" y="461"/>
                    </a:lnTo>
                    <a:lnTo>
                      <a:pt x="102" y="461"/>
                    </a:lnTo>
                    <a:lnTo>
                      <a:pt x="98" y="461"/>
                    </a:lnTo>
                    <a:lnTo>
                      <a:pt x="94" y="461"/>
                    </a:lnTo>
                    <a:lnTo>
                      <a:pt x="90" y="457"/>
                    </a:lnTo>
                    <a:lnTo>
                      <a:pt x="90" y="461"/>
                    </a:lnTo>
                    <a:lnTo>
                      <a:pt x="86" y="461"/>
                    </a:lnTo>
                    <a:lnTo>
                      <a:pt x="83" y="461"/>
                    </a:lnTo>
                    <a:lnTo>
                      <a:pt x="83" y="461"/>
                    </a:lnTo>
                    <a:lnTo>
                      <a:pt x="79" y="465"/>
                    </a:lnTo>
                    <a:lnTo>
                      <a:pt x="75" y="465"/>
                    </a:lnTo>
                    <a:lnTo>
                      <a:pt x="79" y="469"/>
                    </a:lnTo>
                    <a:lnTo>
                      <a:pt x="79" y="469"/>
                    </a:lnTo>
                    <a:lnTo>
                      <a:pt x="79" y="469"/>
                    </a:lnTo>
                    <a:lnTo>
                      <a:pt x="79" y="472"/>
                    </a:lnTo>
                    <a:lnTo>
                      <a:pt x="79" y="472"/>
                    </a:lnTo>
                    <a:lnTo>
                      <a:pt x="83" y="476"/>
                    </a:lnTo>
                    <a:lnTo>
                      <a:pt x="86" y="472"/>
                    </a:lnTo>
                    <a:lnTo>
                      <a:pt x="86" y="476"/>
                    </a:lnTo>
                    <a:lnTo>
                      <a:pt x="79" y="476"/>
                    </a:lnTo>
                    <a:lnTo>
                      <a:pt x="75" y="476"/>
                    </a:lnTo>
                    <a:lnTo>
                      <a:pt x="79" y="472"/>
                    </a:lnTo>
                    <a:lnTo>
                      <a:pt x="75" y="472"/>
                    </a:lnTo>
                    <a:lnTo>
                      <a:pt x="75" y="472"/>
                    </a:lnTo>
                    <a:lnTo>
                      <a:pt x="75" y="469"/>
                    </a:lnTo>
                    <a:lnTo>
                      <a:pt x="75" y="469"/>
                    </a:lnTo>
                    <a:lnTo>
                      <a:pt x="71" y="465"/>
                    </a:lnTo>
                    <a:lnTo>
                      <a:pt x="67" y="465"/>
                    </a:lnTo>
                    <a:lnTo>
                      <a:pt x="67" y="465"/>
                    </a:lnTo>
                    <a:lnTo>
                      <a:pt x="67" y="465"/>
                    </a:lnTo>
                    <a:lnTo>
                      <a:pt x="59" y="469"/>
                    </a:lnTo>
                    <a:lnTo>
                      <a:pt x="59" y="469"/>
                    </a:lnTo>
                    <a:lnTo>
                      <a:pt x="59" y="472"/>
                    </a:lnTo>
                    <a:lnTo>
                      <a:pt x="63" y="472"/>
                    </a:lnTo>
                    <a:lnTo>
                      <a:pt x="63" y="472"/>
                    </a:lnTo>
                    <a:lnTo>
                      <a:pt x="67" y="472"/>
                    </a:lnTo>
                    <a:lnTo>
                      <a:pt x="67" y="472"/>
                    </a:lnTo>
                    <a:lnTo>
                      <a:pt x="67" y="472"/>
                    </a:lnTo>
                    <a:lnTo>
                      <a:pt x="67" y="476"/>
                    </a:lnTo>
                    <a:lnTo>
                      <a:pt x="71" y="476"/>
                    </a:lnTo>
                    <a:lnTo>
                      <a:pt x="71" y="476"/>
                    </a:lnTo>
                    <a:lnTo>
                      <a:pt x="71" y="476"/>
                    </a:lnTo>
                    <a:lnTo>
                      <a:pt x="71" y="476"/>
                    </a:lnTo>
                    <a:lnTo>
                      <a:pt x="71" y="476"/>
                    </a:lnTo>
                    <a:lnTo>
                      <a:pt x="71" y="476"/>
                    </a:lnTo>
                    <a:lnTo>
                      <a:pt x="67" y="476"/>
                    </a:lnTo>
                    <a:lnTo>
                      <a:pt x="71" y="480"/>
                    </a:lnTo>
                    <a:lnTo>
                      <a:pt x="75" y="480"/>
                    </a:lnTo>
                    <a:lnTo>
                      <a:pt x="75" y="480"/>
                    </a:lnTo>
                    <a:lnTo>
                      <a:pt x="75" y="484"/>
                    </a:lnTo>
                    <a:lnTo>
                      <a:pt x="75" y="484"/>
                    </a:lnTo>
                    <a:lnTo>
                      <a:pt x="75" y="484"/>
                    </a:lnTo>
                    <a:lnTo>
                      <a:pt x="75" y="488"/>
                    </a:lnTo>
                    <a:lnTo>
                      <a:pt x="67" y="496"/>
                    </a:lnTo>
                    <a:lnTo>
                      <a:pt x="67" y="500"/>
                    </a:lnTo>
                    <a:lnTo>
                      <a:pt x="71" y="500"/>
                    </a:lnTo>
                    <a:lnTo>
                      <a:pt x="71" y="500"/>
                    </a:lnTo>
                    <a:lnTo>
                      <a:pt x="75" y="500"/>
                    </a:lnTo>
                    <a:lnTo>
                      <a:pt x="75" y="496"/>
                    </a:lnTo>
                    <a:lnTo>
                      <a:pt x="75" y="496"/>
                    </a:lnTo>
                    <a:lnTo>
                      <a:pt x="79" y="496"/>
                    </a:lnTo>
                    <a:lnTo>
                      <a:pt x="79" y="500"/>
                    </a:lnTo>
                    <a:lnTo>
                      <a:pt x="79" y="500"/>
                    </a:lnTo>
                    <a:lnTo>
                      <a:pt x="75" y="500"/>
                    </a:lnTo>
                    <a:lnTo>
                      <a:pt x="79" y="500"/>
                    </a:lnTo>
                    <a:lnTo>
                      <a:pt x="83" y="504"/>
                    </a:lnTo>
                    <a:lnTo>
                      <a:pt x="83" y="500"/>
                    </a:lnTo>
                    <a:lnTo>
                      <a:pt x="86" y="496"/>
                    </a:lnTo>
                    <a:lnTo>
                      <a:pt x="90" y="496"/>
                    </a:lnTo>
                    <a:lnTo>
                      <a:pt x="90" y="496"/>
                    </a:lnTo>
                    <a:lnTo>
                      <a:pt x="86" y="492"/>
                    </a:lnTo>
                    <a:lnTo>
                      <a:pt x="86" y="492"/>
                    </a:lnTo>
                    <a:lnTo>
                      <a:pt x="86" y="488"/>
                    </a:lnTo>
                    <a:lnTo>
                      <a:pt x="86" y="488"/>
                    </a:lnTo>
                    <a:lnTo>
                      <a:pt x="86" y="488"/>
                    </a:lnTo>
                    <a:lnTo>
                      <a:pt x="86" y="492"/>
                    </a:lnTo>
                    <a:lnTo>
                      <a:pt x="90" y="492"/>
                    </a:lnTo>
                    <a:lnTo>
                      <a:pt x="90" y="492"/>
                    </a:lnTo>
                    <a:lnTo>
                      <a:pt x="90" y="492"/>
                    </a:lnTo>
                    <a:lnTo>
                      <a:pt x="90" y="492"/>
                    </a:lnTo>
                    <a:lnTo>
                      <a:pt x="94" y="492"/>
                    </a:lnTo>
                    <a:lnTo>
                      <a:pt x="94" y="492"/>
                    </a:lnTo>
                    <a:lnTo>
                      <a:pt x="98" y="492"/>
                    </a:lnTo>
                    <a:lnTo>
                      <a:pt x="94" y="492"/>
                    </a:lnTo>
                    <a:lnTo>
                      <a:pt x="94" y="496"/>
                    </a:lnTo>
                    <a:lnTo>
                      <a:pt x="94" y="496"/>
                    </a:lnTo>
                    <a:lnTo>
                      <a:pt x="102" y="496"/>
                    </a:lnTo>
                    <a:lnTo>
                      <a:pt x="102" y="496"/>
                    </a:lnTo>
                    <a:lnTo>
                      <a:pt x="102" y="500"/>
                    </a:lnTo>
                    <a:lnTo>
                      <a:pt x="90" y="500"/>
                    </a:lnTo>
                    <a:lnTo>
                      <a:pt x="79" y="508"/>
                    </a:lnTo>
                    <a:lnTo>
                      <a:pt x="79" y="512"/>
                    </a:lnTo>
                    <a:lnTo>
                      <a:pt x="79" y="512"/>
                    </a:lnTo>
                    <a:lnTo>
                      <a:pt x="75" y="515"/>
                    </a:lnTo>
                    <a:lnTo>
                      <a:pt x="75" y="515"/>
                    </a:lnTo>
                    <a:lnTo>
                      <a:pt x="75" y="519"/>
                    </a:lnTo>
                    <a:lnTo>
                      <a:pt x="75" y="523"/>
                    </a:lnTo>
                    <a:lnTo>
                      <a:pt x="75" y="523"/>
                    </a:lnTo>
                    <a:lnTo>
                      <a:pt x="83" y="515"/>
                    </a:lnTo>
                    <a:lnTo>
                      <a:pt x="90" y="508"/>
                    </a:lnTo>
                    <a:lnTo>
                      <a:pt x="90" y="508"/>
                    </a:lnTo>
                    <a:lnTo>
                      <a:pt x="98" y="508"/>
                    </a:lnTo>
                    <a:lnTo>
                      <a:pt x="102" y="504"/>
                    </a:lnTo>
                    <a:lnTo>
                      <a:pt x="102" y="504"/>
                    </a:lnTo>
                    <a:lnTo>
                      <a:pt x="106" y="500"/>
                    </a:lnTo>
                    <a:lnTo>
                      <a:pt x="106" y="500"/>
                    </a:lnTo>
                    <a:lnTo>
                      <a:pt x="106" y="500"/>
                    </a:lnTo>
                    <a:lnTo>
                      <a:pt x="110" y="500"/>
                    </a:lnTo>
                    <a:lnTo>
                      <a:pt x="110" y="500"/>
                    </a:lnTo>
                    <a:lnTo>
                      <a:pt x="110" y="500"/>
                    </a:lnTo>
                    <a:lnTo>
                      <a:pt x="106" y="504"/>
                    </a:lnTo>
                    <a:lnTo>
                      <a:pt x="110" y="504"/>
                    </a:lnTo>
                    <a:lnTo>
                      <a:pt x="110" y="508"/>
                    </a:lnTo>
                    <a:lnTo>
                      <a:pt x="118" y="504"/>
                    </a:lnTo>
                    <a:lnTo>
                      <a:pt x="118" y="500"/>
                    </a:lnTo>
                    <a:lnTo>
                      <a:pt x="118" y="500"/>
                    </a:lnTo>
                    <a:lnTo>
                      <a:pt x="118" y="496"/>
                    </a:lnTo>
                    <a:lnTo>
                      <a:pt x="118" y="496"/>
                    </a:lnTo>
                    <a:lnTo>
                      <a:pt x="118" y="496"/>
                    </a:lnTo>
                    <a:lnTo>
                      <a:pt x="122" y="496"/>
                    </a:lnTo>
                    <a:lnTo>
                      <a:pt x="122" y="496"/>
                    </a:lnTo>
                    <a:lnTo>
                      <a:pt x="129" y="500"/>
                    </a:lnTo>
                    <a:lnTo>
                      <a:pt x="129" y="496"/>
                    </a:lnTo>
                    <a:lnTo>
                      <a:pt x="129" y="492"/>
                    </a:lnTo>
                    <a:lnTo>
                      <a:pt x="133" y="492"/>
                    </a:lnTo>
                    <a:lnTo>
                      <a:pt x="137" y="488"/>
                    </a:lnTo>
                    <a:lnTo>
                      <a:pt x="141" y="484"/>
                    </a:lnTo>
                    <a:lnTo>
                      <a:pt x="141" y="484"/>
                    </a:lnTo>
                    <a:lnTo>
                      <a:pt x="141" y="484"/>
                    </a:lnTo>
                    <a:lnTo>
                      <a:pt x="141" y="488"/>
                    </a:lnTo>
                    <a:lnTo>
                      <a:pt x="141" y="492"/>
                    </a:lnTo>
                    <a:lnTo>
                      <a:pt x="141" y="492"/>
                    </a:lnTo>
                    <a:lnTo>
                      <a:pt x="137" y="492"/>
                    </a:lnTo>
                    <a:lnTo>
                      <a:pt x="137" y="496"/>
                    </a:lnTo>
                    <a:lnTo>
                      <a:pt x="137" y="496"/>
                    </a:lnTo>
                    <a:lnTo>
                      <a:pt x="137" y="500"/>
                    </a:lnTo>
                    <a:lnTo>
                      <a:pt x="137" y="500"/>
                    </a:lnTo>
                    <a:lnTo>
                      <a:pt x="137" y="500"/>
                    </a:lnTo>
                    <a:lnTo>
                      <a:pt x="133" y="504"/>
                    </a:lnTo>
                    <a:lnTo>
                      <a:pt x="126" y="508"/>
                    </a:lnTo>
                    <a:lnTo>
                      <a:pt x="126" y="512"/>
                    </a:lnTo>
                    <a:lnTo>
                      <a:pt x="122" y="512"/>
                    </a:lnTo>
                    <a:lnTo>
                      <a:pt x="122" y="508"/>
                    </a:lnTo>
                    <a:lnTo>
                      <a:pt x="126" y="508"/>
                    </a:lnTo>
                    <a:lnTo>
                      <a:pt x="126" y="504"/>
                    </a:lnTo>
                    <a:lnTo>
                      <a:pt x="122" y="504"/>
                    </a:lnTo>
                    <a:lnTo>
                      <a:pt x="118" y="504"/>
                    </a:lnTo>
                    <a:lnTo>
                      <a:pt x="114" y="508"/>
                    </a:lnTo>
                    <a:lnTo>
                      <a:pt x="114" y="515"/>
                    </a:lnTo>
                    <a:lnTo>
                      <a:pt x="118" y="515"/>
                    </a:lnTo>
                    <a:lnTo>
                      <a:pt x="126" y="515"/>
                    </a:lnTo>
                    <a:lnTo>
                      <a:pt x="126" y="515"/>
                    </a:lnTo>
                    <a:lnTo>
                      <a:pt x="129" y="515"/>
                    </a:lnTo>
                    <a:lnTo>
                      <a:pt x="129" y="515"/>
                    </a:lnTo>
                    <a:lnTo>
                      <a:pt x="129" y="519"/>
                    </a:lnTo>
                    <a:lnTo>
                      <a:pt x="129" y="519"/>
                    </a:lnTo>
                    <a:lnTo>
                      <a:pt x="126" y="515"/>
                    </a:lnTo>
                    <a:lnTo>
                      <a:pt x="126" y="515"/>
                    </a:lnTo>
                    <a:lnTo>
                      <a:pt x="122" y="515"/>
                    </a:lnTo>
                    <a:lnTo>
                      <a:pt x="122" y="515"/>
                    </a:lnTo>
                    <a:lnTo>
                      <a:pt x="122" y="519"/>
                    </a:lnTo>
                    <a:lnTo>
                      <a:pt x="114" y="519"/>
                    </a:lnTo>
                    <a:lnTo>
                      <a:pt x="114" y="519"/>
                    </a:lnTo>
                    <a:lnTo>
                      <a:pt x="114" y="523"/>
                    </a:lnTo>
                    <a:lnTo>
                      <a:pt x="114" y="527"/>
                    </a:lnTo>
                    <a:lnTo>
                      <a:pt x="114" y="527"/>
                    </a:lnTo>
                    <a:lnTo>
                      <a:pt x="110" y="527"/>
                    </a:lnTo>
                    <a:lnTo>
                      <a:pt x="110" y="527"/>
                    </a:lnTo>
                    <a:lnTo>
                      <a:pt x="110" y="527"/>
                    </a:lnTo>
                    <a:lnTo>
                      <a:pt x="110" y="523"/>
                    </a:lnTo>
                    <a:lnTo>
                      <a:pt x="110" y="519"/>
                    </a:lnTo>
                    <a:lnTo>
                      <a:pt x="110" y="515"/>
                    </a:lnTo>
                    <a:lnTo>
                      <a:pt x="110" y="515"/>
                    </a:lnTo>
                    <a:lnTo>
                      <a:pt x="106" y="515"/>
                    </a:lnTo>
                    <a:lnTo>
                      <a:pt x="106" y="515"/>
                    </a:lnTo>
                    <a:lnTo>
                      <a:pt x="106" y="515"/>
                    </a:lnTo>
                    <a:lnTo>
                      <a:pt x="110" y="512"/>
                    </a:lnTo>
                    <a:lnTo>
                      <a:pt x="110" y="512"/>
                    </a:lnTo>
                    <a:lnTo>
                      <a:pt x="106" y="508"/>
                    </a:lnTo>
                    <a:lnTo>
                      <a:pt x="106" y="508"/>
                    </a:lnTo>
                    <a:lnTo>
                      <a:pt x="90" y="512"/>
                    </a:lnTo>
                    <a:lnTo>
                      <a:pt x="86" y="519"/>
                    </a:lnTo>
                    <a:lnTo>
                      <a:pt x="83" y="519"/>
                    </a:lnTo>
                    <a:lnTo>
                      <a:pt x="83" y="523"/>
                    </a:lnTo>
                    <a:lnTo>
                      <a:pt x="79" y="523"/>
                    </a:lnTo>
                    <a:lnTo>
                      <a:pt x="79" y="523"/>
                    </a:lnTo>
                    <a:lnTo>
                      <a:pt x="79" y="527"/>
                    </a:lnTo>
                    <a:lnTo>
                      <a:pt x="79" y="527"/>
                    </a:lnTo>
                    <a:lnTo>
                      <a:pt x="75" y="527"/>
                    </a:lnTo>
                    <a:lnTo>
                      <a:pt x="63" y="531"/>
                    </a:lnTo>
                    <a:lnTo>
                      <a:pt x="59" y="535"/>
                    </a:lnTo>
                    <a:lnTo>
                      <a:pt x="59" y="535"/>
                    </a:lnTo>
                    <a:lnTo>
                      <a:pt x="59" y="535"/>
                    </a:lnTo>
                    <a:lnTo>
                      <a:pt x="55" y="543"/>
                    </a:lnTo>
                    <a:lnTo>
                      <a:pt x="51" y="543"/>
                    </a:lnTo>
                    <a:lnTo>
                      <a:pt x="55" y="543"/>
                    </a:lnTo>
                    <a:lnTo>
                      <a:pt x="55" y="543"/>
                    </a:lnTo>
                    <a:lnTo>
                      <a:pt x="55" y="547"/>
                    </a:lnTo>
                    <a:lnTo>
                      <a:pt x="55" y="547"/>
                    </a:lnTo>
                    <a:lnTo>
                      <a:pt x="55" y="547"/>
                    </a:lnTo>
                    <a:lnTo>
                      <a:pt x="55" y="547"/>
                    </a:lnTo>
                    <a:lnTo>
                      <a:pt x="55" y="547"/>
                    </a:lnTo>
                    <a:lnTo>
                      <a:pt x="71" y="543"/>
                    </a:lnTo>
                    <a:lnTo>
                      <a:pt x="75" y="539"/>
                    </a:lnTo>
                    <a:lnTo>
                      <a:pt x="79" y="539"/>
                    </a:lnTo>
                    <a:lnTo>
                      <a:pt x="79" y="539"/>
                    </a:lnTo>
                    <a:lnTo>
                      <a:pt x="75" y="543"/>
                    </a:lnTo>
                    <a:lnTo>
                      <a:pt x="75" y="547"/>
                    </a:lnTo>
                    <a:lnTo>
                      <a:pt x="75" y="547"/>
                    </a:lnTo>
                    <a:lnTo>
                      <a:pt x="75" y="551"/>
                    </a:lnTo>
                    <a:lnTo>
                      <a:pt x="75" y="551"/>
                    </a:lnTo>
                    <a:lnTo>
                      <a:pt x="75" y="554"/>
                    </a:lnTo>
                    <a:lnTo>
                      <a:pt x="75" y="554"/>
                    </a:lnTo>
                    <a:lnTo>
                      <a:pt x="79" y="558"/>
                    </a:lnTo>
                    <a:lnTo>
                      <a:pt x="83" y="558"/>
                    </a:lnTo>
                    <a:lnTo>
                      <a:pt x="86" y="558"/>
                    </a:lnTo>
                    <a:lnTo>
                      <a:pt x="86" y="558"/>
                    </a:lnTo>
                    <a:lnTo>
                      <a:pt x="90" y="558"/>
                    </a:lnTo>
                    <a:lnTo>
                      <a:pt x="90" y="562"/>
                    </a:lnTo>
                    <a:lnTo>
                      <a:pt x="90" y="562"/>
                    </a:lnTo>
                    <a:lnTo>
                      <a:pt x="90" y="566"/>
                    </a:lnTo>
                    <a:lnTo>
                      <a:pt x="94" y="570"/>
                    </a:lnTo>
                    <a:lnTo>
                      <a:pt x="94" y="570"/>
                    </a:lnTo>
                    <a:lnTo>
                      <a:pt x="94" y="574"/>
                    </a:lnTo>
                    <a:lnTo>
                      <a:pt x="90" y="570"/>
                    </a:lnTo>
                    <a:lnTo>
                      <a:pt x="90" y="570"/>
                    </a:lnTo>
                    <a:lnTo>
                      <a:pt x="90" y="566"/>
                    </a:lnTo>
                    <a:lnTo>
                      <a:pt x="90" y="566"/>
                    </a:lnTo>
                    <a:lnTo>
                      <a:pt x="90" y="566"/>
                    </a:lnTo>
                    <a:lnTo>
                      <a:pt x="90" y="566"/>
                    </a:lnTo>
                    <a:lnTo>
                      <a:pt x="90" y="566"/>
                    </a:lnTo>
                    <a:lnTo>
                      <a:pt x="86" y="566"/>
                    </a:lnTo>
                    <a:lnTo>
                      <a:pt x="86" y="566"/>
                    </a:lnTo>
                    <a:lnTo>
                      <a:pt x="86" y="566"/>
                    </a:lnTo>
                    <a:lnTo>
                      <a:pt x="86" y="566"/>
                    </a:lnTo>
                    <a:lnTo>
                      <a:pt x="83" y="562"/>
                    </a:lnTo>
                    <a:lnTo>
                      <a:pt x="83" y="562"/>
                    </a:lnTo>
                    <a:lnTo>
                      <a:pt x="83" y="562"/>
                    </a:lnTo>
                    <a:lnTo>
                      <a:pt x="79" y="562"/>
                    </a:lnTo>
                    <a:lnTo>
                      <a:pt x="79" y="562"/>
                    </a:lnTo>
                    <a:lnTo>
                      <a:pt x="79" y="562"/>
                    </a:lnTo>
                    <a:lnTo>
                      <a:pt x="75" y="558"/>
                    </a:lnTo>
                    <a:lnTo>
                      <a:pt x="75" y="558"/>
                    </a:lnTo>
                    <a:lnTo>
                      <a:pt x="67" y="558"/>
                    </a:lnTo>
                    <a:lnTo>
                      <a:pt x="67" y="558"/>
                    </a:lnTo>
                    <a:lnTo>
                      <a:pt x="63" y="558"/>
                    </a:lnTo>
                    <a:lnTo>
                      <a:pt x="59" y="566"/>
                    </a:lnTo>
                    <a:lnTo>
                      <a:pt x="59" y="570"/>
                    </a:lnTo>
                    <a:lnTo>
                      <a:pt x="55" y="570"/>
                    </a:lnTo>
                    <a:lnTo>
                      <a:pt x="55" y="574"/>
                    </a:lnTo>
                    <a:lnTo>
                      <a:pt x="59" y="574"/>
                    </a:lnTo>
                    <a:lnTo>
                      <a:pt x="59" y="578"/>
                    </a:lnTo>
                    <a:lnTo>
                      <a:pt x="59" y="578"/>
                    </a:lnTo>
                    <a:lnTo>
                      <a:pt x="55" y="578"/>
                    </a:lnTo>
                    <a:lnTo>
                      <a:pt x="55" y="578"/>
                    </a:lnTo>
                    <a:lnTo>
                      <a:pt x="55" y="582"/>
                    </a:lnTo>
                    <a:lnTo>
                      <a:pt x="59" y="582"/>
                    </a:lnTo>
                    <a:lnTo>
                      <a:pt x="59" y="582"/>
                    </a:lnTo>
                    <a:lnTo>
                      <a:pt x="59" y="582"/>
                    </a:lnTo>
                    <a:lnTo>
                      <a:pt x="63" y="582"/>
                    </a:lnTo>
                    <a:lnTo>
                      <a:pt x="63" y="582"/>
                    </a:lnTo>
                    <a:lnTo>
                      <a:pt x="63" y="586"/>
                    </a:lnTo>
                    <a:lnTo>
                      <a:pt x="67" y="586"/>
                    </a:lnTo>
                    <a:lnTo>
                      <a:pt x="63" y="586"/>
                    </a:lnTo>
                    <a:lnTo>
                      <a:pt x="63" y="586"/>
                    </a:lnTo>
                    <a:lnTo>
                      <a:pt x="63" y="586"/>
                    </a:lnTo>
                    <a:lnTo>
                      <a:pt x="63" y="586"/>
                    </a:lnTo>
                    <a:lnTo>
                      <a:pt x="59" y="586"/>
                    </a:lnTo>
                    <a:lnTo>
                      <a:pt x="59" y="586"/>
                    </a:lnTo>
                    <a:lnTo>
                      <a:pt x="59" y="590"/>
                    </a:lnTo>
                    <a:lnTo>
                      <a:pt x="55" y="594"/>
                    </a:lnTo>
                    <a:lnTo>
                      <a:pt x="55" y="594"/>
                    </a:lnTo>
                    <a:lnTo>
                      <a:pt x="59" y="597"/>
                    </a:lnTo>
                    <a:lnTo>
                      <a:pt x="59" y="597"/>
                    </a:lnTo>
                    <a:lnTo>
                      <a:pt x="63" y="601"/>
                    </a:lnTo>
                    <a:lnTo>
                      <a:pt x="63" y="601"/>
                    </a:lnTo>
                    <a:lnTo>
                      <a:pt x="63" y="601"/>
                    </a:lnTo>
                    <a:lnTo>
                      <a:pt x="67" y="605"/>
                    </a:lnTo>
                    <a:lnTo>
                      <a:pt x="67" y="605"/>
                    </a:lnTo>
                    <a:lnTo>
                      <a:pt x="67" y="605"/>
                    </a:lnTo>
                    <a:lnTo>
                      <a:pt x="67" y="609"/>
                    </a:lnTo>
                    <a:lnTo>
                      <a:pt x="67" y="609"/>
                    </a:lnTo>
                    <a:lnTo>
                      <a:pt x="71" y="609"/>
                    </a:lnTo>
                    <a:lnTo>
                      <a:pt x="75" y="609"/>
                    </a:lnTo>
                    <a:lnTo>
                      <a:pt x="75" y="609"/>
                    </a:lnTo>
                    <a:lnTo>
                      <a:pt x="75" y="609"/>
                    </a:lnTo>
                    <a:lnTo>
                      <a:pt x="75" y="613"/>
                    </a:lnTo>
                    <a:lnTo>
                      <a:pt x="75" y="613"/>
                    </a:lnTo>
                    <a:lnTo>
                      <a:pt x="75" y="613"/>
                    </a:lnTo>
                    <a:lnTo>
                      <a:pt x="71" y="609"/>
                    </a:lnTo>
                    <a:lnTo>
                      <a:pt x="71" y="609"/>
                    </a:lnTo>
                    <a:lnTo>
                      <a:pt x="67" y="613"/>
                    </a:lnTo>
                    <a:lnTo>
                      <a:pt x="63" y="609"/>
                    </a:lnTo>
                    <a:lnTo>
                      <a:pt x="63" y="609"/>
                    </a:lnTo>
                    <a:lnTo>
                      <a:pt x="63" y="609"/>
                    </a:lnTo>
                    <a:lnTo>
                      <a:pt x="63" y="605"/>
                    </a:lnTo>
                    <a:lnTo>
                      <a:pt x="63" y="605"/>
                    </a:lnTo>
                    <a:lnTo>
                      <a:pt x="63" y="605"/>
                    </a:lnTo>
                    <a:lnTo>
                      <a:pt x="59" y="605"/>
                    </a:lnTo>
                    <a:lnTo>
                      <a:pt x="59" y="605"/>
                    </a:lnTo>
                    <a:lnTo>
                      <a:pt x="59" y="601"/>
                    </a:lnTo>
                    <a:lnTo>
                      <a:pt x="59" y="601"/>
                    </a:lnTo>
                    <a:lnTo>
                      <a:pt x="59" y="601"/>
                    </a:lnTo>
                    <a:lnTo>
                      <a:pt x="59" y="601"/>
                    </a:lnTo>
                    <a:lnTo>
                      <a:pt x="55" y="597"/>
                    </a:lnTo>
                    <a:lnTo>
                      <a:pt x="55" y="597"/>
                    </a:lnTo>
                    <a:lnTo>
                      <a:pt x="51" y="597"/>
                    </a:lnTo>
                    <a:lnTo>
                      <a:pt x="51" y="601"/>
                    </a:lnTo>
                    <a:lnTo>
                      <a:pt x="51" y="601"/>
                    </a:lnTo>
                    <a:lnTo>
                      <a:pt x="51" y="601"/>
                    </a:lnTo>
                    <a:lnTo>
                      <a:pt x="51" y="605"/>
                    </a:lnTo>
                    <a:lnTo>
                      <a:pt x="47" y="605"/>
                    </a:lnTo>
                    <a:lnTo>
                      <a:pt x="47" y="609"/>
                    </a:lnTo>
                    <a:lnTo>
                      <a:pt x="47" y="609"/>
                    </a:lnTo>
                    <a:lnTo>
                      <a:pt x="47" y="613"/>
                    </a:lnTo>
                    <a:lnTo>
                      <a:pt x="43" y="617"/>
                    </a:lnTo>
                    <a:lnTo>
                      <a:pt x="47" y="617"/>
                    </a:lnTo>
                    <a:lnTo>
                      <a:pt x="47" y="617"/>
                    </a:lnTo>
                    <a:lnTo>
                      <a:pt x="47" y="621"/>
                    </a:lnTo>
                    <a:lnTo>
                      <a:pt x="47" y="621"/>
                    </a:lnTo>
                    <a:lnTo>
                      <a:pt x="47" y="621"/>
                    </a:lnTo>
                    <a:lnTo>
                      <a:pt x="47" y="621"/>
                    </a:lnTo>
                    <a:lnTo>
                      <a:pt x="51" y="621"/>
                    </a:lnTo>
                    <a:lnTo>
                      <a:pt x="51" y="621"/>
                    </a:lnTo>
                    <a:lnTo>
                      <a:pt x="51" y="625"/>
                    </a:lnTo>
                    <a:lnTo>
                      <a:pt x="51" y="629"/>
                    </a:lnTo>
                    <a:lnTo>
                      <a:pt x="51" y="633"/>
                    </a:lnTo>
                    <a:lnTo>
                      <a:pt x="55" y="633"/>
                    </a:lnTo>
                    <a:lnTo>
                      <a:pt x="55" y="629"/>
                    </a:lnTo>
                    <a:lnTo>
                      <a:pt x="59" y="625"/>
                    </a:lnTo>
                    <a:lnTo>
                      <a:pt x="59" y="621"/>
                    </a:lnTo>
                    <a:lnTo>
                      <a:pt x="59" y="625"/>
                    </a:lnTo>
                    <a:lnTo>
                      <a:pt x="59" y="629"/>
                    </a:lnTo>
                    <a:lnTo>
                      <a:pt x="59" y="629"/>
                    </a:lnTo>
                    <a:lnTo>
                      <a:pt x="59" y="633"/>
                    </a:lnTo>
                    <a:lnTo>
                      <a:pt x="63" y="633"/>
                    </a:lnTo>
                    <a:lnTo>
                      <a:pt x="63" y="629"/>
                    </a:lnTo>
                    <a:lnTo>
                      <a:pt x="63" y="625"/>
                    </a:lnTo>
                    <a:lnTo>
                      <a:pt x="63" y="621"/>
                    </a:lnTo>
                    <a:lnTo>
                      <a:pt x="63" y="625"/>
                    </a:lnTo>
                    <a:lnTo>
                      <a:pt x="63" y="625"/>
                    </a:lnTo>
                    <a:lnTo>
                      <a:pt x="67" y="629"/>
                    </a:lnTo>
                    <a:lnTo>
                      <a:pt x="67" y="629"/>
                    </a:lnTo>
                    <a:lnTo>
                      <a:pt x="67" y="633"/>
                    </a:lnTo>
                    <a:lnTo>
                      <a:pt x="67" y="633"/>
                    </a:lnTo>
                    <a:lnTo>
                      <a:pt x="63" y="633"/>
                    </a:lnTo>
                    <a:lnTo>
                      <a:pt x="67" y="636"/>
                    </a:lnTo>
                    <a:lnTo>
                      <a:pt x="67" y="636"/>
                    </a:lnTo>
                    <a:lnTo>
                      <a:pt x="71" y="636"/>
                    </a:lnTo>
                    <a:lnTo>
                      <a:pt x="71" y="636"/>
                    </a:lnTo>
                    <a:lnTo>
                      <a:pt x="71" y="636"/>
                    </a:lnTo>
                    <a:lnTo>
                      <a:pt x="71" y="640"/>
                    </a:lnTo>
                    <a:lnTo>
                      <a:pt x="71" y="640"/>
                    </a:lnTo>
                    <a:lnTo>
                      <a:pt x="71" y="640"/>
                    </a:lnTo>
                    <a:lnTo>
                      <a:pt x="79" y="636"/>
                    </a:lnTo>
                    <a:lnTo>
                      <a:pt x="83" y="640"/>
                    </a:lnTo>
                    <a:lnTo>
                      <a:pt x="71" y="640"/>
                    </a:lnTo>
                    <a:lnTo>
                      <a:pt x="71" y="644"/>
                    </a:lnTo>
                    <a:lnTo>
                      <a:pt x="75" y="648"/>
                    </a:lnTo>
                    <a:lnTo>
                      <a:pt x="79" y="652"/>
                    </a:lnTo>
                    <a:lnTo>
                      <a:pt x="79" y="652"/>
                    </a:lnTo>
                    <a:lnTo>
                      <a:pt x="71" y="648"/>
                    </a:lnTo>
                    <a:lnTo>
                      <a:pt x="71" y="644"/>
                    </a:lnTo>
                    <a:lnTo>
                      <a:pt x="71" y="644"/>
                    </a:lnTo>
                    <a:lnTo>
                      <a:pt x="71" y="648"/>
                    </a:lnTo>
                    <a:lnTo>
                      <a:pt x="67" y="648"/>
                    </a:lnTo>
                    <a:lnTo>
                      <a:pt x="67" y="648"/>
                    </a:lnTo>
                    <a:lnTo>
                      <a:pt x="67" y="644"/>
                    </a:lnTo>
                    <a:lnTo>
                      <a:pt x="67" y="644"/>
                    </a:lnTo>
                    <a:lnTo>
                      <a:pt x="67" y="644"/>
                    </a:lnTo>
                    <a:lnTo>
                      <a:pt x="67" y="644"/>
                    </a:lnTo>
                    <a:lnTo>
                      <a:pt x="63" y="644"/>
                    </a:lnTo>
                    <a:lnTo>
                      <a:pt x="59" y="644"/>
                    </a:lnTo>
                    <a:lnTo>
                      <a:pt x="63" y="648"/>
                    </a:lnTo>
                    <a:lnTo>
                      <a:pt x="63" y="648"/>
                    </a:lnTo>
                    <a:lnTo>
                      <a:pt x="67" y="648"/>
                    </a:lnTo>
                    <a:lnTo>
                      <a:pt x="67" y="652"/>
                    </a:lnTo>
                    <a:lnTo>
                      <a:pt x="67" y="656"/>
                    </a:lnTo>
                    <a:lnTo>
                      <a:pt x="67" y="656"/>
                    </a:lnTo>
                    <a:lnTo>
                      <a:pt x="71" y="656"/>
                    </a:lnTo>
                    <a:lnTo>
                      <a:pt x="75" y="656"/>
                    </a:lnTo>
                    <a:lnTo>
                      <a:pt x="79" y="656"/>
                    </a:lnTo>
                    <a:lnTo>
                      <a:pt x="79" y="660"/>
                    </a:lnTo>
                    <a:lnTo>
                      <a:pt x="79" y="660"/>
                    </a:lnTo>
                    <a:lnTo>
                      <a:pt x="79" y="660"/>
                    </a:lnTo>
                    <a:lnTo>
                      <a:pt x="75" y="660"/>
                    </a:lnTo>
                    <a:lnTo>
                      <a:pt x="75" y="660"/>
                    </a:lnTo>
                    <a:lnTo>
                      <a:pt x="71" y="656"/>
                    </a:lnTo>
                    <a:lnTo>
                      <a:pt x="67" y="656"/>
                    </a:lnTo>
                    <a:lnTo>
                      <a:pt x="67" y="656"/>
                    </a:lnTo>
                    <a:lnTo>
                      <a:pt x="67" y="656"/>
                    </a:lnTo>
                    <a:lnTo>
                      <a:pt x="67" y="656"/>
                    </a:lnTo>
                    <a:lnTo>
                      <a:pt x="63" y="656"/>
                    </a:lnTo>
                    <a:lnTo>
                      <a:pt x="63" y="656"/>
                    </a:lnTo>
                    <a:lnTo>
                      <a:pt x="63" y="660"/>
                    </a:lnTo>
                    <a:lnTo>
                      <a:pt x="59" y="664"/>
                    </a:lnTo>
                    <a:lnTo>
                      <a:pt x="59" y="664"/>
                    </a:lnTo>
                    <a:lnTo>
                      <a:pt x="63" y="660"/>
                    </a:lnTo>
                    <a:lnTo>
                      <a:pt x="63" y="660"/>
                    </a:lnTo>
                    <a:lnTo>
                      <a:pt x="63" y="664"/>
                    </a:lnTo>
                    <a:lnTo>
                      <a:pt x="63" y="668"/>
                    </a:lnTo>
                    <a:lnTo>
                      <a:pt x="59" y="668"/>
                    </a:lnTo>
                    <a:lnTo>
                      <a:pt x="55" y="668"/>
                    </a:lnTo>
                    <a:lnTo>
                      <a:pt x="55" y="672"/>
                    </a:lnTo>
                    <a:lnTo>
                      <a:pt x="55" y="672"/>
                    </a:lnTo>
                    <a:lnTo>
                      <a:pt x="55" y="676"/>
                    </a:lnTo>
                    <a:lnTo>
                      <a:pt x="51" y="679"/>
                    </a:lnTo>
                    <a:lnTo>
                      <a:pt x="51" y="679"/>
                    </a:lnTo>
                    <a:lnTo>
                      <a:pt x="55" y="679"/>
                    </a:lnTo>
                    <a:lnTo>
                      <a:pt x="55" y="679"/>
                    </a:lnTo>
                    <a:lnTo>
                      <a:pt x="55" y="676"/>
                    </a:lnTo>
                    <a:lnTo>
                      <a:pt x="59" y="676"/>
                    </a:lnTo>
                    <a:lnTo>
                      <a:pt x="63" y="672"/>
                    </a:lnTo>
                    <a:lnTo>
                      <a:pt x="67" y="672"/>
                    </a:lnTo>
                    <a:lnTo>
                      <a:pt x="67" y="672"/>
                    </a:lnTo>
                    <a:lnTo>
                      <a:pt x="67" y="676"/>
                    </a:lnTo>
                    <a:lnTo>
                      <a:pt x="67" y="676"/>
                    </a:lnTo>
                    <a:lnTo>
                      <a:pt x="67" y="672"/>
                    </a:lnTo>
                    <a:lnTo>
                      <a:pt x="71" y="672"/>
                    </a:lnTo>
                    <a:lnTo>
                      <a:pt x="75" y="672"/>
                    </a:lnTo>
                    <a:lnTo>
                      <a:pt x="83" y="672"/>
                    </a:lnTo>
                    <a:lnTo>
                      <a:pt x="83" y="672"/>
                    </a:lnTo>
                    <a:lnTo>
                      <a:pt x="83" y="672"/>
                    </a:lnTo>
                    <a:lnTo>
                      <a:pt x="71" y="676"/>
                    </a:lnTo>
                    <a:lnTo>
                      <a:pt x="71" y="676"/>
                    </a:lnTo>
                    <a:lnTo>
                      <a:pt x="67" y="676"/>
                    </a:lnTo>
                    <a:lnTo>
                      <a:pt x="63" y="676"/>
                    </a:lnTo>
                    <a:lnTo>
                      <a:pt x="63" y="676"/>
                    </a:lnTo>
                    <a:lnTo>
                      <a:pt x="63" y="679"/>
                    </a:lnTo>
                    <a:lnTo>
                      <a:pt x="59" y="679"/>
                    </a:lnTo>
                    <a:lnTo>
                      <a:pt x="59" y="683"/>
                    </a:lnTo>
                    <a:lnTo>
                      <a:pt x="63" y="679"/>
                    </a:lnTo>
                    <a:lnTo>
                      <a:pt x="63" y="679"/>
                    </a:lnTo>
                    <a:lnTo>
                      <a:pt x="67" y="679"/>
                    </a:lnTo>
                    <a:lnTo>
                      <a:pt x="67" y="679"/>
                    </a:lnTo>
                    <a:lnTo>
                      <a:pt x="67" y="679"/>
                    </a:lnTo>
                    <a:lnTo>
                      <a:pt x="67" y="683"/>
                    </a:lnTo>
                    <a:lnTo>
                      <a:pt x="67" y="683"/>
                    </a:lnTo>
                    <a:lnTo>
                      <a:pt x="67" y="683"/>
                    </a:lnTo>
                    <a:lnTo>
                      <a:pt x="71" y="683"/>
                    </a:lnTo>
                    <a:lnTo>
                      <a:pt x="71" y="683"/>
                    </a:lnTo>
                    <a:lnTo>
                      <a:pt x="71" y="687"/>
                    </a:lnTo>
                    <a:lnTo>
                      <a:pt x="63" y="687"/>
                    </a:lnTo>
                    <a:lnTo>
                      <a:pt x="63" y="691"/>
                    </a:lnTo>
                    <a:lnTo>
                      <a:pt x="63" y="695"/>
                    </a:lnTo>
                    <a:lnTo>
                      <a:pt x="67" y="695"/>
                    </a:lnTo>
                    <a:lnTo>
                      <a:pt x="75" y="691"/>
                    </a:lnTo>
                    <a:lnTo>
                      <a:pt x="75" y="691"/>
                    </a:lnTo>
                    <a:lnTo>
                      <a:pt x="75" y="687"/>
                    </a:lnTo>
                    <a:lnTo>
                      <a:pt x="75" y="687"/>
                    </a:lnTo>
                    <a:lnTo>
                      <a:pt x="79" y="687"/>
                    </a:lnTo>
                    <a:lnTo>
                      <a:pt x="83" y="683"/>
                    </a:lnTo>
                    <a:lnTo>
                      <a:pt x="90" y="668"/>
                    </a:lnTo>
                    <a:lnTo>
                      <a:pt x="90" y="664"/>
                    </a:lnTo>
                    <a:lnTo>
                      <a:pt x="94" y="664"/>
                    </a:lnTo>
                    <a:lnTo>
                      <a:pt x="94" y="660"/>
                    </a:lnTo>
                    <a:lnTo>
                      <a:pt x="98" y="656"/>
                    </a:lnTo>
                    <a:lnTo>
                      <a:pt x="98" y="656"/>
                    </a:lnTo>
                    <a:lnTo>
                      <a:pt x="98" y="660"/>
                    </a:lnTo>
                    <a:lnTo>
                      <a:pt x="94" y="672"/>
                    </a:lnTo>
                    <a:lnTo>
                      <a:pt x="90" y="672"/>
                    </a:lnTo>
                    <a:lnTo>
                      <a:pt x="90" y="672"/>
                    </a:lnTo>
                    <a:lnTo>
                      <a:pt x="90" y="676"/>
                    </a:lnTo>
                    <a:lnTo>
                      <a:pt x="90" y="676"/>
                    </a:lnTo>
                    <a:lnTo>
                      <a:pt x="90" y="679"/>
                    </a:lnTo>
                    <a:lnTo>
                      <a:pt x="90" y="679"/>
                    </a:lnTo>
                    <a:lnTo>
                      <a:pt x="86" y="683"/>
                    </a:lnTo>
                    <a:lnTo>
                      <a:pt x="86" y="687"/>
                    </a:lnTo>
                    <a:lnTo>
                      <a:pt x="83" y="687"/>
                    </a:lnTo>
                    <a:lnTo>
                      <a:pt x="83" y="687"/>
                    </a:lnTo>
                    <a:lnTo>
                      <a:pt x="83" y="691"/>
                    </a:lnTo>
                    <a:lnTo>
                      <a:pt x="79" y="691"/>
                    </a:lnTo>
                    <a:lnTo>
                      <a:pt x="83" y="691"/>
                    </a:lnTo>
                    <a:lnTo>
                      <a:pt x="83" y="691"/>
                    </a:lnTo>
                    <a:lnTo>
                      <a:pt x="83" y="691"/>
                    </a:lnTo>
                    <a:lnTo>
                      <a:pt x="83" y="695"/>
                    </a:lnTo>
                    <a:lnTo>
                      <a:pt x="75" y="695"/>
                    </a:lnTo>
                    <a:lnTo>
                      <a:pt x="71" y="699"/>
                    </a:lnTo>
                    <a:lnTo>
                      <a:pt x="71" y="703"/>
                    </a:lnTo>
                    <a:lnTo>
                      <a:pt x="71" y="703"/>
                    </a:lnTo>
                    <a:lnTo>
                      <a:pt x="67" y="703"/>
                    </a:lnTo>
                    <a:lnTo>
                      <a:pt x="63" y="703"/>
                    </a:lnTo>
                    <a:lnTo>
                      <a:pt x="59" y="707"/>
                    </a:lnTo>
                    <a:lnTo>
                      <a:pt x="55" y="711"/>
                    </a:lnTo>
                    <a:lnTo>
                      <a:pt x="55" y="711"/>
                    </a:lnTo>
                    <a:lnTo>
                      <a:pt x="55" y="715"/>
                    </a:lnTo>
                    <a:lnTo>
                      <a:pt x="55" y="715"/>
                    </a:lnTo>
                    <a:lnTo>
                      <a:pt x="55" y="715"/>
                    </a:lnTo>
                    <a:lnTo>
                      <a:pt x="55" y="715"/>
                    </a:lnTo>
                    <a:lnTo>
                      <a:pt x="55" y="718"/>
                    </a:lnTo>
                    <a:lnTo>
                      <a:pt x="55" y="718"/>
                    </a:lnTo>
                    <a:lnTo>
                      <a:pt x="59" y="718"/>
                    </a:lnTo>
                    <a:lnTo>
                      <a:pt x="59" y="718"/>
                    </a:lnTo>
                    <a:lnTo>
                      <a:pt x="59" y="718"/>
                    </a:lnTo>
                    <a:lnTo>
                      <a:pt x="63" y="722"/>
                    </a:lnTo>
                    <a:lnTo>
                      <a:pt x="63" y="722"/>
                    </a:lnTo>
                    <a:lnTo>
                      <a:pt x="67" y="722"/>
                    </a:lnTo>
                    <a:lnTo>
                      <a:pt x="67" y="718"/>
                    </a:lnTo>
                    <a:lnTo>
                      <a:pt x="71" y="718"/>
                    </a:lnTo>
                    <a:lnTo>
                      <a:pt x="83" y="718"/>
                    </a:lnTo>
                    <a:lnTo>
                      <a:pt x="83" y="718"/>
                    </a:lnTo>
                    <a:lnTo>
                      <a:pt x="86" y="718"/>
                    </a:lnTo>
                    <a:lnTo>
                      <a:pt x="86" y="722"/>
                    </a:lnTo>
                    <a:lnTo>
                      <a:pt x="94" y="718"/>
                    </a:lnTo>
                    <a:lnTo>
                      <a:pt x="98" y="718"/>
                    </a:lnTo>
                    <a:lnTo>
                      <a:pt x="98" y="718"/>
                    </a:lnTo>
                    <a:lnTo>
                      <a:pt x="98" y="718"/>
                    </a:lnTo>
                    <a:lnTo>
                      <a:pt x="98" y="718"/>
                    </a:lnTo>
                    <a:lnTo>
                      <a:pt x="102" y="715"/>
                    </a:lnTo>
                    <a:lnTo>
                      <a:pt x="106" y="715"/>
                    </a:lnTo>
                    <a:lnTo>
                      <a:pt x="106" y="711"/>
                    </a:lnTo>
                    <a:lnTo>
                      <a:pt x="110" y="711"/>
                    </a:lnTo>
                    <a:lnTo>
                      <a:pt x="110" y="711"/>
                    </a:lnTo>
                    <a:lnTo>
                      <a:pt x="110" y="711"/>
                    </a:lnTo>
                    <a:lnTo>
                      <a:pt x="110" y="711"/>
                    </a:lnTo>
                    <a:lnTo>
                      <a:pt x="110" y="707"/>
                    </a:lnTo>
                    <a:lnTo>
                      <a:pt x="106" y="707"/>
                    </a:lnTo>
                    <a:lnTo>
                      <a:pt x="106" y="707"/>
                    </a:lnTo>
                    <a:lnTo>
                      <a:pt x="110" y="703"/>
                    </a:lnTo>
                    <a:lnTo>
                      <a:pt x="110" y="703"/>
                    </a:lnTo>
                    <a:lnTo>
                      <a:pt x="114" y="699"/>
                    </a:lnTo>
                    <a:lnTo>
                      <a:pt x="118" y="695"/>
                    </a:lnTo>
                    <a:lnTo>
                      <a:pt x="118" y="695"/>
                    </a:lnTo>
                    <a:lnTo>
                      <a:pt x="118" y="691"/>
                    </a:lnTo>
                    <a:lnTo>
                      <a:pt x="118" y="691"/>
                    </a:lnTo>
                    <a:lnTo>
                      <a:pt x="118" y="691"/>
                    </a:lnTo>
                    <a:lnTo>
                      <a:pt x="118" y="687"/>
                    </a:lnTo>
                    <a:lnTo>
                      <a:pt x="122" y="687"/>
                    </a:lnTo>
                    <a:lnTo>
                      <a:pt x="133" y="687"/>
                    </a:lnTo>
                    <a:lnTo>
                      <a:pt x="149" y="683"/>
                    </a:lnTo>
                    <a:lnTo>
                      <a:pt x="153" y="683"/>
                    </a:lnTo>
                    <a:lnTo>
                      <a:pt x="157" y="683"/>
                    </a:lnTo>
                    <a:lnTo>
                      <a:pt x="196" y="672"/>
                    </a:lnTo>
                    <a:lnTo>
                      <a:pt x="204" y="676"/>
                    </a:lnTo>
                    <a:lnTo>
                      <a:pt x="204" y="672"/>
                    </a:lnTo>
                    <a:lnTo>
                      <a:pt x="200" y="660"/>
                    </a:lnTo>
                    <a:lnTo>
                      <a:pt x="200" y="656"/>
                    </a:lnTo>
                    <a:lnTo>
                      <a:pt x="204" y="652"/>
                    </a:lnTo>
                    <a:lnTo>
                      <a:pt x="208" y="644"/>
                    </a:lnTo>
                    <a:lnTo>
                      <a:pt x="208" y="640"/>
                    </a:lnTo>
                    <a:lnTo>
                      <a:pt x="208" y="633"/>
                    </a:lnTo>
                    <a:lnTo>
                      <a:pt x="204" y="625"/>
                    </a:lnTo>
                    <a:lnTo>
                      <a:pt x="200" y="617"/>
                    </a:lnTo>
                    <a:lnTo>
                      <a:pt x="196" y="578"/>
                    </a:lnTo>
                    <a:lnTo>
                      <a:pt x="196" y="578"/>
                    </a:lnTo>
                    <a:lnTo>
                      <a:pt x="200" y="566"/>
                    </a:lnTo>
                    <a:lnTo>
                      <a:pt x="200" y="562"/>
                    </a:lnTo>
                    <a:lnTo>
                      <a:pt x="196" y="554"/>
                    </a:lnTo>
                    <a:lnTo>
                      <a:pt x="176" y="512"/>
                    </a:lnTo>
                    <a:lnTo>
                      <a:pt x="211" y="504"/>
                    </a:lnTo>
                    <a:lnTo>
                      <a:pt x="235" y="476"/>
                    </a:lnTo>
                    <a:lnTo>
                      <a:pt x="235" y="476"/>
                    </a:lnTo>
                    <a:lnTo>
                      <a:pt x="235" y="472"/>
                    </a:lnTo>
                    <a:lnTo>
                      <a:pt x="231" y="469"/>
                    </a:lnTo>
                    <a:lnTo>
                      <a:pt x="223" y="449"/>
                    </a:lnTo>
                    <a:lnTo>
                      <a:pt x="223" y="445"/>
                    </a:lnTo>
                    <a:lnTo>
                      <a:pt x="235" y="426"/>
                    </a:lnTo>
                    <a:lnTo>
                      <a:pt x="247" y="375"/>
                    </a:lnTo>
                    <a:lnTo>
                      <a:pt x="251" y="367"/>
                    </a:lnTo>
                    <a:lnTo>
                      <a:pt x="258" y="351"/>
                    </a:lnTo>
                    <a:lnTo>
                      <a:pt x="262" y="348"/>
                    </a:lnTo>
                    <a:lnTo>
                      <a:pt x="262" y="348"/>
                    </a:lnTo>
                    <a:lnTo>
                      <a:pt x="262" y="344"/>
                    </a:lnTo>
                    <a:lnTo>
                      <a:pt x="258" y="324"/>
                    </a:lnTo>
                    <a:lnTo>
                      <a:pt x="258" y="320"/>
                    </a:lnTo>
                    <a:lnTo>
                      <a:pt x="227" y="289"/>
                    </a:lnTo>
                    <a:lnTo>
                      <a:pt x="227" y="277"/>
                    </a:lnTo>
                    <a:lnTo>
                      <a:pt x="227" y="277"/>
                    </a:lnTo>
                    <a:lnTo>
                      <a:pt x="239" y="273"/>
                    </a:lnTo>
                    <a:lnTo>
                      <a:pt x="243" y="269"/>
                    </a:lnTo>
                    <a:lnTo>
                      <a:pt x="243" y="266"/>
                    </a:lnTo>
                    <a:lnTo>
                      <a:pt x="247" y="254"/>
                    </a:lnTo>
                    <a:lnTo>
                      <a:pt x="247" y="250"/>
                    </a:lnTo>
                    <a:lnTo>
                      <a:pt x="247" y="211"/>
                    </a:lnTo>
                    <a:lnTo>
                      <a:pt x="247" y="207"/>
                    </a:lnTo>
                    <a:lnTo>
                      <a:pt x="247" y="207"/>
                    </a:lnTo>
                    <a:lnTo>
                      <a:pt x="266" y="180"/>
                    </a:lnTo>
                    <a:lnTo>
                      <a:pt x="270" y="172"/>
                    </a:lnTo>
                    <a:lnTo>
                      <a:pt x="270" y="168"/>
                    </a:lnTo>
                    <a:lnTo>
                      <a:pt x="313" y="184"/>
                    </a:lnTo>
                    <a:lnTo>
                      <a:pt x="313" y="180"/>
                    </a:lnTo>
                    <a:lnTo>
                      <a:pt x="313" y="180"/>
                    </a:lnTo>
                    <a:lnTo>
                      <a:pt x="317" y="176"/>
                    </a:lnTo>
                    <a:lnTo>
                      <a:pt x="321" y="148"/>
                    </a:lnTo>
                    <a:lnTo>
                      <a:pt x="321" y="145"/>
                    </a:lnTo>
                    <a:lnTo>
                      <a:pt x="305" y="113"/>
                    </a:lnTo>
                    <a:lnTo>
                      <a:pt x="305" y="109"/>
                    </a:lnTo>
                    <a:lnTo>
                      <a:pt x="301" y="94"/>
                    </a:lnTo>
                    <a:lnTo>
                      <a:pt x="301" y="94"/>
                    </a:lnTo>
                    <a:lnTo>
                      <a:pt x="301" y="94"/>
                    </a:lnTo>
                    <a:lnTo>
                      <a:pt x="301" y="90"/>
                    </a:lnTo>
                    <a:lnTo>
                      <a:pt x="301" y="90"/>
                    </a:lnTo>
                    <a:lnTo>
                      <a:pt x="290" y="82"/>
                    </a:lnTo>
                    <a:moveTo>
                      <a:pt x="180" y="102"/>
                    </a:moveTo>
                    <a:lnTo>
                      <a:pt x="180" y="102"/>
                    </a:lnTo>
                    <a:lnTo>
                      <a:pt x="200" y="109"/>
                    </a:lnTo>
                    <a:lnTo>
                      <a:pt x="200" y="109"/>
                    </a:lnTo>
                    <a:lnTo>
                      <a:pt x="200" y="109"/>
                    </a:lnTo>
                    <a:lnTo>
                      <a:pt x="200" y="113"/>
                    </a:lnTo>
                    <a:lnTo>
                      <a:pt x="200" y="113"/>
                    </a:lnTo>
                    <a:lnTo>
                      <a:pt x="196" y="113"/>
                    </a:lnTo>
                    <a:lnTo>
                      <a:pt x="196" y="113"/>
                    </a:lnTo>
                    <a:lnTo>
                      <a:pt x="192" y="113"/>
                    </a:lnTo>
                    <a:lnTo>
                      <a:pt x="184" y="117"/>
                    </a:lnTo>
                    <a:lnTo>
                      <a:pt x="180" y="121"/>
                    </a:lnTo>
                    <a:lnTo>
                      <a:pt x="180" y="121"/>
                    </a:lnTo>
                    <a:lnTo>
                      <a:pt x="180" y="121"/>
                    </a:lnTo>
                    <a:lnTo>
                      <a:pt x="176" y="121"/>
                    </a:lnTo>
                    <a:lnTo>
                      <a:pt x="176" y="117"/>
                    </a:lnTo>
                    <a:lnTo>
                      <a:pt x="176" y="121"/>
                    </a:lnTo>
                    <a:lnTo>
                      <a:pt x="176" y="121"/>
                    </a:lnTo>
                    <a:lnTo>
                      <a:pt x="176" y="125"/>
                    </a:lnTo>
                    <a:lnTo>
                      <a:pt x="176" y="129"/>
                    </a:lnTo>
                    <a:lnTo>
                      <a:pt x="176" y="133"/>
                    </a:lnTo>
                    <a:lnTo>
                      <a:pt x="176" y="137"/>
                    </a:lnTo>
                    <a:lnTo>
                      <a:pt x="176" y="145"/>
                    </a:lnTo>
                    <a:lnTo>
                      <a:pt x="172" y="145"/>
                    </a:lnTo>
                    <a:lnTo>
                      <a:pt x="172" y="148"/>
                    </a:lnTo>
                    <a:lnTo>
                      <a:pt x="169" y="148"/>
                    </a:lnTo>
                    <a:lnTo>
                      <a:pt x="169" y="145"/>
                    </a:lnTo>
                    <a:lnTo>
                      <a:pt x="169" y="145"/>
                    </a:lnTo>
                    <a:lnTo>
                      <a:pt x="169" y="141"/>
                    </a:lnTo>
                    <a:lnTo>
                      <a:pt x="169" y="137"/>
                    </a:lnTo>
                    <a:lnTo>
                      <a:pt x="169" y="137"/>
                    </a:lnTo>
                    <a:lnTo>
                      <a:pt x="169" y="133"/>
                    </a:lnTo>
                    <a:lnTo>
                      <a:pt x="165" y="133"/>
                    </a:lnTo>
                    <a:lnTo>
                      <a:pt x="165" y="133"/>
                    </a:lnTo>
                    <a:lnTo>
                      <a:pt x="165" y="129"/>
                    </a:lnTo>
                    <a:lnTo>
                      <a:pt x="165" y="129"/>
                    </a:lnTo>
                    <a:lnTo>
                      <a:pt x="165" y="133"/>
                    </a:lnTo>
                    <a:lnTo>
                      <a:pt x="165" y="133"/>
                    </a:lnTo>
                    <a:lnTo>
                      <a:pt x="165" y="133"/>
                    </a:lnTo>
                    <a:lnTo>
                      <a:pt x="165" y="137"/>
                    </a:lnTo>
                    <a:lnTo>
                      <a:pt x="165" y="137"/>
                    </a:lnTo>
                    <a:lnTo>
                      <a:pt x="165" y="141"/>
                    </a:lnTo>
                    <a:lnTo>
                      <a:pt x="165" y="141"/>
                    </a:lnTo>
                    <a:lnTo>
                      <a:pt x="161" y="141"/>
                    </a:lnTo>
                    <a:lnTo>
                      <a:pt x="161" y="137"/>
                    </a:lnTo>
                    <a:lnTo>
                      <a:pt x="161" y="141"/>
                    </a:lnTo>
                    <a:lnTo>
                      <a:pt x="161" y="141"/>
                    </a:lnTo>
                    <a:lnTo>
                      <a:pt x="165" y="145"/>
                    </a:lnTo>
                    <a:lnTo>
                      <a:pt x="165" y="145"/>
                    </a:lnTo>
                    <a:lnTo>
                      <a:pt x="165" y="145"/>
                    </a:lnTo>
                    <a:lnTo>
                      <a:pt x="165" y="145"/>
                    </a:lnTo>
                    <a:lnTo>
                      <a:pt x="161" y="141"/>
                    </a:lnTo>
                    <a:lnTo>
                      <a:pt x="161" y="141"/>
                    </a:lnTo>
                    <a:lnTo>
                      <a:pt x="161" y="141"/>
                    </a:lnTo>
                    <a:lnTo>
                      <a:pt x="161" y="141"/>
                    </a:lnTo>
                    <a:lnTo>
                      <a:pt x="161" y="145"/>
                    </a:lnTo>
                    <a:lnTo>
                      <a:pt x="161" y="145"/>
                    </a:lnTo>
                    <a:lnTo>
                      <a:pt x="161" y="148"/>
                    </a:lnTo>
                    <a:lnTo>
                      <a:pt x="161" y="148"/>
                    </a:lnTo>
                    <a:lnTo>
                      <a:pt x="161" y="148"/>
                    </a:lnTo>
                    <a:lnTo>
                      <a:pt x="157" y="148"/>
                    </a:lnTo>
                    <a:lnTo>
                      <a:pt x="157" y="148"/>
                    </a:lnTo>
                    <a:lnTo>
                      <a:pt x="157" y="152"/>
                    </a:lnTo>
                    <a:lnTo>
                      <a:pt x="157" y="152"/>
                    </a:lnTo>
                    <a:lnTo>
                      <a:pt x="157" y="152"/>
                    </a:lnTo>
                    <a:lnTo>
                      <a:pt x="161" y="152"/>
                    </a:lnTo>
                    <a:lnTo>
                      <a:pt x="161" y="152"/>
                    </a:lnTo>
                    <a:lnTo>
                      <a:pt x="161" y="152"/>
                    </a:lnTo>
                    <a:lnTo>
                      <a:pt x="157" y="160"/>
                    </a:lnTo>
                    <a:lnTo>
                      <a:pt x="157" y="160"/>
                    </a:lnTo>
                    <a:lnTo>
                      <a:pt x="157" y="160"/>
                    </a:lnTo>
                    <a:lnTo>
                      <a:pt x="157" y="160"/>
                    </a:lnTo>
                    <a:lnTo>
                      <a:pt x="157" y="160"/>
                    </a:lnTo>
                    <a:lnTo>
                      <a:pt x="157" y="160"/>
                    </a:lnTo>
                    <a:lnTo>
                      <a:pt x="157" y="160"/>
                    </a:lnTo>
                    <a:lnTo>
                      <a:pt x="157" y="160"/>
                    </a:lnTo>
                    <a:lnTo>
                      <a:pt x="153" y="160"/>
                    </a:lnTo>
                    <a:lnTo>
                      <a:pt x="153" y="156"/>
                    </a:lnTo>
                    <a:lnTo>
                      <a:pt x="149" y="156"/>
                    </a:lnTo>
                    <a:lnTo>
                      <a:pt x="141" y="160"/>
                    </a:lnTo>
                    <a:lnTo>
                      <a:pt x="137" y="160"/>
                    </a:lnTo>
                    <a:lnTo>
                      <a:pt x="137" y="156"/>
                    </a:lnTo>
                    <a:lnTo>
                      <a:pt x="137" y="156"/>
                    </a:lnTo>
                    <a:lnTo>
                      <a:pt x="137" y="156"/>
                    </a:lnTo>
                    <a:lnTo>
                      <a:pt x="141" y="152"/>
                    </a:lnTo>
                    <a:lnTo>
                      <a:pt x="141" y="148"/>
                    </a:lnTo>
                    <a:lnTo>
                      <a:pt x="145" y="148"/>
                    </a:lnTo>
                    <a:lnTo>
                      <a:pt x="145" y="145"/>
                    </a:lnTo>
                    <a:lnTo>
                      <a:pt x="149" y="137"/>
                    </a:lnTo>
                    <a:lnTo>
                      <a:pt x="149" y="133"/>
                    </a:lnTo>
                    <a:lnTo>
                      <a:pt x="145" y="133"/>
                    </a:lnTo>
                    <a:lnTo>
                      <a:pt x="145" y="133"/>
                    </a:lnTo>
                    <a:lnTo>
                      <a:pt x="145" y="129"/>
                    </a:lnTo>
                    <a:lnTo>
                      <a:pt x="145" y="129"/>
                    </a:lnTo>
                    <a:lnTo>
                      <a:pt x="145" y="129"/>
                    </a:lnTo>
                    <a:lnTo>
                      <a:pt x="145" y="129"/>
                    </a:lnTo>
                    <a:lnTo>
                      <a:pt x="145" y="133"/>
                    </a:lnTo>
                    <a:lnTo>
                      <a:pt x="145" y="137"/>
                    </a:lnTo>
                    <a:lnTo>
                      <a:pt x="145" y="137"/>
                    </a:lnTo>
                    <a:lnTo>
                      <a:pt x="141" y="145"/>
                    </a:lnTo>
                    <a:lnTo>
                      <a:pt x="141" y="145"/>
                    </a:lnTo>
                    <a:lnTo>
                      <a:pt x="141" y="145"/>
                    </a:lnTo>
                    <a:lnTo>
                      <a:pt x="137" y="145"/>
                    </a:lnTo>
                    <a:lnTo>
                      <a:pt x="137" y="145"/>
                    </a:lnTo>
                    <a:lnTo>
                      <a:pt x="137" y="148"/>
                    </a:lnTo>
                    <a:lnTo>
                      <a:pt x="137" y="148"/>
                    </a:lnTo>
                    <a:lnTo>
                      <a:pt x="133" y="148"/>
                    </a:lnTo>
                    <a:lnTo>
                      <a:pt x="133" y="152"/>
                    </a:lnTo>
                    <a:lnTo>
                      <a:pt x="129" y="156"/>
                    </a:lnTo>
                    <a:lnTo>
                      <a:pt x="129" y="160"/>
                    </a:lnTo>
                    <a:lnTo>
                      <a:pt x="129" y="156"/>
                    </a:lnTo>
                    <a:lnTo>
                      <a:pt x="129" y="160"/>
                    </a:lnTo>
                    <a:lnTo>
                      <a:pt x="133" y="160"/>
                    </a:lnTo>
                    <a:lnTo>
                      <a:pt x="129" y="160"/>
                    </a:lnTo>
                    <a:lnTo>
                      <a:pt x="129" y="164"/>
                    </a:lnTo>
                    <a:lnTo>
                      <a:pt x="126" y="164"/>
                    </a:lnTo>
                    <a:lnTo>
                      <a:pt x="126" y="168"/>
                    </a:lnTo>
                    <a:lnTo>
                      <a:pt x="126" y="172"/>
                    </a:lnTo>
                    <a:lnTo>
                      <a:pt x="122" y="176"/>
                    </a:lnTo>
                    <a:lnTo>
                      <a:pt x="122" y="176"/>
                    </a:lnTo>
                    <a:lnTo>
                      <a:pt x="122" y="172"/>
                    </a:lnTo>
                    <a:lnTo>
                      <a:pt x="122" y="172"/>
                    </a:lnTo>
                    <a:lnTo>
                      <a:pt x="122" y="172"/>
                    </a:lnTo>
                    <a:lnTo>
                      <a:pt x="122" y="172"/>
                    </a:lnTo>
                    <a:lnTo>
                      <a:pt x="122" y="172"/>
                    </a:lnTo>
                    <a:lnTo>
                      <a:pt x="118" y="168"/>
                    </a:lnTo>
                    <a:lnTo>
                      <a:pt x="118" y="168"/>
                    </a:lnTo>
                    <a:lnTo>
                      <a:pt x="122" y="164"/>
                    </a:lnTo>
                    <a:lnTo>
                      <a:pt x="122" y="164"/>
                    </a:lnTo>
                    <a:lnTo>
                      <a:pt x="122" y="160"/>
                    </a:lnTo>
                    <a:lnTo>
                      <a:pt x="122" y="156"/>
                    </a:lnTo>
                    <a:lnTo>
                      <a:pt x="122" y="152"/>
                    </a:lnTo>
                    <a:lnTo>
                      <a:pt x="126" y="145"/>
                    </a:lnTo>
                    <a:lnTo>
                      <a:pt x="126" y="145"/>
                    </a:lnTo>
                    <a:lnTo>
                      <a:pt x="129" y="141"/>
                    </a:lnTo>
                    <a:lnTo>
                      <a:pt x="129" y="141"/>
                    </a:lnTo>
                    <a:lnTo>
                      <a:pt x="133" y="141"/>
                    </a:lnTo>
                    <a:lnTo>
                      <a:pt x="133" y="141"/>
                    </a:lnTo>
                    <a:lnTo>
                      <a:pt x="129" y="141"/>
                    </a:lnTo>
                    <a:lnTo>
                      <a:pt x="126" y="141"/>
                    </a:lnTo>
                    <a:lnTo>
                      <a:pt x="126" y="137"/>
                    </a:lnTo>
                    <a:lnTo>
                      <a:pt x="129" y="137"/>
                    </a:lnTo>
                    <a:lnTo>
                      <a:pt x="133" y="137"/>
                    </a:lnTo>
                    <a:lnTo>
                      <a:pt x="129" y="137"/>
                    </a:lnTo>
                    <a:lnTo>
                      <a:pt x="129" y="137"/>
                    </a:lnTo>
                    <a:lnTo>
                      <a:pt x="126" y="133"/>
                    </a:lnTo>
                    <a:lnTo>
                      <a:pt x="126" y="133"/>
                    </a:lnTo>
                    <a:lnTo>
                      <a:pt x="126" y="133"/>
                    </a:lnTo>
                    <a:lnTo>
                      <a:pt x="122" y="133"/>
                    </a:lnTo>
                    <a:lnTo>
                      <a:pt x="122" y="129"/>
                    </a:lnTo>
                    <a:lnTo>
                      <a:pt x="122" y="125"/>
                    </a:lnTo>
                    <a:lnTo>
                      <a:pt x="122" y="125"/>
                    </a:lnTo>
                    <a:lnTo>
                      <a:pt x="126" y="125"/>
                    </a:lnTo>
                    <a:lnTo>
                      <a:pt x="129" y="125"/>
                    </a:lnTo>
                    <a:lnTo>
                      <a:pt x="129" y="125"/>
                    </a:lnTo>
                    <a:lnTo>
                      <a:pt x="126" y="121"/>
                    </a:lnTo>
                    <a:lnTo>
                      <a:pt x="133" y="121"/>
                    </a:lnTo>
                    <a:lnTo>
                      <a:pt x="133" y="121"/>
                    </a:lnTo>
                    <a:lnTo>
                      <a:pt x="133" y="125"/>
                    </a:lnTo>
                    <a:lnTo>
                      <a:pt x="137" y="125"/>
                    </a:lnTo>
                    <a:lnTo>
                      <a:pt x="133" y="121"/>
                    </a:lnTo>
                    <a:lnTo>
                      <a:pt x="129" y="117"/>
                    </a:lnTo>
                    <a:lnTo>
                      <a:pt x="129" y="117"/>
                    </a:lnTo>
                    <a:lnTo>
                      <a:pt x="133" y="117"/>
                    </a:lnTo>
                    <a:lnTo>
                      <a:pt x="133" y="117"/>
                    </a:lnTo>
                    <a:lnTo>
                      <a:pt x="133" y="117"/>
                    </a:lnTo>
                    <a:lnTo>
                      <a:pt x="133" y="117"/>
                    </a:lnTo>
                    <a:lnTo>
                      <a:pt x="133" y="113"/>
                    </a:lnTo>
                    <a:lnTo>
                      <a:pt x="137" y="113"/>
                    </a:lnTo>
                    <a:lnTo>
                      <a:pt x="141" y="113"/>
                    </a:lnTo>
                    <a:lnTo>
                      <a:pt x="141" y="113"/>
                    </a:lnTo>
                    <a:lnTo>
                      <a:pt x="141" y="113"/>
                    </a:lnTo>
                    <a:lnTo>
                      <a:pt x="141" y="113"/>
                    </a:lnTo>
                    <a:lnTo>
                      <a:pt x="145" y="113"/>
                    </a:lnTo>
                    <a:lnTo>
                      <a:pt x="145" y="113"/>
                    </a:lnTo>
                    <a:lnTo>
                      <a:pt x="145" y="113"/>
                    </a:lnTo>
                    <a:lnTo>
                      <a:pt x="145" y="113"/>
                    </a:lnTo>
                    <a:lnTo>
                      <a:pt x="141" y="113"/>
                    </a:lnTo>
                    <a:lnTo>
                      <a:pt x="141" y="113"/>
                    </a:lnTo>
                    <a:lnTo>
                      <a:pt x="141" y="109"/>
                    </a:lnTo>
                    <a:lnTo>
                      <a:pt x="141" y="109"/>
                    </a:lnTo>
                    <a:lnTo>
                      <a:pt x="137" y="109"/>
                    </a:lnTo>
                    <a:lnTo>
                      <a:pt x="133" y="109"/>
                    </a:lnTo>
                    <a:lnTo>
                      <a:pt x="133" y="109"/>
                    </a:lnTo>
                    <a:lnTo>
                      <a:pt x="133" y="105"/>
                    </a:lnTo>
                    <a:lnTo>
                      <a:pt x="129" y="105"/>
                    </a:lnTo>
                    <a:lnTo>
                      <a:pt x="129" y="102"/>
                    </a:lnTo>
                    <a:lnTo>
                      <a:pt x="129" y="98"/>
                    </a:lnTo>
                    <a:lnTo>
                      <a:pt x="129" y="98"/>
                    </a:lnTo>
                    <a:lnTo>
                      <a:pt x="137" y="98"/>
                    </a:lnTo>
                    <a:lnTo>
                      <a:pt x="137" y="94"/>
                    </a:lnTo>
                    <a:lnTo>
                      <a:pt x="137" y="94"/>
                    </a:lnTo>
                    <a:lnTo>
                      <a:pt x="137" y="94"/>
                    </a:lnTo>
                    <a:lnTo>
                      <a:pt x="137" y="94"/>
                    </a:lnTo>
                    <a:lnTo>
                      <a:pt x="141" y="98"/>
                    </a:lnTo>
                    <a:lnTo>
                      <a:pt x="141" y="98"/>
                    </a:lnTo>
                    <a:lnTo>
                      <a:pt x="145" y="98"/>
                    </a:lnTo>
                    <a:lnTo>
                      <a:pt x="145" y="98"/>
                    </a:lnTo>
                    <a:lnTo>
                      <a:pt x="141" y="98"/>
                    </a:lnTo>
                    <a:lnTo>
                      <a:pt x="141" y="98"/>
                    </a:lnTo>
                    <a:lnTo>
                      <a:pt x="141" y="94"/>
                    </a:lnTo>
                    <a:lnTo>
                      <a:pt x="141" y="94"/>
                    </a:lnTo>
                    <a:lnTo>
                      <a:pt x="141" y="94"/>
                    </a:lnTo>
                    <a:lnTo>
                      <a:pt x="129" y="94"/>
                    </a:lnTo>
                    <a:lnTo>
                      <a:pt x="129" y="94"/>
                    </a:lnTo>
                    <a:lnTo>
                      <a:pt x="129" y="94"/>
                    </a:lnTo>
                    <a:lnTo>
                      <a:pt x="126" y="90"/>
                    </a:lnTo>
                    <a:lnTo>
                      <a:pt x="126" y="86"/>
                    </a:lnTo>
                    <a:lnTo>
                      <a:pt x="126" y="86"/>
                    </a:lnTo>
                    <a:lnTo>
                      <a:pt x="126" y="86"/>
                    </a:lnTo>
                    <a:lnTo>
                      <a:pt x="129" y="86"/>
                    </a:lnTo>
                    <a:lnTo>
                      <a:pt x="129" y="86"/>
                    </a:lnTo>
                    <a:lnTo>
                      <a:pt x="129" y="86"/>
                    </a:lnTo>
                    <a:lnTo>
                      <a:pt x="129" y="82"/>
                    </a:lnTo>
                    <a:lnTo>
                      <a:pt x="129" y="82"/>
                    </a:lnTo>
                    <a:lnTo>
                      <a:pt x="129" y="82"/>
                    </a:lnTo>
                    <a:lnTo>
                      <a:pt x="129" y="82"/>
                    </a:lnTo>
                    <a:lnTo>
                      <a:pt x="133" y="82"/>
                    </a:lnTo>
                    <a:lnTo>
                      <a:pt x="137" y="82"/>
                    </a:lnTo>
                    <a:lnTo>
                      <a:pt x="133" y="78"/>
                    </a:lnTo>
                    <a:lnTo>
                      <a:pt x="133" y="78"/>
                    </a:lnTo>
                    <a:lnTo>
                      <a:pt x="129" y="78"/>
                    </a:lnTo>
                    <a:lnTo>
                      <a:pt x="129" y="78"/>
                    </a:lnTo>
                    <a:lnTo>
                      <a:pt x="129" y="74"/>
                    </a:lnTo>
                    <a:lnTo>
                      <a:pt x="129" y="74"/>
                    </a:lnTo>
                    <a:lnTo>
                      <a:pt x="133" y="70"/>
                    </a:lnTo>
                    <a:lnTo>
                      <a:pt x="133" y="70"/>
                    </a:lnTo>
                    <a:lnTo>
                      <a:pt x="129" y="70"/>
                    </a:lnTo>
                    <a:lnTo>
                      <a:pt x="129" y="70"/>
                    </a:lnTo>
                    <a:lnTo>
                      <a:pt x="129" y="70"/>
                    </a:lnTo>
                    <a:lnTo>
                      <a:pt x="129" y="66"/>
                    </a:lnTo>
                    <a:lnTo>
                      <a:pt x="129" y="63"/>
                    </a:lnTo>
                    <a:lnTo>
                      <a:pt x="129" y="59"/>
                    </a:lnTo>
                    <a:lnTo>
                      <a:pt x="133" y="59"/>
                    </a:lnTo>
                    <a:lnTo>
                      <a:pt x="137" y="59"/>
                    </a:lnTo>
                    <a:lnTo>
                      <a:pt x="141" y="55"/>
                    </a:lnTo>
                    <a:lnTo>
                      <a:pt x="145" y="55"/>
                    </a:lnTo>
                    <a:lnTo>
                      <a:pt x="145" y="59"/>
                    </a:lnTo>
                    <a:lnTo>
                      <a:pt x="145" y="59"/>
                    </a:lnTo>
                    <a:lnTo>
                      <a:pt x="145" y="59"/>
                    </a:lnTo>
                    <a:lnTo>
                      <a:pt x="145" y="59"/>
                    </a:lnTo>
                    <a:lnTo>
                      <a:pt x="145" y="63"/>
                    </a:lnTo>
                    <a:lnTo>
                      <a:pt x="145" y="63"/>
                    </a:lnTo>
                    <a:lnTo>
                      <a:pt x="145" y="66"/>
                    </a:lnTo>
                    <a:lnTo>
                      <a:pt x="149" y="66"/>
                    </a:lnTo>
                    <a:lnTo>
                      <a:pt x="149" y="66"/>
                    </a:lnTo>
                    <a:lnTo>
                      <a:pt x="149" y="70"/>
                    </a:lnTo>
                    <a:lnTo>
                      <a:pt x="149" y="78"/>
                    </a:lnTo>
                    <a:lnTo>
                      <a:pt x="145" y="86"/>
                    </a:lnTo>
                    <a:lnTo>
                      <a:pt x="145" y="90"/>
                    </a:lnTo>
                    <a:lnTo>
                      <a:pt x="145" y="90"/>
                    </a:lnTo>
                    <a:lnTo>
                      <a:pt x="145" y="94"/>
                    </a:lnTo>
                    <a:lnTo>
                      <a:pt x="145" y="94"/>
                    </a:lnTo>
                    <a:lnTo>
                      <a:pt x="145" y="94"/>
                    </a:lnTo>
                    <a:lnTo>
                      <a:pt x="149" y="94"/>
                    </a:lnTo>
                    <a:lnTo>
                      <a:pt x="149" y="98"/>
                    </a:lnTo>
                    <a:lnTo>
                      <a:pt x="149" y="98"/>
                    </a:lnTo>
                    <a:lnTo>
                      <a:pt x="149" y="102"/>
                    </a:lnTo>
                    <a:lnTo>
                      <a:pt x="149" y="102"/>
                    </a:lnTo>
                    <a:lnTo>
                      <a:pt x="149" y="105"/>
                    </a:lnTo>
                    <a:lnTo>
                      <a:pt x="149" y="105"/>
                    </a:lnTo>
                    <a:lnTo>
                      <a:pt x="149" y="109"/>
                    </a:lnTo>
                    <a:lnTo>
                      <a:pt x="149" y="113"/>
                    </a:lnTo>
                    <a:lnTo>
                      <a:pt x="149" y="125"/>
                    </a:lnTo>
                    <a:lnTo>
                      <a:pt x="149" y="125"/>
                    </a:lnTo>
                    <a:lnTo>
                      <a:pt x="149" y="125"/>
                    </a:lnTo>
                    <a:lnTo>
                      <a:pt x="149" y="129"/>
                    </a:lnTo>
                    <a:lnTo>
                      <a:pt x="153" y="129"/>
                    </a:lnTo>
                    <a:lnTo>
                      <a:pt x="153" y="129"/>
                    </a:lnTo>
                    <a:lnTo>
                      <a:pt x="153" y="129"/>
                    </a:lnTo>
                    <a:lnTo>
                      <a:pt x="153" y="133"/>
                    </a:lnTo>
                    <a:lnTo>
                      <a:pt x="153" y="133"/>
                    </a:lnTo>
                    <a:lnTo>
                      <a:pt x="153" y="137"/>
                    </a:lnTo>
                    <a:lnTo>
                      <a:pt x="153" y="137"/>
                    </a:lnTo>
                    <a:lnTo>
                      <a:pt x="153" y="137"/>
                    </a:lnTo>
                    <a:lnTo>
                      <a:pt x="153" y="137"/>
                    </a:lnTo>
                    <a:lnTo>
                      <a:pt x="153" y="137"/>
                    </a:lnTo>
                    <a:lnTo>
                      <a:pt x="153" y="137"/>
                    </a:lnTo>
                    <a:lnTo>
                      <a:pt x="161" y="121"/>
                    </a:lnTo>
                    <a:lnTo>
                      <a:pt x="165" y="117"/>
                    </a:lnTo>
                    <a:lnTo>
                      <a:pt x="165" y="113"/>
                    </a:lnTo>
                    <a:lnTo>
                      <a:pt x="165" y="113"/>
                    </a:lnTo>
                    <a:lnTo>
                      <a:pt x="165" y="113"/>
                    </a:lnTo>
                    <a:lnTo>
                      <a:pt x="165" y="109"/>
                    </a:lnTo>
                    <a:lnTo>
                      <a:pt x="169" y="113"/>
                    </a:lnTo>
                    <a:lnTo>
                      <a:pt x="180" y="102"/>
                    </a:lnTo>
                    <a:moveTo>
                      <a:pt x="196" y="129"/>
                    </a:moveTo>
                    <a:lnTo>
                      <a:pt x="196" y="129"/>
                    </a:lnTo>
                    <a:lnTo>
                      <a:pt x="196" y="129"/>
                    </a:lnTo>
                    <a:lnTo>
                      <a:pt x="200" y="129"/>
                    </a:lnTo>
                    <a:lnTo>
                      <a:pt x="200" y="133"/>
                    </a:lnTo>
                    <a:lnTo>
                      <a:pt x="200" y="133"/>
                    </a:lnTo>
                    <a:lnTo>
                      <a:pt x="200" y="133"/>
                    </a:lnTo>
                    <a:lnTo>
                      <a:pt x="188" y="137"/>
                    </a:lnTo>
                    <a:lnTo>
                      <a:pt x="188" y="141"/>
                    </a:lnTo>
                    <a:lnTo>
                      <a:pt x="184" y="141"/>
                    </a:lnTo>
                    <a:lnTo>
                      <a:pt x="184" y="145"/>
                    </a:lnTo>
                    <a:lnTo>
                      <a:pt x="184" y="141"/>
                    </a:lnTo>
                    <a:lnTo>
                      <a:pt x="180" y="141"/>
                    </a:lnTo>
                    <a:lnTo>
                      <a:pt x="184" y="137"/>
                    </a:lnTo>
                    <a:lnTo>
                      <a:pt x="184" y="137"/>
                    </a:lnTo>
                    <a:lnTo>
                      <a:pt x="184" y="137"/>
                    </a:lnTo>
                    <a:lnTo>
                      <a:pt x="184" y="137"/>
                    </a:lnTo>
                    <a:lnTo>
                      <a:pt x="180" y="133"/>
                    </a:lnTo>
                    <a:lnTo>
                      <a:pt x="180" y="129"/>
                    </a:lnTo>
                    <a:lnTo>
                      <a:pt x="180" y="125"/>
                    </a:lnTo>
                    <a:lnTo>
                      <a:pt x="184" y="121"/>
                    </a:lnTo>
                    <a:lnTo>
                      <a:pt x="184" y="121"/>
                    </a:lnTo>
                    <a:lnTo>
                      <a:pt x="192" y="117"/>
                    </a:lnTo>
                    <a:lnTo>
                      <a:pt x="192" y="117"/>
                    </a:lnTo>
                    <a:lnTo>
                      <a:pt x="196" y="117"/>
                    </a:lnTo>
                    <a:lnTo>
                      <a:pt x="196" y="117"/>
                    </a:lnTo>
                    <a:lnTo>
                      <a:pt x="196" y="117"/>
                    </a:lnTo>
                    <a:lnTo>
                      <a:pt x="196" y="121"/>
                    </a:lnTo>
                    <a:lnTo>
                      <a:pt x="196" y="121"/>
                    </a:lnTo>
                    <a:lnTo>
                      <a:pt x="200" y="121"/>
                    </a:lnTo>
                    <a:lnTo>
                      <a:pt x="200" y="121"/>
                    </a:lnTo>
                    <a:lnTo>
                      <a:pt x="200" y="125"/>
                    </a:lnTo>
                    <a:lnTo>
                      <a:pt x="200" y="125"/>
                    </a:lnTo>
                    <a:lnTo>
                      <a:pt x="200" y="125"/>
                    </a:lnTo>
                    <a:lnTo>
                      <a:pt x="196" y="129"/>
                    </a:lnTo>
                    <a:moveTo>
                      <a:pt x="75" y="105"/>
                    </a:moveTo>
                    <a:lnTo>
                      <a:pt x="75" y="105"/>
                    </a:lnTo>
                    <a:lnTo>
                      <a:pt x="75" y="105"/>
                    </a:lnTo>
                    <a:lnTo>
                      <a:pt x="71" y="105"/>
                    </a:lnTo>
                    <a:lnTo>
                      <a:pt x="67" y="105"/>
                    </a:lnTo>
                    <a:lnTo>
                      <a:pt x="67" y="102"/>
                    </a:lnTo>
                    <a:lnTo>
                      <a:pt x="67" y="98"/>
                    </a:lnTo>
                    <a:lnTo>
                      <a:pt x="71" y="98"/>
                    </a:lnTo>
                    <a:lnTo>
                      <a:pt x="71" y="98"/>
                    </a:lnTo>
                    <a:lnTo>
                      <a:pt x="71" y="98"/>
                    </a:lnTo>
                    <a:lnTo>
                      <a:pt x="75" y="102"/>
                    </a:lnTo>
                    <a:lnTo>
                      <a:pt x="75" y="102"/>
                    </a:lnTo>
                    <a:lnTo>
                      <a:pt x="75" y="105"/>
                    </a:lnTo>
                    <a:lnTo>
                      <a:pt x="75" y="105"/>
                    </a:lnTo>
                    <a:lnTo>
                      <a:pt x="79" y="105"/>
                    </a:lnTo>
                    <a:lnTo>
                      <a:pt x="79" y="105"/>
                    </a:lnTo>
                    <a:lnTo>
                      <a:pt x="79" y="105"/>
                    </a:lnTo>
                    <a:lnTo>
                      <a:pt x="79" y="105"/>
                    </a:lnTo>
                    <a:lnTo>
                      <a:pt x="75" y="105"/>
                    </a:lnTo>
                    <a:lnTo>
                      <a:pt x="75" y="105"/>
                    </a:lnTo>
                    <a:lnTo>
                      <a:pt x="75" y="102"/>
                    </a:lnTo>
                    <a:lnTo>
                      <a:pt x="75" y="98"/>
                    </a:lnTo>
                    <a:lnTo>
                      <a:pt x="75" y="98"/>
                    </a:lnTo>
                    <a:lnTo>
                      <a:pt x="79" y="98"/>
                    </a:lnTo>
                    <a:lnTo>
                      <a:pt x="75" y="98"/>
                    </a:lnTo>
                    <a:lnTo>
                      <a:pt x="75" y="94"/>
                    </a:lnTo>
                    <a:lnTo>
                      <a:pt x="75" y="94"/>
                    </a:lnTo>
                    <a:lnTo>
                      <a:pt x="75" y="90"/>
                    </a:lnTo>
                    <a:lnTo>
                      <a:pt x="75" y="90"/>
                    </a:lnTo>
                    <a:lnTo>
                      <a:pt x="79" y="90"/>
                    </a:lnTo>
                    <a:lnTo>
                      <a:pt x="79" y="90"/>
                    </a:lnTo>
                    <a:lnTo>
                      <a:pt x="79" y="94"/>
                    </a:lnTo>
                    <a:lnTo>
                      <a:pt x="79" y="94"/>
                    </a:lnTo>
                    <a:lnTo>
                      <a:pt x="79" y="102"/>
                    </a:lnTo>
                    <a:lnTo>
                      <a:pt x="83" y="102"/>
                    </a:lnTo>
                    <a:lnTo>
                      <a:pt x="83" y="102"/>
                    </a:lnTo>
                    <a:lnTo>
                      <a:pt x="86" y="94"/>
                    </a:lnTo>
                    <a:lnTo>
                      <a:pt x="90" y="94"/>
                    </a:lnTo>
                    <a:lnTo>
                      <a:pt x="90" y="94"/>
                    </a:lnTo>
                    <a:lnTo>
                      <a:pt x="90" y="98"/>
                    </a:lnTo>
                    <a:lnTo>
                      <a:pt x="90" y="98"/>
                    </a:lnTo>
                    <a:lnTo>
                      <a:pt x="94" y="98"/>
                    </a:lnTo>
                    <a:lnTo>
                      <a:pt x="94" y="102"/>
                    </a:lnTo>
                    <a:lnTo>
                      <a:pt x="94" y="98"/>
                    </a:lnTo>
                    <a:lnTo>
                      <a:pt x="94" y="98"/>
                    </a:lnTo>
                    <a:lnTo>
                      <a:pt x="94" y="94"/>
                    </a:lnTo>
                    <a:lnTo>
                      <a:pt x="94" y="94"/>
                    </a:lnTo>
                    <a:lnTo>
                      <a:pt x="94" y="94"/>
                    </a:lnTo>
                    <a:lnTo>
                      <a:pt x="94" y="90"/>
                    </a:lnTo>
                    <a:lnTo>
                      <a:pt x="94" y="90"/>
                    </a:lnTo>
                    <a:lnTo>
                      <a:pt x="90" y="86"/>
                    </a:lnTo>
                    <a:lnTo>
                      <a:pt x="94" y="82"/>
                    </a:lnTo>
                    <a:lnTo>
                      <a:pt x="94" y="82"/>
                    </a:lnTo>
                    <a:lnTo>
                      <a:pt x="94" y="86"/>
                    </a:lnTo>
                    <a:lnTo>
                      <a:pt x="98" y="86"/>
                    </a:lnTo>
                    <a:lnTo>
                      <a:pt x="98" y="86"/>
                    </a:lnTo>
                    <a:lnTo>
                      <a:pt x="98" y="90"/>
                    </a:lnTo>
                    <a:lnTo>
                      <a:pt x="98" y="90"/>
                    </a:lnTo>
                    <a:lnTo>
                      <a:pt x="98" y="94"/>
                    </a:lnTo>
                    <a:lnTo>
                      <a:pt x="98" y="94"/>
                    </a:lnTo>
                    <a:lnTo>
                      <a:pt x="98" y="90"/>
                    </a:lnTo>
                    <a:lnTo>
                      <a:pt x="98" y="90"/>
                    </a:lnTo>
                    <a:lnTo>
                      <a:pt x="98" y="90"/>
                    </a:lnTo>
                    <a:lnTo>
                      <a:pt x="98" y="90"/>
                    </a:lnTo>
                    <a:lnTo>
                      <a:pt x="98" y="86"/>
                    </a:lnTo>
                    <a:lnTo>
                      <a:pt x="98" y="82"/>
                    </a:lnTo>
                    <a:lnTo>
                      <a:pt x="102" y="82"/>
                    </a:lnTo>
                    <a:lnTo>
                      <a:pt x="106" y="86"/>
                    </a:lnTo>
                    <a:lnTo>
                      <a:pt x="106" y="86"/>
                    </a:lnTo>
                    <a:lnTo>
                      <a:pt x="106" y="82"/>
                    </a:lnTo>
                    <a:lnTo>
                      <a:pt x="102" y="82"/>
                    </a:lnTo>
                    <a:lnTo>
                      <a:pt x="102" y="82"/>
                    </a:lnTo>
                    <a:lnTo>
                      <a:pt x="98" y="78"/>
                    </a:lnTo>
                    <a:lnTo>
                      <a:pt x="98" y="74"/>
                    </a:lnTo>
                    <a:lnTo>
                      <a:pt x="98" y="74"/>
                    </a:lnTo>
                    <a:lnTo>
                      <a:pt x="94" y="70"/>
                    </a:lnTo>
                    <a:lnTo>
                      <a:pt x="94" y="70"/>
                    </a:lnTo>
                    <a:lnTo>
                      <a:pt x="90" y="66"/>
                    </a:lnTo>
                    <a:lnTo>
                      <a:pt x="90" y="63"/>
                    </a:lnTo>
                    <a:lnTo>
                      <a:pt x="94" y="59"/>
                    </a:lnTo>
                    <a:lnTo>
                      <a:pt x="94" y="59"/>
                    </a:lnTo>
                    <a:lnTo>
                      <a:pt x="98" y="59"/>
                    </a:lnTo>
                    <a:lnTo>
                      <a:pt x="98" y="59"/>
                    </a:lnTo>
                    <a:lnTo>
                      <a:pt x="98" y="59"/>
                    </a:lnTo>
                    <a:lnTo>
                      <a:pt x="102" y="63"/>
                    </a:lnTo>
                    <a:lnTo>
                      <a:pt x="102" y="63"/>
                    </a:lnTo>
                    <a:lnTo>
                      <a:pt x="102" y="66"/>
                    </a:lnTo>
                    <a:lnTo>
                      <a:pt x="106" y="66"/>
                    </a:lnTo>
                    <a:lnTo>
                      <a:pt x="106" y="66"/>
                    </a:lnTo>
                    <a:lnTo>
                      <a:pt x="106" y="70"/>
                    </a:lnTo>
                    <a:lnTo>
                      <a:pt x="106" y="70"/>
                    </a:lnTo>
                    <a:lnTo>
                      <a:pt x="106" y="70"/>
                    </a:lnTo>
                    <a:lnTo>
                      <a:pt x="106" y="70"/>
                    </a:lnTo>
                    <a:lnTo>
                      <a:pt x="106" y="70"/>
                    </a:lnTo>
                    <a:lnTo>
                      <a:pt x="110" y="70"/>
                    </a:lnTo>
                    <a:lnTo>
                      <a:pt x="106" y="74"/>
                    </a:lnTo>
                    <a:lnTo>
                      <a:pt x="106" y="74"/>
                    </a:lnTo>
                    <a:lnTo>
                      <a:pt x="106" y="78"/>
                    </a:lnTo>
                    <a:lnTo>
                      <a:pt x="110" y="78"/>
                    </a:lnTo>
                    <a:lnTo>
                      <a:pt x="110" y="70"/>
                    </a:lnTo>
                    <a:lnTo>
                      <a:pt x="110" y="70"/>
                    </a:lnTo>
                    <a:lnTo>
                      <a:pt x="114" y="78"/>
                    </a:lnTo>
                    <a:lnTo>
                      <a:pt x="114" y="82"/>
                    </a:lnTo>
                    <a:lnTo>
                      <a:pt x="114" y="86"/>
                    </a:lnTo>
                    <a:lnTo>
                      <a:pt x="114" y="82"/>
                    </a:lnTo>
                    <a:lnTo>
                      <a:pt x="114" y="78"/>
                    </a:lnTo>
                    <a:lnTo>
                      <a:pt x="114" y="78"/>
                    </a:lnTo>
                    <a:lnTo>
                      <a:pt x="118" y="78"/>
                    </a:lnTo>
                    <a:lnTo>
                      <a:pt x="118" y="78"/>
                    </a:lnTo>
                    <a:lnTo>
                      <a:pt x="118" y="82"/>
                    </a:lnTo>
                    <a:lnTo>
                      <a:pt x="118" y="82"/>
                    </a:lnTo>
                    <a:lnTo>
                      <a:pt x="118" y="78"/>
                    </a:lnTo>
                    <a:lnTo>
                      <a:pt x="118" y="82"/>
                    </a:lnTo>
                    <a:lnTo>
                      <a:pt x="118" y="86"/>
                    </a:lnTo>
                    <a:lnTo>
                      <a:pt x="118" y="86"/>
                    </a:lnTo>
                    <a:lnTo>
                      <a:pt x="118" y="90"/>
                    </a:lnTo>
                    <a:lnTo>
                      <a:pt x="118" y="86"/>
                    </a:lnTo>
                    <a:lnTo>
                      <a:pt x="114" y="90"/>
                    </a:lnTo>
                    <a:lnTo>
                      <a:pt x="114" y="90"/>
                    </a:lnTo>
                    <a:lnTo>
                      <a:pt x="114" y="90"/>
                    </a:lnTo>
                    <a:lnTo>
                      <a:pt x="118" y="94"/>
                    </a:lnTo>
                    <a:lnTo>
                      <a:pt x="118" y="94"/>
                    </a:lnTo>
                    <a:lnTo>
                      <a:pt x="118" y="94"/>
                    </a:lnTo>
                    <a:lnTo>
                      <a:pt x="118" y="94"/>
                    </a:lnTo>
                    <a:lnTo>
                      <a:pt x="122" y="98"/>
                    </a:lnTo>
                    <a:lnTo>
                      <a:pt x="126" y="98"/>
                    </a:lnTo>
                    <a:lnTo>
                      <a:pt x="126" y="102"/>
                    </a:lnTo>
                    <a:lnTo>
                      <a:pt x="126" y="109"/>
                    </a:lnTo>
                    <a:lnTo>
                      <a:pt x="126" y="109"/>
                    </a:lnTo>
                    <a:lnTo>
                      <a:pt x="110" y="125"/>
                    </a:lnTo>
                    <a:lnTo>
                      <a:pt x="98" y="125"/>
                    </a:lnTo>
                    <a:lnTo>
                      <a:pt x="98" y="125"/>
                    </a:lnTo>
                    <a:lnTo>
                      <a:pt x="98" y="125"/>
                    </a:lnTo>
                    <a:lnTo>
                      <a:pt x="98" y="125"/>
                    </a:lnTo>
                    <a:lnTo>
                      <a:pt x="98" y="125"/>
                    </a:lnTo>
                    <a:lnTo>
                      <a:pt x="94" y="121"/>
                    </a:lnTo>
                    <a:lnTo>
                      <a:pt x="94" y="121"/>
                    </a:lnTo>
                    <a:lnTo>
                      <a:pt x="94" y="121"/>
                    </a:lnTo>
                    <a:lnTo>
                      <a:pt x="94" y="117"/>
                    </a:lnTo>
                    <a:lnTo>
                      <a:pt x="94" y="117"/>
                    </a:lnTo>
                    <a:lnTo>
                      <a:pt x="98" y="117"/>
                    </a:lnTo>
                    <a:lnTo>
                      <a:pt x="102" y="113"/>
                    </a:lnTo>
                    <a:lnTo>
                      <a:pt x="102" y="113"/>
                    </a:lnTo>
                    <a:lnTo>
                      <a:pt x="106" y="113"/>
                    </a:lnTo>
                    <a:lnTo>
                      <a:pt x="106" y="113"/>
                    </a:lnTo>
                    <a:lnTo>
                      <a:pt x="106" y="109"/>
                    </a:lnTo>
                    <a:lnTo>
                      <a:pt x="106" y="109"/>
                    </a:lnTo>
                    <a:lnTo>
                      <a:pt x="106" y="109"/>
                    </a:lnTo>
                    <a:lnTo>
                      <a:pt x="110" y="105"/>
                    </a:lnTo>
                    <a:lnTo>
                      <a:pt x="110" y="105"/>
                    </a:lnTo>
                    <a:lnTo>
                      <a:pt x="114" y="105"/>
                    </a:lnTo>
                    <a:lnTo>
                      <a:pt x="110" y="102"/>
                    </a:lnTo>
                    <a:lnTo>
                      <a:pt x="110" y="102"/>
                    </a:lnTo>
                    <a:lnTo>
                      <a:pt x="110" y="98"/>
                    </a:lnTo>
                    <a:lnTo>
                      <a:pt x="110" y="98"/>
                    </a:lnTo>
                    <a:lnTo>
                      <a:pt x="102" y="98"/>
                    </a:lnTo>
                    <a:lnTo>
                      <a:pt x="98" y="98"/>
                    </a:lnTo>
                    <a:lnTo>
                      <a:pt x="102" y="98"/>
                    </a:lnTo>
                    <a:lnTo>
                      <a:pt x="106" y="98"/>
                    </a:lnTo>
                    <a:lnTo>
                      <a:pt x="106" y="102"/>
                    </a:lnTo>
                    <a:lnTo>
                      <a:pt x="102" y="105"/>
                    </a:lnTo>
                    <a:lnTo>
                      <a:pt x="102" y="105"/>
                    </a:lnTo>
                    <a:lnTo>
                      <a:pt x="98" y="105"/>
                    </a:lnTo>
                    <a:lnTo>
                      <a:pt x="98" y="105"/>
                    </a:lnTo>
                    <a:lnTo>
                      <a:pt x="98" y="105"/>
                    </a:lnTo>
                    <a:lnTo>
                      <a:pt x="98" y="105"/>
                    </a:lnTo>
                    <a:lnTo>
                      <a:pt x="98" y="102"/>
                    </a:lnTo>
                    <a:lnTo>
                      <a:pt x="98" y="105"/>
                    </a:lnTo>
                    <a:lnTo>
                      <a:pt x="98" y="109"/>
                    </a:lnTo>
                    <a:lnTo>
                      <a:pt x="98" y="109"/>
                    </a:lnTo>
                    <a:lnTo>
                      <a:pt x="94" y="109"/>
                    </a:lnTo>
                    <a:lnTo>
                      <a:pt x="94" y="109"/>
                    </a:lnTo>
                    <a:lnTo>
                      <a:pt x="94" y="113"/>
                    </a:lnTo>
                    <a:lnTo>
                      <a:pt x="90" y="113"/>
                    </a:lnTo>
                    <a:lnTo>
                      <a:pt x="90" y="109"/>
                    </a:lnTo>
                    <a:lnTo>
                      <a:pt x="90" y="109"/>
                    </a:lnTo>
                    <a:lnTo>
                      <a:pt x="90" y="105"/>
                    </a:lnTo>
                    <a:lnTo>
                      <a:pt x="90" y="109"/>
                    </a:lnTo>
                    <a:lnTo>
                      <a:pt x="90" y="109"/>
                    </a:lnTo>
                    <a:lnTo>
                      <a:pt x="90" y="113"/>
                    </a:lnTo>
                    <a:lnTo>
                      <a:pt x="90" y="113"/>
                    </a:lnTo>
                    <a:lnTo>
                      <a:pt x="90" y="113"/>
                    </a:lnTo>
                    <a:lnTo>
                      <a:pt x="86" y="113"/>
                    </a:lnTo>
                    <a:lnTo>
                      <a:pt x="86" y="113"/>
                    </a:lnTo>
                    <a:lnTo>
                      <a:pt x="83" y="109"/>
                    </a:lnTo>
                    <a:lnTo>
                      <a:pt x="83" y="113"/>
                    </a:lnTo>
                    <a:lnTo>
                      <a:pt x="83" y="113"/>
                    </a:lnTo>
                    <a:lnTo>
                      <a:pt x="83" y="117"/>
                    </a:lnTo>
                    <a:lnTo>
                      <a:pt x="83" y="121"/>
                    </a:lnTo>
                    <a:lnTo>
                      <a:pt x="83" y="121"/>
                    </a:lnTo>
                    <a:lnTo>
                      <a:pt x="83" y="121"/>
                    </a:lnTo>
                    <a:lnTo>
                      <a:pt x="79" y="125"/>
                    </a:lnTo>
                    <a:lnTo>
                      <a:pt x="79" y="125"/>
                    </a:lnTo>
                    <a:lnTo>
                      <a:pt x="79" y="125"/>
                    </a:lnTo>
                    <a:lnTo>
                      <a:pt x="75" y="129"/>
                    </a:lnTo>
                    <a:lnTo>
                      <a:pt x="71" y="129"/>
                    </a:lnTo>
                    <a:lnTo>
                      <a:pt x="71" y="125"/>
                    </a:lnTo>
                    <a:lnTo>
                      <a:pt x="71" y="125"/>
                    </a:lnTo>
                    <a:lnTo>
                      <a:pt x="71" y="121"/>
                    </a:lnTo>
                    <a:lnTo>
                      <a:pt x="71" y="117"/>
                    </a:lnTo>
                    <a:lnTo>
                      <a:pt x="67" y="117"/>
                    </a:lnTo>
                    <a:lnTo>
                      <a:pt x="67" y="117"/>
                    </a:lnTo>
                    <a:lnTo>
                      <a:pt x="67" y="121"/>
                    </a:lnTo>
                    <a:lnTo>
                      <a:pt x="67" y="121"/>
                    </a:lnTo>
                    <a:lnTo>
                      <a:pt x="67" y="121"/>
                    </a:lnTo>
                    <a:lnTo>
                      <a:pt x="67" y="117"/>
                    </a:lnTo>
                    <a:lnTo>
                      <a:pt x="67" y="117"/>
                    </a:lnTo>
                    <a:lnTo>
                      <a:pt x="67" y="113"/>
                    </a:lnTo>
                    <a:lnTo>
                      <a:pt x="67" y="113"/>
                    </a:lnTo>
                    <a:lnTo>
                      <a:pt x="67" y="113"/>
                    </a:lnTo>
                    <a:lnTo>
                      <a:pt x="67" y="113"/>
                    </a:lnTo>
                    <a:lnTo>
                      <a:pt x="71" y="109"/>
                    </a:lnTo>
                    <a:lnTo>
                      <a:pt x="75" y="105"/>
                    </a:lnTo>
                    <a:moveTo>
                      <a:pt x="12" y="226"/>
                    </a:moveTo>
                    <a:lnTo>
                      <a:pt x="12" y="226"/>
                    </a:lnTo>
                    <a:lnTo>
                      <a:pt x="12" y="226"/>
                    </a:lnTo>
                    <a:lnTo>
                      <a:pt x="12" y="226"/>
                    </a:lnTo>
                    <a:lnTo>
                      <a:pt x="12" y="230"/>
                    </a:lnTo>
                    <a:lnTo>
                      <a:pt x="12" y="230"/>
                    </a:lnTo>
                    <a:lnTo>
                      <a:pt x="8" y="230"/>
                    </a:lnTo>
                    <a:lnTo>
                      <a:pt x="8" y="230"/>
                    </a:lnTo>
                    <a:lnTo>
                      <a:pt x="8" y="234"/>
                    </a:lnTo>
                    <a:lnTo>
                      <a:pt x="8" y="234"/>
                    </a:lnTo>
                    <a:lnTo>
                      <a:pt x="8" y="234"/>
                    </a:lnTo>
                    <a:lnTo>
                      <a:pt x="12" y="234"/>
                    </a:lnTo>
                    <a:lnTo>
                      <a:pt x="12" y="234"/>
                    </a:lnTo>
                    <a:lnTo>
                      <a:pt x="12" y="230"/>
                    </a:lnTo>
                    <a:lnTo>
                      <a:pt x="12" y="230"/>
                    </a:lnTo>
                    <a:lnTo>
                      <a:pt x="12" y="234"/>
                    </a:lnTo>
                    <a:lnTo>
                      <a:pt x="16" y="238"/>
                    </a:lnTo>
                    <a:lnTo>
                      <a:pt x="16" y="242"/>
                    </a:lnTo>
                    <a:lnTo>
                      <a:pt x="16" y="242"/>
                    </a:lnTo>
                    <a:lnTo>
                      <a:pt x="16" y="246"/>
                    </a:lnTo>
                    <a:lnTo>
                      <a:pt x="16" y="246"/>
                    </a:lnTo>
                    <a:lnTo>
                      <a:pt x="12" y="246"/>
                    </a:lnTo>
                    <a:lnTo>
                      <a:pt x="12" y="246"/>
                    </a:lnTo>
                    <a:lnTo>
                      <a:pt x="8" y="242"/>
                    </a:lnTo>
                    <a:lnTo>
                      <a:pt x="4" y="242"/>
                    </a:lnTo>
                    <a:lnTo>
                      <a:pt x="8" y="246"/>
                    </a:lnTo>
                    <a:lnTo>
                      <a:pt x="8" y="246"/>
                    </a:lnTo>
                    <a:lnTo>
                      <a:pt x="4" y="246"/>
                    </a:lnTo>
                    <a:lnTo>
                      <a:pt x="4" y="246"/>
                    </a:lnTo>
                    <a:lnTo>
                      <a:pt x="8" y="246"/>
                    </a:lnTo>
                    <a:lnTo>
                      <a:pt x="8" y="250"/>
                    </a:lnTo>
                    <a:lnTo>
                      <a:pt x="12" y="250"/>
                    </a:lnTo>
                    <a:lnTo>
                      <a:pt x="12" y="250"/>
                    </a:lnTo>
                    <a:lnTo>
                      <a:pt x="12" y="250"/>
                    </a:lnTo>
                    <a:lnTo>
                      <a:pt x="12" y="250"/>
                    </a:lnTo>
                    <a:lnTo>
                      <a:pt x="12" y="254"/>
                    </a:lnTo>
                    <a:lnTo>
                      <a:pt x="12" y="254"/>
                    </a:lnTo>
                    <a:lnTo>
                      <a:pt x="12" y="254"/>
                    </a:lnTo>
                    <a:lnTo>
                      <a:pt x="12" y="254"/>
                    </a:lnTo>
                    <a:lnTo>
                      <a:pt x="12" y="258"/>
                    </a:lnTo>
                    <a:lnTo>
                      <a:pt x="12" y="258"/>
                    </a:lnTo>
                    <a:lnTo>
                      <a:pt x="4" y="262"/>
                    </a:lnTo>
                    <a:lnTo>
                      <a:pt x="4" y="262"/>
                    </a:lnTo>
                    <a:lnTo>
                      <a:pt x="4" y="266"/>
                    </a:lnTo>
                    <a:lnTo>
                      <a:pt x="4" y="269"/>
                    </a:lnTo>
                    <a:lnTo>
                      <a:pt x="0" y="269"/>
                    </a:lnTo>
                    <a:lnTo>
                      <a:pt x="0" y="266"/>
                    </a:lnTo>
                    <a:lnTo>
                      <a:pt x="0" y="262"/>
                    </a:lnTo>
                    <a:lnTo>
                      <a:pt x="0" y="262"/>
                    </a:lnTo>
                    <a:lnTo>
                      <a:pt x="0" y="262"/>
                    </a:lnTo>
                    <a:lnTo>
                      <a:pt x="0" y="262"/>
                    </a:lnTo>
                    <a:lnTo>
                      <a:pt x="0" y="258"/>
                    </a:lnTo>
                    <a:lnTo>
                      <a:pt x="0" y="258"/>
                    </a:lnTo>
                    <a:lnTo>
                      <a:pt x="0" y="258"/>
                    </a:lnTo>
                    <a:lnTo>
                      <a:pt x="0" y="254"/>
                    </a:lnTo>
                    <a:lnTo>
                      <a:pt x="0" y="250"/>
                    </a:lnTo>
                    <a:lnTo>
                      <a:pt x="0" y="250"/>
                    </a:lnTo>
                    <a:lnTo>
                      <a:pt x="0" y="246"/>
                    </a:lnTo>
                    <a:lnTo>
                      <a:pt x="0" y="246"/>
                    </a:lnTo>
                    <a:lnTo>
                      <a:pt x="0" y="246"/>
                    </a:lnTo>
                    <a:lnTo>
                      <a:pt x="4" y="242"/>
                    </a:lnTo>
                    <a:lnTo>
                      <a:pt x="4" y="242"/>
                    </a:lnTo>
                    <a:lnTo>
                      <a:pt x="4" y="242"/>
                    </a:lnTo>
                    <a:lnTo>
                      <a:pt x="4" y="242"/>
                    </a:lnTo>
                    <a:lnTo>
                      <a:pt x="4" y="238"/>
                    </a:lnTo>
                    <a:lnTo>
                      <a:pt x="4" y="230"/>
                    </a:lnTo>
                    <a:lnTo>
                      <a:pt x="4" y="230"/>
                    </a:lnTo>
                    <a:lnTo>
                      <a:pt x="4" y="226"/>
                    </a:lnTo>
                    <a:lnTo>
                      <a:pt x="8" y="226"/>
                    </a:lnTo>
                    <a:lnTo>
                      <a:pt x="8" y="226"/>
                    </a:lnTo>
                    <a:lnTo>
                      <a:pt x="8" y="223"/>
                    </a:lnTo>
                    <a:lnTo>
                      <a:pt x="8" y="223"/>
                    </a:lnTo>
                    <a:lnTo>
                      <a:pt x="8" y="223"/>
                    </a:lnTo>
                    <a:lnTo>
                      <a:pt x="4" y="223"/>
                    </a:lnTo>
                    <a:lnTo>
                      <a:pt x="4" y="219"/>
                    </a:lnTo>
                    <a:lnTo>
                      <a:pt x="8" y="219"/>
                    </a:lnTo>
                    <a:lnTo>
                      <a:pt x="12" y="223"/>
                    </a:lnTo>
                    <a:lnTo>
                      <a:pt x="12" y="223"/>
                    </a:lnTo>
                    <a:lnTo>
                      <a:pt x="12" y="223"/>
                    </a:lnTo>
                    <a:lnTo>
                      <a:pt x="12" y="226"/>
                    </a:lnTo>
                    <a:lnTo>
                      <a:pt x="12" y="226"/>
                    </a:lnTo>
                    <a:lnTo>
                      <a:pt x="12" y="226"/>
                    </a:lnTo>
                    <a:lnTo>
                      <a:pt x="12" y="226"/>
                    </a:lnTo>
                    <a:moveTo>
                      <a:pt x="118" y="160"/>
                    </a:moveTo>
                    <a:lnTo>
                      <a:pt x="118" y="160"/>
                    </a:lnTo>
                    <a:lnTo>
                      <a:pt x="114" y="160"/>
                    </a:lnTo>
                    <a:lnTo>
                      <a:pt x="114" y="164"/>
                    </a:lnTo>
                    <a:lnTo>
                      <a:pt x="118" y="164"/>
                    </a:lnTo>
                    <a:lnTo>
                      <a:pt x="114" y="164"/>
                    </a:lnTo>
                    <a:lnTo>
                      <a:pt x="106" y="180"/>
                    </a:lnTo>
                    <a:lnTo>
                      <a:pt x="106" y="180"/>
                    </a:lnTo>
                    <a:lnTo>
                      <a:pt x="102" y="180"/>
                    </a:lnTo>
                    <a:lnTo>
                      <a:pt x="102" y="176"/>
                    </a:lnTo>
                    <a:lnTo>
                      <a:pt x="102" y="172"/>
                    </a:lnTo>
                    <a:lnTo>
                      <a:pt x="106" y="168"/>
                    </a:lnTo>
                    <a:lnTo>
                      <a:pt x="102" y="168"/>
                    </a:lnTo>
                    <a:lnTo>
                      <a:pt x="102" y="168"/>
                    </a:lnTo>
                    <a:lnTo>
                      <a:pt x="102" y="168"/>
                    </a:lnTo>
                    <a:lnTo>
                      <a:pt x="102" y="168"/>
                    </a:lnTo>
                    <a:lnTo>
                      <a:pt x="102" y="168"/>
                    </a:lnTo>
                    <a:lnTo>
                      <a:pt x="98" y="168"/>
                    </a:lnTo>
                    <a:lnTo>
                      <a:pt x="98" y="172"/>
                    </a:lnTo>
                    <a:lnTo>
                      <a:pt x="102" y="172"/>
                    </a:lnTo>
                    <a:lnTo>
                      <a:pt x="102" y="176"/>
                    </a:lnTo>
                    <a:lnTo>
                      <a:pt x="98" y="176"/>
                    </a:lnTo>
                    <a:lnTo>
                      <a:pt x="98" y="176"/>
                    </a:lnTo>
                    <a:lnTo>
                      <a:pt x="98" y="176"/>
                    </a:lnTo>
                    <a:lnTo>
                      <a:pt x="98" y="180"/>
                    </a:lnTo>
                    <a:lnTo>
                      <a:pt x="98" y="180"/>
                    </a:lnTo>
                    <a:lnTo>
                      <a:pt x="98" y="180"/>
                    </a:lnTo>
                    <a:lnTo>
                      <a:pt x="102" y="180"/>
                    </a:lnTo>
                    <a:lnTo>
                      <a:pt x="102" y="184"/>
                    </a:lnTo>
                    <a:lnTo>
                      <a:pt x="98" y="184"/>
                    </a:lnTo>
                    <a:lnTo>
                      <a:pt x="94" y="187"/>
                    </a:lnTo>
                    <a:lnTo>
                      <a:pt x="94" y="187"/>
                    </a:lnTo>
                    <a:lnTo>
                      <a:pt x="94" y="191"/>
                    </a:lnTo>
                    <a:lnTo>
                      <a:pt x="94" y="191"/>
                    </a:lnTo>
                    <a:lnTo>
                      <a:pt x="86" y="191"/>
                    </a:lnTo>
                    <a:lnTo>
                      <a:pt x="86" y="191"/>
                    </a:lnTo>
                    <a:lnTo>
                      <a:pt x="86" y="195"/>
                    </a:lnTo>
                    <a:lnTo>
                      <a:pt x="86" y="195"/>
                    </a:lnTo>
                    <a:lnTo>
                      <a:pt x="86" y="195"/>
                    </a:lnTo>
                    <a:lnTo>
                      <a:pt x="83" y="195"/>
                    </a:lnTo>
                    <a:lnTo>
                      <a:pt x="83" y="195"/>
                    </a:lnTo>
                    <a:lnTo>
                      <a:pt x="83" y="195"/>
                    </a:lnTo>
                    <a:lnTo>
                      <a:pt x="83" y="195"/>
                    </a:lnTo>
                    <a:lnTo>
                      <a:pt x="83" y="195"/>
                    </a:lnTo>
                    <a:lnTo>
                      <a:pt x="79" y="199"/>
                    </a:lnTo>
                    <a:lnTo>
                      <a:pt x="79" y="199"/>
                    </a:lnTo>
                    <a:lnTo>
                      <a:pt x="75" y="199"/>
                    </a:lnTo>
                    <a:lnTo>
                      <a:pt x="75" y="199"/>
                    </a:lnTo>
                    <a:lnTo>
                      <a:pt x="75" y="199"/>
                    </a:lnTo>
                    <a:lnTo>
                      <a:pt x="75" y="199"/>
                    </a:lnTo>
                    <a:lnTo>
                      <a:pt x="75" y="195"/>
                    </a:lnTo>
                    <a:lnTo>
                      <a:pt x="75" y="195"/>
                    </a:lnTo>
                    <a:lnTo>
                      <a:pt x="75" y="195"/>
                    </a:lnTo>
                    <a:lnTo>
                      <a:pt x="75" y="195"/>
                    </a:lnTo>
                    <a:lnTo>
                      <a:pt x="75" y="195"/>
                    </a:lnTo>
                    <a:lnTo>
                      <a:pt x="75" y="195"/>
                    </a:lnTo>
                    <a:lnTo>
                      <a:pt x="75" y="195"/>
                    </a:lnTo>
                    <a:lnTo>
                      <a:pt x="75" y="191"/>
                    </a:lnTo>
                    <a:lnTo>
                      <a:pt x="75" y="191"/>
                    </a:lnTo>
                    <a:lnTo>
                      <a:pt x="79" y="187"/>
                    </a:lnTo>
                    <a:lnTo>
                      <a:pt x="83" y="184"/>
                    </a:lnTo>
                    <a:lnTo>
                      <a:pt x="79" y="187"/>
                    </a:lnTo>
                    <a:lnTo>
                      <a:pt x="79" y="187"/>
                    </a:lnTo>
                    <a:lnTo>
                      <a:pt x="75" y="184"/>
                    </a:lnTo>
                    <a:lnTo>
                      <a:pt x="75" y="184"/>
                    </a:lnTo>
                    <a:lnTo>
                      <a:pt x="79" y="184"/>
                    </a:lnTo>
                    <a:lnTo>
                      <a:pt x="79" y="184"/>
                    </a:lnTo>
                    <a:lnTo>
                      <a:pt x="79" y="180"/>
                    </a:lnTo>
                    <a:lnTo>
                      <a:pt x="75" y="180"/>
                    </a:lnTo>
                    <a:lnTo>
                      <a:pt x="75" y="176"/>
                    </a:lnTo>
                    <a:lnTo>
                      <a:pt x="79" y="172"/>
                    </a:lnTo>
                    <a:lnTo>
                      <a:pt x="79" y="172"/>
                    </a:lnTo>
                    <a:lnTo>
                      <a:pt x="83" y="176"/>
                    </a:lnTo>
                    <a:lnTo>
                      <a:pt x="86" y="180"/>
                    </a:lnTo>
                    <a:lnTo>
                      <a:pt x="83" y="176"/>
                    </a:lnTo>
                    <a:lnTo>
                      <a:pt x="83" y="176"/>
                    </a:lnTo>
                    <a:lnTo>
                      <a:pt x="83" y="176"/>
                    </a:lnTo>
                    <a:lnTo>
                      <a:pt x="83" y="176"/>
                    </a:lnTo>
                    <a:lnTo>
                      <a:pt x="83" y="172"/>
                    </a:lnTo>
                    <a:lnTo>
                      <a:pt x="83" y="172"/>
                    </a:lnTo>
                    <a:lnTo>
                      <a:pt x="86" y="172"/>
                    </a:lnTo>
                    <a:lnTo>
                      <a:pt x="86" y="176"/>
                    </a:lnTo>
                    <a:lnTo>
                      <a:pt x="86" y="172"/>
                    </a:lnTo>
                    <a:lnTo>
                      <a:pt x="86" y="172"/>
                    </a:lnTo>
                    <a:lnTo>
                      <a:pt x="86" y="172"/>
                    </a:lnTo>
                    <a:lnTo>
                      <a:pt x="86" y="168"/>
                    </a:lnTo>
                    <a:lnTo>
                      <a:pt x="83" y="168"/>
                    </a:lnTo>
                    <a:lnTo>
                      <a:pt x="83" y="168"/>
                    </a:lnTo>
                    <a:lnTo>
                      <a:pt x="83" y="168"/>
                    </a:lnTo>
                    <a:lnTo>
                      <a:pt x="83" y="168"/>
                    </a:lnTo>
                    <a:lnTo>
                      <a:pt x="79" y="164"/>
                    </a:lnTo>
                    <a:lnTo>
                      <a:pt x="79" y="164"/>
                    </a:lnTo>
                    <a:lnTo>
                      <a:pt x="86" y="160"/>
                    </a:lnTo>
                    <a:lnTo>
                      <a:pt x="86" y="160"/>
                    </a:lnTo>
                    <a:lnTo>
                      <a:pt x="90" y="164"/>
                    </a:lnTo>
                    <a:lnTo>
                      <a:pt x="90" y="164"/>
                    </a:lnTo>
                    <a:lnTo>
                      <a:pt x="90" y="160"/>
                    </a:lnTo>
                    <a:lnTo>
                      <a:pt x="86" y="160"/>
                    </a:lnTo>
                    <a:lnTo>
                      <a:pt x="86" y="156"/>
                    </a:lnTo>
                    <a:lnTo>
                      <a:pt x="94" y="152"/>
                    </a:lnTo>
                    <a:lnTo>
                      <a:pt x="94" y="156"/>
                    </a:lnTo>
                    <a:lnTo>
                      <a:pt x="94" y="156"/>
                    </a:lnTo>
                    <a:lnTo>
                      <a:pt x="94" y="156"/>
                    </a:lnTo>
                    <a:lnTo>
                      <a:pt x="98" y="160"/>
                    </a:lnTo>
                    <a:lnTo>
                      <a:pt x="98" y="160"/>
                    </a:lnTo>
                    <a:lnTo>
                      <a:pt x="98" y="160"/>
                    </a:lnTo>
                    <a:lnTo>
                      <a:pt x="98" y="156"/>
                    </a:lnTo>
                    <a:lnTo>
                      <a:pt x="98" y="152"/>
                    </a:lnTo>
                    <a:lnTo>
                      <a:pt x="98" y="152"/>
                    </a:lnTo>
                    <a:lnTo>
                      <a:pt x="98" y="152"/>
                    </a:lnTo>
                    <a:lnTo>
                      <a:pt x="98" y="152"/>
                    </a:lnTo>
                    <a:lnTo>
                      <a:pt x="102" y="152"/>
                    </a:lnTo>
                    <a:lnTo>
                      <a:pt x="102" y="152"/>
                    </a:lnTo>
                    <a:lnTo>
                      <a:pt x="102" y="152"/>
                    </a:lnTo>
                    <a:lnTo>
                      <a:pt x="106" y="156"/>
                    </a:lnTo>
                    <a:lnTo>
                      <a:pt x="106" y="156"/>
                    </a:lnTo>
                    <a:lnTo>
                      <a:pt x="102" y="164"/>
                    </a:lnTo>
                    <a:lnTo>
                      <a:pt x="102" y="164"/>
                    </a:lnTo>
                    <a:lnTo>
                      <a:pt x="102" y="164"/>
                    </a:lnTo>
                    <a:lnTo>
                      <a:pt x="106" y="160"/>
                    </a:lnTo>
                    <a:lnTo>
                      <a:pt x="110" y="156"/>
                    </a:lnTo>
                    <a:lnTo>
                      <a:pt x="110" y="156"/>
                    </a:lnTo>
                    <a:lnTo>
                      <a:pt x="106" y="152"/>
                    </a:lnTo>
                    <a:lnTo>
                      <a:pt x="106" y="148"/>
                    </a:lnTo>
                    <a:lnTo>
                      <a:pt x="110" y="148"/>
                    </a:lnTo>
                    <a:lnTo>
                      <a:pt x="114" y="148"/>
                    </a:lnTo>
                    <a:lnTo>
                      <a:pt x="118" y="145"/>
                    </a:lnTo>
                    <a:lnTo>
                      <a:pt x="118" y="145"/>
                    </a:lnTo>
                    <a:lnTo>
                      <a:pt x="122" y="145"/>
                    </a:lnTo>
                    <a:lnTo>
                      <a:pt x="122" y="145"/>
                    </a:lnTo>
                    <a:lnTo>
                      <a:pt x="118" y="160"/>
                    </a:lnTo>
                    <a:lnTo>
                      <a:pt x="118" y="160"/>
                    </a:lnTo>
                    <a:lnTo>
                      <a:pt x="118" y="160"/>
                    </a:lnTo>
                    <a:lnTo>
                      <a:pt x="118" y="156"/>
                    </a:lnTo>
                    <a:lnTo>
                      <a:pt x="118" y="156"/>
                    </a:lnTo>
                    <a:lnTo>
                      <a:pt x="118" y="156"/>
                    </a:lnTo>
                    <a:lnTo>
                      <a:pt x="118" y="156"/>
                    </a:lnTo>
                    <a:lnTo>
                      <a:pt x="118" y="156"/>
                    </a:lnTo>
                    <a:lnTo>
                      <a:pt x="118" y="160"/>
                    </a:lnTo>
                    <a:lnTo>
                      <a:pt x="118" y="160"/>
                    </a:lnTo>
                    <a:moveTo>
                      <a:pt x="28" y="223"/>
                    </a:moveTo>
                    <a:lnTo>
                      <a:pt x="28" y="223"/>
                    </a:lnTo>
                    <a:lnTo>
                      <a:pt x="28" y="226"/>
                    </a:lnTo>
                    <a:lnTo>
                      <a:pt x="28" y="226"/>
                    </a:lnTo>
                    <a:lnTo>
                      <a:pt x="28" y="230"/>
                    </a:lnTo>
                    <a:lnTo>
                      <a:pt x="28" y="230"/>
                    </a:lnTo>
                    <a:lnTo>
                      <a:pt x="28" y="230"/>
                    </a:lnTo>
                    <a:lnTo>
                      <a:pt x="28" y="230"/>
                    </a:lnTo>
                    <a:lnTo>
                      <a:pt x="24" y="230"/>
                    </a:lnTo>
                    <a:lnTo>
                      <a:pt x="24" y="234"/>
                    </a:lnTo>
                    <a:lnTo>
                      <a:pt x="20" y="238"/>
                    </a:lnTo>
                    <a:lnTo>
                      <a:pt x="20" y="234"/>
                    </a:lnTo>
                    <a:lnTo>
                      <a:pt x="20" y="230"/>
                    </a:lnTo>
                    <a:lnTo>
                      <a:pt x="20" y="230"/>
                    </a:lnTo>
                    <a:lnTo>
                      <a:pt x="20" y="230"/>
                    </a:lnTo>
                    <a:lnTo>
                      <a:pt x="16" y="230"/>
                    </a:lnTo>
                    <a:lnTo>
                      <a:pt x="16" y="230"/>
                    </a:lnTo>
                    <a:lnTo>
                      <a:pt x="16" y="234"/>
                    </a:lnTo>
                    <a:lnTo>
                      <a:pt x="16" y="234"/>
                    </a:lnTo>
                    <a:lnTo>
                      <a:pt x="16" y="234"/>
                    </a:lnTo>
                    <a:lnTo>
                      <a:pt x="16" y="234"/>
                    </a:lnTo>
                    <a:lnTo>
                      <a:pt x="16" y="230"/>
                    </a:lnTo>
                    <a:lnTo>
                      <a:pt x="16" y="230"/>
                    </a:lnTo>
                    <a:lnTo>
                      <a:pt x="16" y="226"/>
                    </a:lnTo>
                    <a:lnTo>
                      <a:pt x="16" y="226"/>
                    </a:lnTo>
                    <a:lnTo>
                      <a:pt x="20" y="219"/>
                    </a:lnTo>
                    <a:lnTo>
                      <a:pt x="20" y="219"/>
                    </a:lnTo>
                    <a:lnTo>
                      <a:pt x="20" y="219"/>
                    </a:lnTo>
                    <a:lnTo>
                      <a:pt x="24" y="223"/>
                    </a:lnTo>
                    <a:lnTo>
                      <a:pt x="24" y="226"/>
                    </a:lnTo>
                    <a:lnTo>
                      <a:pt x="24" y="223"/>
                    </a:lnTo>
                    <a:lnTo>
                      <a:pt x="24" y="219"/>
                    </a:lnTo>
                    <a:lnTo>
                      <a:pt x="24" y="219"/>
                    </a:lnTo>
                    <a:lnTo>
                      <a:pt x="20" y="215"/>
                    </a:lnTo>
                    <a:lnTo>
                      <a:pt x="20" y="215"/>
                    </a:lnTo>
                    <a:lnTo>
                      <a:pt x="20" y="211"/>
                    </a:lnTo>
                    <a:lnTo>
                      <a:pt x="20" y="211"/>
                    </a:lnTo>
                    <a:lnTo>
                      <a:pt x="28" y="211"/>
                    </a:lnTo>
                    <a:lnTo>
                      <a:pt x="28" y="211"/>
                    </a:lnTo>
                    <a:lnTo>
                      <a:pt x="28" y="211"/>
                    </a:lnTo>
                    <a:lnTo>
                      <a:pt x="28" y="215"/>
                    </a:lnTo>
                    <a:lnTo>
                      <a:pt x="28" y="219"/>
                    </a:lnTo>
                    <a:lnTo>
                      <a:pt x="28" y="223"/>
                    </a:lnTo>
                    <a:moveTo>
                      <a:pt x="51" y="203"/>
                    </a:moveTo>
                    <a:lnTo>
                      <a:pt x="51" y="203"/>
                    </a:lnTo>
                    <a:lnTo>
                      <a:pt x="47" y="203"/>
                    </a:lnTo>
                    <a:lnTo>
                      <a:pt x="51" y="207"/>
                    </a:lnTo>
                    <a:lnTo>
                      <a:pt x="51" y="207"/>
                    </a:lnTo>
                    <a:lnTo>
                      <a:pt x="55" y="207"/>
                    </a:lnTo>
                    <a:lnTo>
                      <a:pt x="55" y="211"/>
                    </a:lnTo>
                    <a:lnTo>
                      <a:pt x="55" y="211"/>
                    </a:lnTo>
                    <a:lnTo>
                      <a:pt x="55" y="211"/>
                    </a:lnTo>
                    <a:lnTo>
                      <a:pt x="51" y="215"/>
                    </a:lnTo>
                    <a:lnTo>
                      <a:pt x="51" y="215"/>
                    </a:lnTo>
                    <a:lnTo>
                      <a:pt x="51" y="211"/>
                    </a:lnTo>
                    <a:lnTo>
                      <a:pt x="47" y="211"/>
                    </a:lnTo>
                    <a:lnTo>
                      <a:pt x="47" y="211"/>
                    </a:lnTo>
                    <a:lnTo>
                      <a:pt x="47" y="211"/>
                    </a:lnTo>
                    <a:lnTo>
                      <a:pt x="47" y="211"/>
                    </a:lnTo>
                    <a:lnTo>
                      <a:pt x="47" y="215"/>
                    </a:lnTo>
                    <a:lnTo>
                      <a:pt x="47" y="215"/>
                    </a:lnTo>
                    <a:lnTo>
                      <a:pt x="47" y="215"/>
                    </a:lnTo>
                    <a:lnTo>
                      <a:pt x="47" y="219"/>
                    </a:lnTo>
                    <a:lnTo>
                      <a:pt x="47" y="219"/>
                    </a:lnTo>
                    <a:lnTo>
                      <a:pt x="47" y="219"/>
                    </a:lnTo>
                    <a:lnTo>
                      <a:pt x="47" y="219"/>
                    </a:lnTo>
                    <a:lnTo>
                      <a:pt x="47" y="219"/>
                    </a:lnTo>
                    <a:lnTo>
                      <a:pt x="43" y="219"/>
                    </a:lnTo>
                    <a:lnTo>
                      <a:pt x="43" y="219"/>
                    </a:lnTo>
                    <a:lnTo>
                      <a:pt x="43" y="219"/>
                    </a:lnTo>
                    <a:lnTo>
                      <a:pt x="43" y="219"/>
                    </a:lnTo>
                    <a:lnTo>
                      <a:pt x="43" y="219"/>
                    </a:lnTo>
                    <a:lnTo>
                      <a:pt x="43" y="215"/>
                    </a:lnTo>
                    <a:lnTo>
                      <a:pt x="40" y="211"/>
                    </a:lnTo>
                    <a:lnTo>
                      <a:pt x="36" y="211"/>
                    </a:lnTo>
                    <a:lnTo>
                      <a:pt x="36" y="215"/>
                    </a:lnTo>
                    <a:lnTo>
                      <a:pt x="36" y="215"/>
                    </a:lnTo>
                    <a:lnTo>
                      <a:pt x="36" y="219"/>
                    </a:lnTo>
                    <a:lnTo>
                      <a:pt x="40" y="219"/>
                    </a:lnTo>
                    <a:lnTo>
                      <a:pt x="40" y="219"/>
                    </a:lnTo>
                    <a:lnTo>
                      <a:pt x="40" y="219"/>
                    </a:lnTo>
                    <a:lnTo>
                      <a:pt x="40" y="219"/>
                    </a:lnTo>
                    <a:lnTo>
                      <a:pt x="40" y="219"/>
                    </a:lnTo>
                    <a:lnTo>
                      <a:pt x="40" y="219"/>
                    </a:lnTo>
                    <a:lnTo>
                      <a:pt x="40" y="223"/>
                    </a:lnTo>
                    <a:lnTo>
                      <a:pt x="40" y="226"/>
                    </a:lnTo>
                    <a:lnTo>
                      <a:pt x="36" y="226"/>
                    </a:lnTo>
                    <a:lnTo>
                      <a:pt x="32" y="223"/>
                    </a:lnTo>
                    <a:lnTo>
                      <a:pt x="32" y="215"/>
                    </a:lnTo>
                    <a:lnTo>
                      <a:pt x="36" y="207"/>
                    </a:lnTo>
                    <a:lnTo>
                      <a:pt x="36" y="207"/>
                    </a:lnTo>
                    <a:lnTo>
                      <a:pt x="32" y="211"/>
                    </a:lnTo>
                    <a:lnTo>
                      <a:pt x="32" y="211"/>
                    </a:lnTo>
                    <a:lnTo>
                      <a:pt x="32" y="211"/>
                    </a:lnTo>
                    <a:lnTo>
                      <a:pt x="32" y="211"/>
                    </a:lnTo>
                    <a:lnTo>
                      <a:pt x="32" y="211"/>
                    </a:lnTo>
                    <a:lnTo>
                      <a:pt x="32" y="207"/>
                    </a:lnTo>
                    <a:lnTo>
                      <a:pt x="32" y="207"/>
                    </a:lnTo>
                    <a:lnTo>
                      <a:pt x="32" y="207"/>
                    </a:lnTo>
                    <a:lnTo>
                      <a:pt x="32" y="207"/>
                    </a:lnTo>
                    <a:lnTo>
                      <a:pt x="32" y="207"/>
                    </a:lnTo>
                    <a:lnTo>
                      <a:pt x="32" y="203"/>
                    </a:lnTo>
                    <a:lnTo>
                      <a:pt x="32" y="203"/>
                    </a:lnTo>
                    <a:lnTo>
                      <a:pt x="28" y="203"/>
                    </a:lnTo>
                    <a:lnTo>
                      <a:pt x="32" y="199"/>
                    </a:lnTo>
                    <a:lnTo>
                      <a:pt x="40" y="199"/>
                    </a:lnTo>
                    <a:lnTo>
                      <a:pt x="36" y="195"/>
                    </a:lnTo>
                    <a:lnTo>
                      <a:pt x="36" y="195"/>
                    </a:lnTo>
                    <a:lnTo>
                      <a:pt x="36" y="195"/>
                    </a:lnTo>
                    <a:lnTo>
                      <a:pt x="32" y="195"/>
                    </a:lnTo>
                    <a:lnTo>
                      <a:pt x="32" y="195"/>
                    </a:lnTo>
                    <a:lnTo>
                      <a:pt x="36" y="184"/>
                    </a:lnTo>
                    <a:lnTo>
                      <a:pt x="36" y="184"/>
                    </a:lnTo>
                    <a:lnTo>
                      <a:pt x="40" y="184"/>
                    </a:lnTo>
                    <a:lnTo>
                      <a:pt x="40" y="184"/>
                    </a:lnTo>
                    <a:lnTo>
                      <a:pt x="40" y="187"/>
                    </a:lnTo>
                    <a:lnTo>
                      <a:pt x="40" y="187"/>
                    </a:lnTo>
                    <a:lnTo>
                      <a:pt x="43" y="187"/>
                    </a:lnTo>
                    <a:lnTo>
                      <a:pt x="43" y="187"/>
                    </a:lnTo>
                    <a:lnTo>
                      <a:pt x="43" y="187"/>
                    </a:lnTo>
                    <a:lnTo>
                      <a:pt x="47" y="187"/>
                    </a:lnTo>
                    <a:lnTo>
                      <a:pt x="47" y="187"/>
                    </a:lnTo>
                    <a:lnTo>
                      <a:pt x="47" y="187"/>
                    </a:lnTo>
                    <a:lnTo>
                      <a:pt x="47" y="184"/>
                    </a:lnTo>
                    <a:lnTo>
                      <a:pt x="47" y="184"/>
                    </a:lnTo>
                    <a:lnTo>
                      <a:pt x="47" y="184"/>
                    </a:lnTo>
                    <a:lnTo>
                      <a:pt x="51" y="187"/>
                    </a:lnTo>
                    <a:lnTo>
                      <a:pt x="55" y="187"/>
                    </a:lnTo>
                    <a:lnTo>
                      <a:pt x="55" y="191"/>
                    </a:lnTo>
                    <a:lnTo>
                      <a:pt x="59" y="187"/>
                    </a:lnTo>
                    <a:lnTo>
                      <a:pt x="63" y="187"/>
                    </a:lnTo>
                    <a:lnTo>
                      <a:pt x="63" y="187"/>
                    </a:lnTo>
                    <a:lnTo>
                      <a:pt x="59" y="187"/>
                    </a:lnTo>
                    <a:lnTo>
                      <a:pt x="63" y="184"/>
                    </a:lnTo>
                    <a:lnTo>
                      <a:pt x="67" y="187"/>
                    </a:lnTo>
                    <a:lnTo>
                      <a:pt x="67" y="187"/>
                    </a:lnTo>
                    <a:lnTo>
                      <a:pt x="67" y="195"/>
                    </a:lnTo>
                    <a:lnTo>
                      <a:pt x="67" y="195"/>
                    </a:lnTo>
                    <a:lnTo>
                      <a:pt x="63" y="199"/>
                    </a:lnTo>
                    <a:lnTo>
                      <a:pt x="63" y="199"/>
                    </a:lnTo>
                    <a:lnTo>
                      <a:pt x="59" y="199"/>
                    </a:lnTo>
                    <a:lnTo>
                      <a:pt x="59" y="199"/>
                    </a:lnTo>
                    <a:lnTo>
                      <a:pt x="59" y="199"/>
                    </a:lnTo>
                    <a:lnTo>
                      <a:pt x="55" y="203"/>
                    </a:lnTo>
                    <a:lnTo>
                      <a:pt x="55" y="199"/>
                    </a:lnTo>
                    <a:lnTo>
                      <a:pt x="55" y="199"/>
                    </a:lnTo>
                    <a:lnTo>
                      <a:pt x="55" y="199"/>
                    </a:lnTo>
                    <a:lnTo>
                      <a:pt x="55" y="199"/>
                    </a:lnTo>
                    <a:lnTo>
                      <a:pt x="55" y="203"/>
                    </a:lnTo>
                    <a:lnTo>
                      <a:pt x="55" y="203"/>
                    </a:lnTo>
                    <a:lnTo>
                      <a:pt x="51" y="203"/>
                    </a:lnTo>
                    <a:moveTo>
                      <a:pt x="118" y="66"/>
                    </a:moveTo>
                    <a:lnTo>
                      <a:pt x="118" y="66"/>
                    </a:lnTo>
                    <a:lnTo>
                      <a:pt x="118" y="66"/>
                    </a:lnTo>
                    <a:lnTo>
                      <a:pt x="118" y="63"/>
                    </a:lnTo>
                    <a:lnTo>
                      <a:pt x="118" y="63"/>
                    </a:lnTo>
                    <a:lnTo>
                      <a:pt x="118" y="59"/>
                    </a:lnTo>
                    <a:lnTo>
                      <a:pt x="118" y="55"/>
                    </a:lnTo>
                    <a:lnTo>
                      <a:pt x="118" y="55"/>
                    </a:lnTo>
                    <a:lnTo>
                      <a:pt x="118" y="47"/>
                    </a:lnTo>
                    <a:lnTo>
                      <a:pt x="118" y="43"/>
                    </a:lnTo>
                    <a:lnTo>
                      <a:pt x="118" y="39"/>
                    </a:lnTo>
                    <a:lnTo>
                      <a:pt x="122" y="35"/>
                    </a:lnTo>
                    <a:lnTo>
                      <a:pt x="122" y="31"/>
                    </a:lnTo>
                    <a:lnTo>
                      <a:pt x="129" y="31"/>
                    </a:lnTo>
                    <a:lnTo>
                      <a:pt x="129" y="27"/>
                    </a:lnTo>
                    <a:lnTo>
                      <a:pt x="129" y="16"/>
                    </a:lnTo>
                    <a:lnTo>
                      <a:pt x="133" y="16"/>
                    </a:lnTo>
                    <a:lnTo>
                      <a:pt x="133" y="16"/>
                    </a:lnTo>
                    <a:lnTo>
                      <a:pt x="129" y="12"/>
                    </a:lnTo>
                    <a:lnTo>
                      <a:pt x="129" y="12"/>
                    </a:lnTo>
                    <a:lnTo>
                      <a:pt x="133" y="12"/>
                    </a:lnTo>
                    <a:lnTo>
                      <a:pt x="133" y="12"/>
                    </a:lnTo>
                    <a:lnTo>
                      <a:pt x="133" y="12"/>
                    </a:lnTo>
                    <a:lnTo>
                      <a:pt x="137" y="4"/>
                    </a:lnTo>
                    <a:lnTo>
                      <a:pt x="141" y="0"/>
                    </a:lnTo>
                    <a:lnTo>
                      <a:pt x="145" y="0"/>
                    </a:lnTo>
                    <a:lnTo>
                      <a:pt x="145" y="4"/>
                    </a:lnTo>
                    <a:lnTo>
                      <a:pt x="145" y="8"/>
                    </a:lnTo>
                    <a:lnTo>
                      <a:pt x="145" y="12"/>
                    </a:lnTo>
                    <a:lnTo>
                      <a:pt x="145" y="12"/>
                    </a:lnTo>
                    <a:lnTo>
                      <a:pt x="145" y="16"/>
                    </a:lnTo>
                    <a:lnTo>
                      <a:pt x="149" y="23"/>
                    </a:lnTo>
                    <a:lnTo>
                      <a:pt x="149" y="23"/>
                    </a:lnTo>
                    <a:lnTo>
                      <a:pt x="145" y="27"/>
                    </a:lnTo>
                    <a:lnTo>
                      <a:pt x="145" y="27"/>
                    </a:lnTo>
                    <a:lnTo>
                      <a:pt x="145" y="31"/>
                    </a:lnTo>
                    <a:lnTo>
                      <a:pt x="141" y="35"/>
                    </a:lnTo>
                    <a:lnTo>
                      <a:pt x="141" y="35"/>
                    </a:lnTo>
                    <a:lnTo>
                      <a:pt x="141" y="35"/>
                    </a:lnTo>
                    <a:lnTo>
                      <a:pt x="141" y="39"/>
                    </a:lnTo>
                    <a:lnTo>
                      <a:pt x="141" y="39"/>
                    </a:lnTo>
                    <a:lnTo>
                      <a:pt x="141" y="39"/>
                    </a:lnTo>
                    <a:lnTo>
                      <a:pt x="141" y="43"/>
                    </a:lnTo>
                    <a:lnTo>
                      <a:pt x="141" y="43"/>
                    </a:lnTo>
                    <a:lnTo>
                      <a:pt x="141" y="43"/>
                    </a:lnTo>
                    <a:lnTo>
                      <a:pt x="141" y="43"/>
                    </a:lnTo>
                    <a:lnTo>
                      <a:pt x="141" y="47"/>
                    </a:lnTo>
                    <a:lnTo>
                      <a:pt x="141" y="47"/>
                    </a:lnTo>
                    <a:lnTo>
                      <a:pt x="137" y="47"/>
                    </a:lnTo>
                    <a:lnTo>
                      <a:pt x="133" y="51"/>
                    </a:lnTo>
                    <a:lnTo>
                      <a:pt x="129" y="55"/>
                    </a:lnTo>
                    <a:lnTo>
                      <a:pt x="126" y="55"/>
                    </a:lnTo>
                    <a:lnTo>
                      <a:pt x="122" y="51"/>
                    </a:lnTo>
                    <a:lnTo>
                      <a:pt x="122" y="51"/>
                    </a:lnTo>
                    <a:lnTo>
                      <a:pt x="122" y="55"/>
                    </a:lnTo>
                    <a:lnTo>
                      <a:pt x="122" y="55"/>
                    </a:lnTo>
                    <a:lnTo>
                      <a:pt x="126" y="55"/>
                    </a:lnTo>
                    <a:lnTo>
                      <a:pt x="126" y="59"/>
                    </a:lnTo>
                    <a:lnTo>
                      <a:pt x="126" y="59"/>
                    </a:lnTo>
                    <a:lnTo>
                      <a:pt x="126" y="63"/>
                    </a:lnTo>
                    <a:lnTo>
                      <a:pt x="126" y="66"/>
                    </a:lnTo>
                    <a:lnTo>
                      <a:pt x="126" y="70"/>
                    </a:lnTo>
                    <a:lnTo>
                      <a:pt x="122" y="74"/>
                    </a:lnTo>
                    <a:lnTo>
                      <a:pt x="122" y="74"/>
                    </a:lnTo>
                    <a:lnTo>
                      <a:pt x="118" y="70"/>
                    </a:lnTo>
                    <a:lnTo>
                      <a:pt x="118" y="66"/>
                    </a:lnTo>
                    <a:moveTo>
                      <a:pt x="43" y="547"/>
                    </a:moveTo>
                    <a:lnTo>
                      <a:pt x="43" y="547"/>
                    </a:lnTo>
                    <a:lnTo>
                      <a:pt x="28" y="554"/>
                    </a:lnTo>
                    <a:lnTo>
                      <a:pt x="32" y="551"/>
                    </a:lnTo>
                    <a:lnTo>
                      <a:pt x="32" y="551"/>
                    </a:lnTo>
                    <a:lnTo>
                      <a:pt x="32" y="551"/>
                    </a:lnTo>
                    <a:lnTo>
                      <a:pt x="32" y="547"/>
                    </a:lnTo>
                    <a:lnTo>
                      <a:pt x="36" y="547"/>
                    </a:lnTo>
                    <a:lnTo>
                      <a:pt x="36" y="543"/>
                    </a:lnTo>
                    <a:lnTo>
                      <a:pt x="36" y="543"/>
                    </a:lnTo>
                    <a:lnTo>
                      <a:pt x="36" y="543"/>
                    </a:lnTo>
                    <a:lnTo>
                      <a:pt x="32" y="543"/>
                    </a:lnTo>
                    <a:lnTo>
                      <a:pt x="32" y="547"/>
                    </a:lnTo>
                    <a:lnTo>
                      <a:pt x="32" y="547"/>
                    </a:lnTo>
                    <a:lnTo>
                      <a:pt x="32" y="547"/>
                    </a:lnTo>
                    <a:lnTo>
                      <a:pt x="32" y="543"/>
                    </a:lnTo>
                    <a:lnTo>
                      <a:pt x="32" y="543"/>
                    </a:lnTo>
                    <a:lnTo>
                      <a:pt x="32" y="543"/>
                    </a:lnTo>
                    <a:lnTo>
                      <a:pt x="36" y="539"/>
                    </a:lnTo>
                    <a:lnTo>
                      <a:pt x="40" y="539"/>
                    </a:lnTo>
                    <a:lnTo>
                      <a:pt x="40" y="539"/>
                    </a:lnTo>
                    <a:lnTo>
                      <a:pt x="40" y="535"/>
                    </a:lnTo>
                    <a:lnTo>
                      <a:pt x="40" y="535"/>
                    </a:lnTo>
                    <a:lnTo>
                      <a:pt x="40" y="535"/>
                    </a:lnTo>
                    <a:lnTo>
                      <a:pt x="43" y="531"/>
                    </a:lnTo>
                    <a:lnTo>
                      <a:pt x="40" y="527"/>
                    </a:lnTo>
                    <a:lnTo>
                      <a:pt x="40" y="527"/>
                    </a:lnTo>
                    <a:lnTo>
                      <a:pt x="36" y="527"/>
                    </a:lnTo>
                    <a:lnTo>
                      <a:pt x="32" y="531"/>
                    </a:lnTo>
                    <a:lnTo>
                      <a:pt x="32" y="531"/>
                    </a:lnTo>
                    <a:lnTo>
                      <a:pt x="40" y="523"/>
                    </a:lnTo>
                    <a:lnTo>
                      <a:pt x="40" y="523"/>
                    </a:lnTo>
                    <a:lnTo>
                      <a:pt x="40" y="523"/>
                    </a:lnTo>
                    <a:lnTo>
                      <a:pt x="40" y="519"/>
                    </a:lnTo>
                    <a:lnTo>
                      <a:pt x="40" y="519"/>
                    </a:lnTo>
                    <a:lnTo>
                      <a:pt x="43" y="523"/>
                    </a:lnTo>
                    <a:lnTo>
                      <a:pt x="43" y="523"/>
                    </a:lnTo>
                    <a:lnTo>
                      <a:pt x="43" y="523"/>
                    </a:lnTo>
                    <a:lnTo>
                      <a:pt x="43" y="527"/>
                    </a:lnTo>
                    <a:lnTo>
                      <a:pt x="47" y="527"/>
                    </a:lnTo>
                    <a:lnTo>
                      <a:pt x="47" y="531"/>
                    </a:lnTo>
                    <a:lnTo>
                      <a:pt x="43" y="531"/>
                    </a:lnTo>
                    <a:lnTo>
                      <a:pt x="43" y="535"/>
                    </a:lnTo>
                    <a:lnTo>
                      <a:pt x="43" y="535"/>
                    </a:lnTo>
                    <a:lnTo>
                      <a:pt x="47" y="535"/>
                    </a:lnTo>
                    <a:lnTo>
                      <a:pt x="47" y="535"/>
                    </a:lnTo>
                    <a:lnTo>
                      <a:pt x="47" y="535"/>
                    </a:lnTo>
                    <a:lnTo>
                      <a:pt x="47" y="539"/>
                    </a:lnTo>
                    <a:lnTo>
                      <a:pt x="47" y="535"/>
                    </a:lnTo>
                    <a:lnTo>
                      <a:pt x="51" y="535"/>
                    </a:lnTo>
                    <a:lnTo>
                      <a:pt x="51" y="539"/>
                    </a:lnTo>
                    <a:lnTo>
                      <a:pt x="51" y="539"/>
                    </a:lnTo>
                    <a:lnTo>
                      <a:pt x="51" y="539"/>
                    </a:lnTo>
                    <a:lnTo>
                      <a:pt x="47" y="543"/>
                    </a:lnTo>
                    <a:lnTo>
                      <a:pt x="47" y="543"/>
                    </a:lnTo>
                    <a:lnTo>
                      <a:pt x="47" y="543"/>
                    </a:lnTo>
                    <a:lnTo>
                      <a:pt x="43" y="547"/>
                    </a:lnTo>
                    <a:moveTo>
                      <a:pt x="20" y="613"/>
                    </a:moveTo>
                    <a:lnTo>
                      <a:pt x="20" y="613"/>
                    </a:lnTo>
                    <a:lnTo>
                      <a:pt x="16" y="617"/>
                    </a:lnTo>
                    <a:lnTo>
                      <a:pt x="20" y="617"/>
                    </a:lnTo>
                    <a:lnTo>
                      <a:pt x="20" y="617"/>
                    </a:lnTo>
                    <a:lnTo>
                      <a:pt x="20" y="621"/>
                    </a:lnTo>
                    <a:lnTo>
                      <a:pt x="20" y="621"/>
                    </a:lnTo>
                    <a:lnTo>
                      <a:pt x="16" y="625"/>
                    </a:lnTo>
                    <a:lnTo>
                      <a:pt x="16" y="629"/>
                    </a:lnTo>
                    <a:lnTo>
                      <a:pt x="16" y="629"/>
                    </a:lnTo>
                    <a:lnTo>
                      <a:pt x="16" y="625"/>
                    </a:lnTo>
                    <a:lnTo>
                      <a:pt x="16" y="625"/>
                    </a:lnTo>
                    <a:lnTo>
                      <a:pt x="16" y="625"/>
                    </a:lnTo>
                    <a:lnTo>
                      <a:pt x="12" y="625"/>
                    </a:lnTo>
                    <a:lnTo>
                      <a:pt x="12" y="625"/>
                    </a:lnTo>
                    <a:lnTo>
                      <a:pt x="12" y="625"/>
                    </a:lnTo>
                    <a:lnTo>
                      <a:pt x="12" y="625"/>
                    </a:lnTo>
                    <a:lnTo>
                      <a:pt x="12" y="625"/>
                    </a:lnTo>
                    <a:lnTo>
                      <a:pt x="12" y="625"/>
                    </a:lnTo>
                    <a:lnTo>
                      <a:pt x="8" y="625"/>
                    </a:lnTo>
                    <a:lnTo>
                      <a:pt x="4" y="625"/>
                    </a:lnTo>
                    <a:lnTo>
                      <a:pt x="4" y="621"/>
                    </a:lnTo>
                    <a:lnTo>
                      <a:pt x="4" y="617"/>
                    </a:lnTo>
                    <a:lnTo>
                      <a:pt x="8" y="613"/>
                    </a:lnTo>
                    <a:lnTo>
                      <a:pt x="8" y="613"/>
                    </a:lnTo>
                    <a:lnTo>
                      <a:pt x="12" y="609"/>
                    </a:lnTo>
                    <a:lnTo>
                      <a:pt x="12" y="609"/>
                    </a:lnTo>
                    <a:lnTo>
                      <a:pt x="16" y="609"/>
                    </a:lnTo>
                    <a:lnTo>
                      <a:pt x="16" y="609"/>
                    </a:lnTo>
                    <a:lnTo>
                      <a:pt x="16" y="609"/>
                    </a:lnTo>
                    <a:lnTo>
                      <a:pt x="20" y="609"/>
                    </a:lnTo>
                    <a:lnTo>
                      <a:pt x="20" y="609"/>
                    </a:lnTo>
                    <a:lnTo>
                      <a:pt x="20" y="613"/>
                    </a:lnTo>
                    <a:lnTo>
                      <a:pt x="20" y="613"/>
                    </a:lnTo>
                    <a:moveTo>
                      <a:pt x="55" y="695"/>
                    </a:moveTo>
                    <a:lnTo>
                      <a:pt x="55" y="695"/>
                    </a:lnTo>
                    <a:lnTo>
                      <a:pt x="55" y="699"/>
                    </a:lnTo>
                    <a:lnTo>
                      <a:pt x="55" y="699"/>
                    </a:lnTo>
                    <a:lnTo>
                      <a:pt x="59" y="699"/>
                    </a:lnTo>
                    <a:lnTo>
                      <a:pt x="59" y="699"/>
                    </a:lnTo>
                    <a:lnTo>
                      <a:pt x="59" y="703"/>
                    </a:lnTo>
                    <a:lnTo>
                      <a:pt x="59" y="703"/>
                    </a:lnTo>
                    <a:lnTo>
                      <a:pt x="55" y="707"/>
                    </a:lnTo>
                    <a:lnTo>
                      <a:pt x="51" y="711"/>
                    </a:lnTo>
                    <a:lnTo>
                      <a:pt x="51" y="711"/>
                    </a:lnTo>
                    <a:lnTo>
                      <a:pt x="47" y="711"/>
                    </a:lnTo>
                    <a:lnTo>
                      <a:pt x="43" y="707"/>
                    </a:lnTo>
                    <a:lnTo>
                      <a:pt x="43" y="711"/>
                    </a:lnTo>
                    <a:lnTo>
                      <a:pt x="40" y="707"/>
                    </a:lnTo>
                    <a:lnTo>
                      <a:pt x="40" y="707"/>
                    </a:lnTo>
                    <a:lnTo>
                      <a:pt x="40" y="707"/>
                    </a:lnTo>
                    <a:lnTo>
                      <a:pt x="43" y="707"/>
                    </a:lnTo>
                    <a:lnTo>
                      <a:pt x="43" y="707"/>
                    </a:lnTo>
                    <a:lnTo>
                      <a:pt x="43" y="707"/>
                    </a:lnTo>
                    <a:lnTo>
                      <a:pt x="43" y="703"/>
                    </a:lnTo>
                    <a:lnTo>
                      <a:pt x="43" y="703"/>
                    </a:lnTo>
                    <a:lnTo>
                      <a:pt x="43" y="703"/>
                    </a:lnTo>
                    <a:lnTo>
                      <a:pt x="43" y="699"/>
                    </a:lnTo>
                    <a:lnTo>
                      <a:pt x="47" y="699"/>
                    </a:lnTo>
                    <a:lnTo>
                      <a:pt x="43" y="699"/>
                    </a:lnTo>
                    <a:lnTo>
                      <a:pt x="43" y="699"/>
                    </a:lnTo>
                    <a:lnTo>
                      <a:pt x="43" y="699"/>
                    </a:lnTo>
                    <a:lnTo>
                      <a:pt x="43" y="695"/>
                    </a:lnTo>
                    <a:lnTo>
                      <a:pt x="43" y="695"/>
                    </a:lnTo>
                    <a:lnTo>
                      <a:pt x="43" y="695"/>
                    </a:lnTo>
                    <a:lnTo>
                      <a:pt x="43" y="691"/>
                    </a:lnTo>
                    <a:lnTo>
                      <a:pt x="43" y="691"/>
                    </a:lnTo>
                    <a:lnTo>
                      <a:pt x="43" y="687"/>
                    </a:lnTo>
                    <a:lnTo>
                      <a:pt x="43" y="687"/>
                    </a:lnTo>
                    <a:lnTo>
                      <a:pt x="47" y="683"/>
                    </a:lnTo>
                    <a:lnTo>
                      <a:pt x="47" y="683"/>
                    </a:lnTo>
                    <a:lnTo>
                      <a:pt x="51" y="683"/>
                    </a:lnTo>
                    <a:lnTo>
                      <a:pt x="51" y="691"/>
                    </a:lnTo>
                    <a:lnTo>
                      <a:pt x="55" y="691"/>
                    </a:lnTo>
                    <a:lnTo>
                      <a:pt x="55" y="695"/>
                    </a:lnTo>
                    <a:moveTo>
                      <a:pt x="118" y="363"/>
                    </a:moveTo>
                    <a:lnTo>
                      <a:pt x="118" y="363"/>
                    </a:lnTo>
                    <a:lnTo>
                      <a:pt x="118" y="367"/>
                    </a:lnTo>
                    <a:lnTo>
                      <a:pt x="122" y="371"/>
                    </a:lnTo>
                    <a:lnTo>
                      <a:pt x="122" y="375"/>
                    </a:lnTo>
                    <a:lnTo>
                      <a:pt x="122" y="375"/>
                    </a:lnTo>
                    <a:lnTo>
                      <a:pt x="122" y="379"/>
                    </a:lnTo>
                    <a:lnTo>
                      <a:pt x="122" y="379"/>
                    </a:lnTo>
                    <a:lnTo>
                      <a:pt x="122" y="379"/>
                    </a:lnTo>
                    <a:lnTo>
                      <a:pt x="122" y="379"/>
                    </a:lnTo>
                    <a:lnTo>
                      <a:pt x="118" y="379"/>
                    </a:lnTo>
                    <a:lnTo>
                      <a:pt x="118" y="379"/>
                    </a:lnTo>
                    <a:lnTo>
                      <a:pt x="118" y="379"/>
                    </a:lnTo>
                    <a:lnTo>
                      <a:pt x="118" y="375"/>
                    </a:lnTo>
                    <a:lnTo>
                      <a:pt x="118" y="375"/>
                    </a:lnTo>
                    <a:lnTo>
                      <a:pt x="114" y="375"/>
                    </a:lnTo>
                    <a:lnTo>
                      <a:pt x="114" y="371"/>
                    </a:lnTo>
                    <a:lnTo>
                      <a:pt x="110" y="371"/>
                    </a:lnTo>
                    <a:lnTo>
                      <a:pt x="106" y="371"/>
                    </a:lnTo>
                    <a:lnTo>
                      <a:pt x="106" y="371"/>
                    </a:lnTo>
                    <a:lnTo>
                      <a:pt x="106" y="367"/>
                    </a:lnTo>
                    <a:lnTo>
                      <a:pt x="106" y="367"/>
                    </a:lnTo>
                    <a:lnTo>
                      <a:pt x="106" y="363"/>
                    </a:lnTo>
                    <a:lnTo>
                      <a:pt x="106" y="359"/>
                    </a:lnTo>
                    <a:lnTo>
                      <a:pt x="106" y="359"/>
                    </a:lnTo>
                    <a:lnTo>
                      <a:pt x="114" y="363"/>
                    </a:lnTo>
                    <a:lnTo>
                      <a:pt x="114" y="363"/>
                    </a:lnTo>
                    <a:lnTo>
                      <a:pt x="114" y="363"/>
                    </a:lnTo>
                    <a:lnTo>
                      <a:pt x="114" y="359"/>
                    </a:lnTo>
                    <a:lnTo>
                      <a:pt x="118" y="355"/>
                    </a:lnTo>
                    <a:lnTo>
                      <a:pt x="118" y="351"/>
                    </a:lnTo>
                    <a:lnTo>
                      <a:pt x="118" y="351"/>
                    </a:lnTo>
                    <a:lnTo>
                      <a:pt x="118" y="359"/>
                    </a:lnTo>
                    <a:lnTo>
                      <a:pt x="118" y="363"/>
                    </a:lnTo>
                    <a:lnTo>
                      <a:pt x="118" y="363"/>
                    </a:lnTo>
                    <a:moveTo>
                      <a:pt x="43" y="574"/>
                    </a:moveTo>
                    <a:lnTo>
                      <a:pt x="43" y="574"/>
                    </a:lnTo>
                    <a:lnTo>
                      <a:pt x="47" y="574"/>
                    </a:lnTo>
                    <a:lnTo>
                      <a:pt x="40" y="574"/>
                    </a:lnTo>
                    <a:lnTo>
                      <a:pt x="40" y="574"/>
                    </a:lnTo>
                    <a:lnTo>
                      <a:pt x="40" y="566"/>
                    </a:lnTo>
                    <a:lnTo>
                      <a:pt x="43" y="566"/>
                    </a:lnTo>
                    <a:lnTo>
                      <a:pt x="43" y="562"/>
                    </a:lnTo>
                    <a:lnTo>
                      <a:pt x="43" y="558"/>
                    </a:lnTo>
                    <a:lnTo>
                      <a:pt x="43" y="558"/>
                    </a:lnTo>
                    <a:lnTo>
                      <a:pt x="51" y="551"/>
                    </a:lnTo>
                    <a:lnTo>
                      <a:pt x="51" y="551"/>
                    </a:lnTo>
                    <a:lnTo>
                      <a:pt x="55" y="551"/>
                    </a:lnTo>
                    <a:lnTo>
                      <a:pt x="51" y="554"/>
                    </a:lnTo>
                    <a:lnTo>
                      <a:pt x="51" y="558"/>
                    </a:lnTo>
                    <a:lnTo>
                      <a:pt x="51" y="558"/>
                    </a:lnTo>
                    <a:lnTo>
                      <a:pt x="55" y="558"/>
                    </a:lnTo>
                    <a:lnTo>
                      <a:pt x="55" y="558"/>
                    </a:lnTo>
                    <a:lnTo>
                      <a:pt x="55" y="554"/>
                    </a:lnTo>
                    <a:lnTo>
                      <a:pt x="59" y="554"/>
                    </a:lnTo>
                    <a:lnTo>
                      <a:pt x="59" y="551"/>
                    </a:lnTo>
                    <a:lnTo>
                      <a:pt x="63" y="551"/>
                    </a:lnTo>
                    <a:lnTo>
                      <a:pt x="67" y="547"/>
                    </a:lnTo>
                    <a:lnTo>
                      <a:pt x="71" y="551"/>
                    </a:lnTo>
                    <a:lnTo>
                      <a:pt x="71" y="551"/>
                    </a:lnTo>
                    <a:lnTo>
                      <a:pt x="67" y="551"/>
                    </a:lnTo>
                    <a:lnTo>
                      <a:pt x="59" y="558"/>
                    </a:lnTo>
                    <a:lnTo>
                      <a:pt x="59" y="562"/>
                    </a:lnTo>
                    <a:lnTo>
                      <a:pt x="55" y="562"/>
                    </a:lnTo>
                    <a:lnTo>
                      <a:pt x="47" y="574"/>
                    </a:lnTo>
                    <a:lnTo>
                      <a:pt x="47" y="578"/>
                    </a:lnTo>
                    <a:lnTo>
                      <a:pt x="43" y="578"/>
                    </a:lnTo>
                    <a:lnTo>
                      <a:pt x="43" y="578"/>
                    </a:lnTo>
                    <a:lnTo>
                      <a:pt x="43" y="574"/>
                    </a:lnTo>
                    <a:lnTo>
                      <a:pt x="43" y="574"/>
                    </a:lnTo>
                    <a:moveTo>
                      <a:pt x="47" y="668"/>
                    </a:moveTo>
                    <a:lnTo>
                      <a:pt x="47" y="668"/>
                    </a:lnTo>
                    <a:lnTo>
                      <a:pt x="47" y="668"/>
                    </a:lnTo>
                    <a:lnTo>
                      <a:pt x="47" y="672"/>
                    </a:lnTo>
                    <a:lnTo>
                      <a:pt x="47" y="672"/>
                    </a:lnTo>
                    <a:lnTo>
                      <a:pt x="47" y="672"/>
                    </a:lnTo>
                    <a:lnTo>
                      <a:pt x="51" y="672"/>
                    </a:lnTo>
                    <a:lnTo>
                      <a:pt x="51" y="676"/>
                    </a:lnTo>
                    <a:lnTo>
                      <a:pt x="47" y="676"/>
                    </a:lnTo>
                    <a:lnTo>
                      <a:pt x="47" y="679"/>
                    </a:lnTo>
                    <a:lnTo>
                      <a:pt x="47" y="679"/>
                    </a:lnTo>
                    <a:lnTo>
                      <a:pt x="40" y="683"/>
                    </a:lnTo>
                    <a:lnTo>
                      <a:pt x="40" y="683"/>
                    </a:lnTo>
                    <a:lnTo>
                      <a:pt x="40" y="683"/>
                    </a:lnTo>
                    <a:lnTo>
                      <a:pt x="40" y="679"/>
                    </a:lnTo>
                    <a:lnTo>
                      <a:pt x="40" y="672"/>
                    </a:lnTo>
                    <a:lnTo>
                      <a:pt x="40" y="672"/>
                    </a:lnTo>
                    <a:lnTo>
                      <a:pt x="40" y="672"/>
                    </a:lnTo>
                    <a:lnTo>
                      <a:pt x="40" y="672"/>
                    </a:lnTo>
                    <a:lnTo>
                      <a:pt x="36" y="672"/>
                    </a:lnTo>
                    <a:lnTo>
                      <a:pt x="40" y="668"/>
                    </a:lnTo>
                    <a:lnTo>
                      <a:pt x="40" y="664"/>
                    </a:lnTo>
                    <a:lnTo>
                      <a:pt x="40" y="664"/>
                    </a:lnTo>
                    <a:lnTo>
                      <a:pt x="40" y="660"/>
                    </a:lnTo>
                    <a:lnTo>
                      <a:pt x="40" y="660"/>
                    </a:lnTo>
                    <a:lnTo>
                      <a:pt x="43" y="664"/>
                    </a:lnTo>
                    <a:lnTo>
                      <a:pt x="43" y="664"/>
                    </a:lnTo>
                    <a:lnTo>
                      <a:pt x="43" y="664"/>
                    </a:lnTo>
                    <a:lnTo>
                      <a:pt x="43" y="660"/>
                    </a:lnTo>
                    <a:lnTo>
                      <a:pt x="43" y="660"/>
                    </a:lnTo>
                    <a:lnTo>
                      <a:pt x="43" y="656"/>
                    </a:lnTo>
                    <a:lnTo>
                      <a:pt x="43" y="656"/>
                    </a:lnTo>
                    <a:lnTo>
                      <a:pt x="43" y="656"/>
                    </a:lnTo>
                    <a:lnTo>
                      <a:pt x="43" y="656"/>
                    </a:lnTo>
                    <a:lnTo>
                      <a:pt x="40" y="656"/>
                    </a:lnTo>
                    <a:lnTo>
                      <a:pt x="40" y="656"/>
                    </a:lnTo>
                    <a:lnTo>
                      <a:pt x="40" y="656"/>
                    </a:lnTo>
                    <a:lnTo>
                      <a:pt x="43" y="652"/>
                    </a:lnTo>
                    <a:lnTo>
                      <a:pt x="47" y="644"/>
                    </a:lnTo>
                    <a:lnTo>
                      <a:pt x="51" y="644"/>
                    </a:lnTo>
                    <a:lnTo>
                      <a:pt x="47" y="640"/>
                    </a:lnTo>
                    <a:lnTo>
                      <a:pt x="47" y="640"/>
                    </a:lnTo>
                    <a:lnTo>
                      <a:pt x="47" y="640"/>
                    </a:lnTo>
                    <a:lnTo>
                      <a:pt x="47" y="636"/>
                    </a:lnTo>
                    <a:lnTo>
                      <a:pt x="43" y="644"/>
                    </a:lnTo>
                    <a:lnTo>
                      <a:pt x="43" y="644"/>
                    </a:lnTo>
                    <a:lnTo>
                      <a:pt x="40" y="644"/>
                    </a:lnTo>
                    <a:lnTo>
                      <a:pt x="43" y="640"/>
                    </a:lnTo>
                    <a:lnTo>
                      <a:pt x="40" y="640"/>
                    </a:lnTo>
                    <a:lnTo>
                      <a:pt x="40" y="636"/>
                    </a:lnTo>
                    <a:lnTo>
                      <a:pt x="43" y="633"/>
                    </a:lnTo>
                    <a:lnTo>
                      <a:pt x="40" y="633"/>
                    </a:lnTo>
                    <a:lnTo>
                      <a:pt x="40" y="633"/>
                    </a:lnTo>
                    <a:lnTo>
                      <a:pt x="40" y="633"/>
                    </a:lnTo>
                    <a:lnTo>
                      <a:pt x="40" y="633"/>
                    </a:lnTo>
                    <a:lnTo>
                      <a:pt x="40" y="629"/>
                    </a:lnTo>
                    <a:lnTo>
                      <a:pt x="40" y="625"/>
                    </a:lnTo>
                    <a:lnTo>
                      <a:pt x="43" y="625"/>
                    </a:lnTo>
                    <a:lnTo>
                      <a:pt x="43" y="629"/>
                    </a:lnTo>
                    <a:lnTo>
                      <a:pt x="47" y="633"/>
                    </a:lnTo>
                    <a:lnTo>
                      <a:pt x="47" y="633"/>
                    </a:lnTo>
                    <a:lnTo>
                      <a:pt x="47" y="633"/>
                    </a:lnTo>
                    <a:lnTo>
                      <a:pt x="51" y="633"/>
                    </a:lnTo>
                    <a:lnTo>
                      <a:pt x="51" y="636"/>
                    </a:lnTo>
                    <a:lnTo>
                      <a:pt x="59" y="640"/>
                    </a:lnTo>
                    <a:lnTo>
                      <a:pt x="59" y="644"/>
                    </a:lnTo>
                    <a:lnTo>
                      <a:pt x="59" y="644"/>
                    </a:lnTo>
                    <a:lnTo>
                      <a:pt x="59" y="648"/>
                    </a:lnTo>
                    <a:lnTo>
                      <a:pt x="59" y="648"/>
                    </a:lnTo>
                    <a:lnTo>
                      <a:pt x="63" y="652"/>
                    </a:lnTo>
                    <a:lnTo>
                      <a:pt x="63" y="652"/>
                    </a:lnTo>
                    <a:lnTo>
                      <a:pt x="63" y="652"/>
                    </a:lnTo>
                    <a:lnTo>
                      <a:pt x="63" y="652"/>
                    </a:lnTo>
                    <a:lnTo>
                      <a:pt x="63" y="656"/>
                    </a:lnTo>
                    <a:lnTo>
                      <a:pt x="63" y="656"/>
                    </a:lnTo>
                    <a:lnTo>
                      <a:pt x="59" y="660"/>
                    </a:lnTo>
                    <a:lnTo>
                      <a:pt x="55" y="660"/>
                    </a:lnTo>
                    <a:lnTo>
                      <a:pt x="55" y="660"/>
                    </a:lnTo>
                    <a:lnTo>
                      <a:pt x="55" y="664"/>
                    </a:lnTo>
                    <a:lnTo>
                      <a:pt x="55" y="664"/>
                    </a:lnTo>
                    <a:lnTo>
                      <a:pt x="47" y="668"/>
                    </a:lnTo>
                    <a:lnTo>
                      <a:pt x="47" y="668"/>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26" name="Freeform 28">
                <a:extLst>
                  <a:ext uri="{FF2B5EF4-FFF2-40B4-BE49-F238E27FC236}">
                    <a16:creationId xmlns:a16="http://schemas.microsoft.com/office/drawing/2014/main" id="{248D0906-6E48-14F8-F2E9-1442AE9E9AA6}"/>
                  </a:ext>
                </a:extLst>
              </p:cNvPr>
              <p:cNvSpPr>
                <a:spLocks noEditPoints="1"/>
              </p:cNvSpPr>
              <p:nvPr/>
            </p:nvSpPr>
            <p:spPr bwMode="auto">
              <a:xfrm>
                <a:off x="1871663" y="825500"/>
                <a:ext cx="601662" cy="552450"/>
              </a:xfrm>
              <a:custGeom>
                <a:avLst/>
                <a:gdLst>
                  <a:gd name="T0" fmla="*/ 121 w 379"/>
                  <a:gd name="T1" fmla="*/ 35 h 348"/>
                  <a:gd name="T2" fmla="*/ 145 w 379"/>
                  <a:gd name="T3" fmla="*/ 43 h 348"/>
                  <a:gd name="T4" fmla="*/ 109 w 379"/>
                  <a:gd name="T5" fmla="*/ 59 h 348"/>
                  <a:gd name="T6" fmla="*/ 180 w 379"/>
                  <a:gd name="T7" fmla="*/ 63 h 348"/>
                  <a:gd name="T8" fmla="*/ 223 w 379"/>
                  <a:gd name="T9" fmla="*/ 74 h 348"/>
                  <a:gd name="T10" fmla="*/ 86 w 379"/>
                  <a:gd name="T11" fmla="*/ 246 h 348"/>
                  <a:gd name="T12" fmla="*/ 352 w 379"/>
                  <a:gd name="T13" fmla="*/ 110 h 348"/>
                  <a:gd name="T14" fmla="*/ 348 w 379"/>
                  <a:gd name="T15" fmla="*/ 59 h 348"/>
                  <a:gd name="T16" fmla="*/ 301 w 379"/>
                  <a:gd name="T17" fmla="*/ 12 h 348"/>
                  <a:gd name="T18" fmla="*/ 242 w 379"/>
                  <a:gd name="T19" fmla="*/ 12 h 348"/>
                  <a:gd name="T20" fmla="*/ 289 w 379"/>
                  <a:gd name="T21" fmla="*/ 20 h 348"/>
                  <a:gd name="T22" fmla="*/ 301 w 379"/>
                  <a:gd name="T23" fmla="*/ 47 h 348"/>
                  <a:gd name="T24" fmla="*/ 274 w 379"/>
                  <a:gd name="T25" fmla="*/ 39 h 348"/>
                  <a:gd name="T26" fmla="*/ 254 w 379"/>
                  <a:gd name="T27" fmla="*/ 70 h 348"/>
                  <a:gd name="T28" fmla="*/ 231 w 379"/>
                  <a:gd name="T29" fmla="*/ 90 h 348"/>
                  <a:gd name="T30" fmla="*/ 235 w 379"/>
                  <a:gd name="T31" fmla="*/ 129 h 348"/>
                  <a:gd name="T32" fmla="*/ 223 w 379"/>
                  <a:gd name="T33" fmla="*/ 117 h 348"/>
                  <a:gd name="T34" fmla="*/ 203 w 379"/>
                  <a:gd name="T35" fmla="*/ 55 h 348"/>
                  <a:gd name="T36" fmla="*/ 192 w 379"/>
                  <a:gd name="T37" fmla="*/ 90 h 348"/>
                  <a:gd name="T38" fmla="*/ 195 w 379"/>
                  <a:gd name="T39" fmla="*/ 137 h 348"/>
                  <a:gd name="T40" fmla="*/ 180 w 379"/>
                  <a:gd name="T41" fmla="*/ 90 h 348"/>
                  <a:gd name="T42" fmla="*/ 164 w 379"/>
                  <a:gd name="T43" fmla="*/ 137 h 348"/>
                  <a:gd name="T44" fmla="*/ 195 w 379"/>
                  <a:gd name="T45" fmla="*/ 180 h 348"/>
                  <a:gd name="T46" fmla="*/ 160 w 379"/>
                  <a:gd name="T47" fmla="*/ 160 h 348"/>
                  <a:gd name="T48" fmla="*/ 133 w 379"/>
                  <a:gd name="T49" fmla="*/ 160 h 348"/>
                  <a:gd name="T50" fmla="*/ 145 w 379"/>
                  <a:gd name="T51" fmla="*/ 184 h 348"/>
                  <a:gd name="T52" fmla="*/ 125 w 379"/>
                  <a:gd name="T53" fmla="*/ 168 h 348"/>
                  <a:gd name="T54" fmla="*/ 109 w 379"/>
                  <a:gd name="T55" fmla="*/ 192 h 348"/>
                  <a:gd name="T56" fmla="*/ 94 w 379"/>
                  <a:gd name="T57" fmla="*/ 250 h 348"/>
                  <a:gd name="T58" fmla="*/ 94 w 379"/>
                  <a:gd name="T59" fmla="*/ 277 h 348"/>
                  <a:gd name="T60" fmla="*/ 86 w 379"/>
                  <a:gd name="T61" fmla="*/ 297 h 348"/>
                  <a:gd name="T62" fmla="*/ 59 w 379"/>
                  <a:gd name="T63" fmla="*/ 320 h 348"/>
                  <a:gd name="T64" fmla="*/ 270 w 379"/>
                  <a:gd name="T65" fmla="*/ 262 h 348"/>
                  <a:gd name="T66" fmla="*/ 35 w 379"/>
                  <a:gd name="T67" fmla="*/ 274 h 348"/>
                  <a:gd name="T68" fmla="*/ 20 w 379"/>
                  <a:gd name="T69" fmla="*/ 324 h 348"/>
                  <a:gd name="T70" fmla="*/ 0 w 379"/>
                  <a:gd name="T71" fmla="*/ 301 h 348"/>
                  <a:gd name="T72" fmla="*/ 8 w 379"/>
                  <a:gd name="T73" fmla="*/ 297 h 348"/>
                  <a:gd name="T74" fmla="*/ 12 w 379"/>
                  <a:gd name="T75" fmla="*/ 324 h 348"/>
                  <a:gd name="T76" fmla="*/ 24 w 379"/>
                  <a:gd name="T77" fmla="*/ 281 h 348"/>
                  <a:gd name="T78" fmla="*/ 51 w 379"/>
                  <a:gd name="T79" fmla="*/ 297 h 348"/>
                  <a:gd name="T80" fmla="*/ 141 w 379"/>
                  <a:gd name="T81" fmla="*/ 133 h 348"/>
                  <a:gd name="T82" fmla="*/ 109 w 379"/>
                  <a:gd name="T83" fmla="*/ 141 h 348"/>
                  <a:gd name="T84" fmla="*/ 102 w 379"/>
                  <a:gd name="T85" fmla="*/ 110 h 348"/>
                  <a:gd name="T86" fmla="*/ 117 w 379"/>
                  <a:gd name="T87" fmla="*/ 94 h 348"/>
                  <a:gd name="T88" fmla="*/ 102 w 379"/>
                  <a:gd name="T89" fmla="*/ 188 h 348"/>
                  <a:gd name="T90" fmla="*/ 82 w 379"/>
                  <a:gd name="T91" fmla="*/ 211 h 348"/>
                  <a:gd name="T92" fmla="*/ 55 w 379"/>
                  <a:gd name="T93" fmla="*/ 234 h 348"/>
                  <a:gd name="T94" fmla="*/ 59 w 379"/>
                  <a:gd name="T95" fmla="*/ 207 h 348"/>
                  <a:gd name="T96" fmla="*/ 39 w 379"/>
                  <a:gd name="T97" fmla="*/ 195 h 348"/>
                  <a:gd name="T98" fmla="*/ 55 w 379"/>
                  <a:gd name="T99" fmla="*/ 176 h 348"/>
                  <a:gd name="T100" fmla="*/ 74 w 379"/>
                  <a:gd name="T101" fmla="*/ 168 h 348"/>
                  <a:gd name="T102" fmla="*/ 74 w 379"/>
                  <a:gd name="T103" fmla="*/ 149 h 348"/>
                  <a:gd name="T104" fmla="*/ 102 w 379"/>
                  <a:gd name="T105" fmla="*/ 160 h 348"/>
                  <a:gd name="T106" fmla="*/ 74 w 379"/>
                  <a:gd name="T107" fmla="*/ 258 h 348"/>
                  <a:gd name="T108" fmla="*/ 238 w 379"/>
                  <a:gd name="T109" fmla="*/ 39 h 348"/>
                  <a:gd name="T110" fmla="*/ 129 w 379"/>
                  <a:gd name="T111" fmla="*/ 63 h 348"/>
                  <a:gd name="T112" fmla="*/ 160 w 379"/>
                  <a:gd name="T113" fmla="*/ 63 h 348"/>
                  <a:gd name="T114" fmla="*/ 211 w 379"/>
                  <a:gd name="T115" fmla="*/ 35 h 348"/>
                  <a:gd name="T116" fmla="*/ 211 w 379"/>
                  <a:gd name="T117" fmla="*/ 12 h 348"/>
                  <a:gd name="T118" fmla="*/ 215 w 379"/>
                  <a:gd name="T119" fmla="*/ 39 h 348"/>
                  <a:gd name="T120" fmla="*/ 152 w 379"/>
                  <a:gd name="T121" fmla="*/ 28 h 348"/>
                  <a:gd name="T122" fmla="*/ 184 w 379"/>
                  <a:gd name="T123" fmla="*/ 35 h 348"/>
                  <a:gd name="T124" fmla="*/ 238 w 379"/>
                  <a:gd name="T125" fmla="*/ 5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9" h="348">
                    <a:moveTo>
                      <a:pt x="133" y="39"/>
                    </a:moveTo>
                    <a:lnTo>
                      <a:pt x="133" y="39"/>
                    </a:lnTo>
                    <a:lnTo>
                      <a:pt x="133" y="39"/>
                    </a:lnTo>
                    <a:lnTo>
                      <a:pt x="133" y="39"/>
                    </a:lnTo>
                    <a:lnTo>
                      <a:pt x="133" y="43"/>
                    </a:lnTo>
                    <a:lnTo>
                      <a:pt x="133" y="43"/>
                    </a:lnTo>
                    <a:lnTo>
                      <a:pt x="133" y="47"/>
                    </a:lnTo>
                    <a:lnTo>
                      <a:pt x="133" y="47"/>
                    </a:lnTo>
                    <a:lnTo>
                      <a:pt x="133" y="47"/>
                    </a:lnTo>
                    <a:lnTo>
                      <a:pt x="133" y="47"/>
                    </a:lnTo>
                    <a:lnTo>
                      <a:pt x="133" y="51"/>
                    </a:lnTo>
                    <a:lnTo>
                      <a:pt x="129" y="51"/>
                    </a:lnTo>
                    <a:lnTo>
                      <a:pt x="129" y="51"/>
                    </a:lnTo>
                    <a:lnTo>
                      <a:pt x="125" y="51"/>
                    </a:lnTo>
                    <a:lnTo>
                      <a:pt x="121" y="47"/>
                    </a:lnTo>
                    <a:lnTo>
                      <a:pt x="121" y="47"/>
                    </a:lnTo>
                    <a:lnTo>
                      <a:pt x="121" y="47"/>
                    </a:lnTo>
                    <a:lnTo>
                      <a:pt x="121" y="43"/>
                    </a:lnTo>
                    <a:lnTo>
                      <a:pt x="125" y="43"/>
                    </a:lnTo>
                    <a:lnTo>
                      <a:pt x="125" y="43"/>
                    </a:lnTo>
                    <a:lnTo>
                      <a:pt x="125" y="47"/>
                    </a:lnTo>
                    <a:lnTo>
                      <a:pt x="125" y="47"/>
                    </a:lnTo>
                    <a:lnTo>
                      <a:pt x="125" y="43"/>
                    </a:lnTo>
                    <a:lnTo>
                      <a:pt x="125" y="39"/>
                    </a:lnTo>
                    <a:lnTo>
                      <a:pt x="125" y="39"/>
                    </a:lnTo>
                    <a:lnTo>
                      <a:pt x="125" y="39"/>
                    </a:lnTo>
                    <a:lnTo>
                      <a:pt x="125" y="39"/>
                    </a:lnTo>
                    <a:lnTo>
                      <a:pt x="125" y="35"/>
                    </a:lnTo>
                    <a:lnTo>
                      <a:pt x="125" y="35"/>
                    </a:lnTo>
                    <a:lnTo>
                      <a:pt x="121" y="35"/>
                    </a:lnTo>
                    <a:lnTo>
                      <a:pt x="121" y="35"/>
                    </a:lnTo>
                    <a:lnTo>
                      <a:pt x="121" y="35"/>
                    </a:lnTo>
                    <a:lnTo>
                      <a:pt x="121" y="35"/>
                    </a:lnTo>
                    <a:lnTo>
                      <a:pt x="121" y="31"/>
                    </a:lnTo>
                    <a:lnTo>
                      <a:pt x="125" y="31"/>
                    </a:lnTo>
                    <a:lnTo>
                      <a:pt x="125" y="31"/>
                    </a:lnTo>
                    <a:lnTo>
                      <a:pt x="125" y="31"/>
                    </a:lnTo>
                    <a:lnTo>
                      <a:pt x="125" y="31"/>
                    </a:lnTo>
                    <a:lnTo>
                      <a:pt x="125" y="31"/>
                    </a:lnTo>
                    <a:lnTo>
                      <a:pt x="125" y="31"/>
                    </a:lnTo>
                    <a:lnTo>
                      <a:pt x="125" y="31"/>
                    </a:lnTo>
                    <a:lnTo>
                      <a:pt x="125" y="31"/>
                    </a:lnTo>
                    <a:lnTo>
                      <a:pt x="125" y="31"/>
                    </a:lnTo>
                    <a:lnTo>
                      <a:pt x="125" y="31"/>
                    </a:lnTo>
                    <a:lnTo>
                      <a:pt x="125" y="28"/>
                    </a:lnTo>
                    <a:lnTo>
                      <a:pt x="125" y="31"/>
                    </a:lnTo>
                    <a:lnTo>
                      <a:pt x="129" y="31"/>
                    </a:lnTo>
                    <a:lnTo>
                      <a:pt x="129" y="31"/>
                    </a:lnTo>
                    <a:lnTo>
                      <a:pt x="129" y="35"/>
                    </a:lnTo>
                    <a:lnTo>
                      <a:pt x="129" y="35"/>
                    </a:lnTo>
                    <a:lnTo>
                      <a:pt x="133" y="35"/>
                    </a:lnTo>
                    <a:lnTo>
                      <a:pt x="133" y="39"/>
                    </a:lnTo>
                    <a:moveTo>
                      <a:pt x="152" y="51"/>
                    </a:moveTo>
                    <a:lnTo>
                      <a:pt x="152" y="51"/>
                    </a:lnTo>
                    <a:lnTo>
                      <a:pt x="145" y="51"/>
                    </a:lnTo>
                    <a:lnTo>
                      <a:pt x="145" y="47"/>
                    </a:lnTo>
                    <a:lnTo>
                      <a:pt x="141" y="47"/>
                    </a:lnTo>
                    <a:lnTo>
                      <a:pt x="141" y="47"/>
                    </a:lnTo>
                    <a:lnTo>
                      <a:pt x="141" y="43"/>
                    </a:lnTo>
                    <a:lnTo>
                      <a:pt x="141" y="43"/>
                    </a:lnTo>
                    <a:lnTo>
                      <a:pt x="145" y="39"/>
                    </a:lnTo>
                    <a:lnTo>
                      <a:pt x="145" y="43"/>
                    </a:lnTo>
                    <a:lnTo>
                      <a:pt x="152" y="43"/>
                    </a:lnTo>
                    <a:lnTo>
                      <a:pt x="156" y="47"/>
                    </a:lnTo>
                    <a:lnTo>
                      <a:pt x="156" y="47"/>
                    </a:lnTo>
                    <a:lnTo>
                      <a:pt x="152" y="47"/>
                    </a:lnTo>
                    <a:lnTo>
                      <a:pt x="152" y="51"/>
                    </a:lnTo>
                    <a:lnTo>
                      <a:pt x="152" y="51"/>
                    </a:lnTo>
                    <a:moveTo>
                      <a:pt x="227" y="35"/>
                    </a:moveTo>
                    <a:lnTo>
                      <a:pt x="227" y="35"/>
                    </a:lnTo>
                    <a:lnTo>
                      <a:pt x="227" y="35"/>
                    </a:lnTo>
                    <a:lnTo>
                      <a:pt x="223" y="31"/>
                    </a:lnTo>
                    <a:lnTo>
                      <a:pt x="223" y="31"/>
                    </a:lnTo>
                    <a:lnTo>
                      <a:pt x="223" y="28"/>
                    </a:lnTo>
                    <a:lnTo>
                      <a:pt x="223" y="24"/>
                    </a:lnTo>
                    <a:lnTo>
                      <a:pt x="223" y="24"/>
                    </a:lnTo>
                    <a:lnTo>
                      <a:pt x="223" y="24"/>
                    </a:lnTo>
                    <a:lnTo>
                      <a:pt x="231" y="28"/>
                    </a:lnTo>
                    <a:lnTo>
                      <a:pt x="231" y="28"/>
                    </a:lnTo>
                    <a:lnTo>
                      <a:pt x="231" y="31"/>
                    </a:lnTo>
                    <a:lnTo>
                      <a:pt x="227" y="35"/>
                    </a:lnTo>
                    <a:moveTo>
                      <a:pt x="109" y="70"/>
                    </a:moveTo>
                    <a:lnTo>
                      <a:pt x="109" y="70"/>
                    </a:lnTo>
                    <a:lnTo>
                      <a:pt x="106" y="67"/>
                    </a:lnTo>
                    <a:lnTo>
                      <a:pt x="106" y="67"/>
                    </a:lnTo>
                    <a:lnTo>
                      <a:pt x="109" y="63"/>
                    </a:lnTo>
                    <a:lnTo>
                      <a:pt x="109" y="63"/>
                    </a:lnTo>
                    <a:lnTo>
                      <a:pt x="109" y="63"/>
                    </a:lnTo>
                    <a:lnTo>
                      <a:pt x="109" y="59"/>
                    </a:lnTo>
                    <a:lnTo>
                      <a:pt x="106" y="59"/>
                    </a:lnTo>
                    <a:lnTo>
                      <a:pt x="106" y="59"/>
                    </a:lnTo>
                    <a:lnTo>
                      <a:pt x="106" y="59"/>
                    </a:lnTo>
                    <a:lnTo>
                      <a:pt x="109" y="59"/>
                    </a:lnTo>
                    <a:lnTo>
                      <a:pt x="109" y="59"/>
                    </a:lnTo>
                    <a:lnTo>
                      <a:pt x="113" y="59"/>
                    </a:lnTo>
                    <a:lnTo>
                      <a:pt x="113" y="63"/>
                    </a:lnTo>
                    <a:lnTo>
                      <a:pt x="113" y="63"/>
                    </a:lnTo>
                    <a:lnTo>
                      <a:pt x="117" y="63"/>
                    </a:lnTo>
                    <a:lnTo>
                      <a:pt x="117" y="63"/>
                    </a:lnTo>
                    <a:lnTo>
                      <a:pt x="117" y="55"/>
                    </a:lnTo>
                    <a:lnTo>
                      <a:pt x="117" y="55"/>
                    </a:lnTo>
                    <a:lnTo>
                      <a:pt x="121" y="59"/>
                    </a:lnTo>
                    <a:lnTo>
                      <a:pt x="121" y="59"/>
                    </a:lnTo>
                    <a:lnTo>
                      <a:pt x="125" y="59"/>
                    </a:lnTo>
                    <a:lnTo>
                      <a:pt x="125" y="63"/>
                    </a:lnTo>
                    <a:lnTo>
                      <a:pt x="121" y="63"/>
                    </a:lnTo>
                    <a:lnTo>
                      <a:pt x="121" y="67"/>
                    </a:lnTo>
                    <a:lnTo>
                      <a:pt x="117" y="67"/>
                    </a:lnTo>
                    <a:lnTo>
                      <a:pt x="113" y="70"/>
                    </a:lnTo>
                    <a:lnTo>
                      <a:pt x="113" y="74"/>
                    </a:lnTo>
                    <a:lnTo>
                      <a:pt x="113" y="74"/>
                    </a:lnTo>
                    <a:lnTo>
                      <a:pt x="113" y="74"/>
                    </a:lnTo>
                    <a:lnTo>
                      <a:pt x="113" y="78"/>
                    </a:lnTo>
                    <a:lnTo>
                      <a:pt x="113" y="78"/>
                    </a:lnTo>
                    <a:lnTo>
                      <a:pt x="113" y="78"/>
                    </a:lnTo>
                    <a:lnTo>
                      <a:pt x="109" y="74"/>
                    </a:lnTo>
                    <a:lnTo>
                      <a:pt x="109" y="74"/>
                    </a:lnTo>
                    <a:lnTo>
                      <a:pt x="109" y="70"/>
                    </a:lnTo>
                    <a:lnTo>
                      <a:pt x="109" y="70"/>
                    </a:lnTo>
                    <a:lnTo>
                      <a:pt x="109" y="70"/>
                    </a:lnTo>
                    <a:lnTo>
                      <a:pt x="109" y="70"/>
                    </a:lnTo>
                    <a:moveTo>
                      <a:pt x="176" y="59"/>
                    </a:moveTo>
                    <a:lnTo>
                      <a:pt x="176" y="59"/>
                    </a:lnTo>
                    <a:lnTo>
                      <a:pt x="180" y="63"/>
                    </a:lnTo>
                    <a:lnTo>
                      <a:pt x="180" y="67"/>
                    </a:lnTo>
                    <a:lnTo>
                      <a:pt x="176" y="70"/>
                    </a:lnTo>
                    <a:lnTo>
                      <a:pt x="176" y="74"/>
                    </a:lnTo>
                    <a:lnTo>
                      <a:pt x="176" y="82"/>
                    </a:lnTo>
                    <a:lnTo>
                      <a:pt x="176" y="82"/>
                    </a:lnTo>
                    <a:lnTo>
                      <a:pt x="164" y="90"/>
                    </a:lnTo>
                    <a:lnTo>
                      <a:pt x="160" y="90"/>
                    </a:lnTo>
                    <a:lnTo>
                      <a:pt x="160" y="86"/>
                    </a:lnTo>
                    <a:lnTo>
                      <a:pt x="164" y="78"/>
                    </a:lnTo>
                    <a:lnTo>
                      <a:pt x="164" y="74"/>
                    </a:lnTo>
                    <a:lnTo>
                      <a:pt x="164" y="74"/>
                    </a:lnTo>
                    <a:lnTo>
                      <a:pt x="164" y="70"/>
                    </a:lnTo>
                    <a:lnTo>
                      <a:pt x="168" y="67"/>
                    </a:lnTo>
                    <a:lnTo>
                      <a:pt x="172" y="63"/>
                    </a:lnTo>
                    <a:lnTo>
                      <a:pt x="172" y="63"/>
                    </a:lnTo>
                    <a:lnTo>
                      <a:pt x="172" y="59"/>
                    </a:lnTo>
                    <a:lnTo>
                      <a:pt x="172" y="59"/>
                    </a:lnTo>
                    <a:lnTo>
                      <a:pt x="172" y="59"/>
                    </a:lnTo>
                    <a:lnTo>
                      <a:pt x="176" y="59"/>
                    </a:lnTo>
                    <a:moveTo>
                      <a:pt x="231" y="63"/>
                    </a:moveTo>
                    <a:lnTo>
                      <a:pt x="231" y="63"/>
                    </a:lnTo>
                    <a:lnTo>
                      <a:pt x="231" y="67"/>
                    </a:lnTo>
                    <a:lnTo>
                      <a:pt x="231" y="67"/>
                    </a:lnTo>
                    <a:lnTo>
                      <a:pt x="235" y="70"/>
                    </a:lnTo>
                    <a:lnTo>
                      <a:pt x="235" y="74"/>
                    </a:lnTo>
                    <a:lnTo>
                      <a:pt x="231" y="78"/>
                    </a:lnTo>
                    <a:lnTo>
                      <a:pt x="231" y="78"/>
                    </a:lnTo>
                    <a:lnTo>
                      <a:pt x="227" y="78"/>
                    </a:lnTo>
                    <a:lnTo>
                      <a:pt x="223" y="78"/>
                    </a:lnTo>
                    <a:lnTo>
                      <a:pt x="223" y="74"/>
                    </a:lnTo>
                    <a:lnTo>
                      <a:pt x="223" y="74"/>
                    </a:lnTo>
                    <a:lnTo>
                      <a:pt x="223" y="70"/>
                    </a:lnTo>
                    <a:lnTo>
                      <a:pt x="223" y="67"/>
                    </a:lnTo>
                    <a:lnTo>
                      <a:pt x="223" y="67"/>
                    </a:lnTo>
                    <a:lnTo>
                      <a:pt x="223" y="67"/>
                    </a:lnTo>
                    <a:lnTo>
                      <a:pt x="223" y="63"/>
                    </a:lnTo>
                    <a:lnTo>
                      <a:pt x="223" y="63"/>
                    </a:lnTo>
                    <a:lnTo>
                      <a:pt x="223" y="63"/>
                    </a:lnTo>
                    <a:lnTo>
                      <a:pt x="231" y="59"/>
                    </a:lnTo>
                    <a:lnTo>
                      <a:pt x="231" y="59"/>
                    </a:lnTo>
                    <a:lnTo>
                      <a:pt x="231" y="63"/>
                    </a:lnTo>
                    <a:lnTo>
                      <a:pt x="231" y="63"/>
                    </a:lnTo>
                    <a:lnTo>
                      <a:pt x="231" y="63"/>
                    </a:lnTo>
                    <a:lnTo>
                      <a:pt x="231" y="63"/>
                    </a:lnTo>
                    <a:lnTo>
                      <a:pt x="231" y="63"/>
                    </a:lnTo>
                    <a:moveTo>
                      <a:pt x="94" y="227"/>
                    </a:moveTo>
                    <a:lnTo>
                      <a:pt x="94" y="227"/>
                    </a:lnTo>
                    <a:lnTo>
                      <a:pt x="94" y="227"/>
                    </a:lnTo>
                    <a:lnTo>
                      <a:pt x="94" y="227"/>
                    </a:lnTo>
                    <a:lnTo>
                      <a:pt x="94" y="227"/>
                    </a:lnTo>
                    <a:lnTo>
                      <a:pt x="94" y="231"/>
                    </a:lnTo>
                    <a:lnTo>
                      <a:pt x="94" y="231"/>
                    </a:lnTo>
                    <a:lnTo>
                      <a:pt x="94" y="231"/>
                    </a:lnTo>
                    <a:lnTo>
                      <a:pt x="94" y="234"/>
                    </a:lnTo>
                    <a:lnTo>
                      <a:pt x="94" y="234"/>
                    </a:lnTo>
                    <a:lnTo>
                      <a:pt x="90" y="234"/>
                    </a:lnTo>
                    <a:lnTo>
                      <a:pt x="90" y="238"/>
                    </a:lnTo>
                    <a:lnTo>
                      <a:pt x="90" y="238"/>
                    </a:lnTo>
                    <a:lnTo>
                      <a:pt x="90" y="238"/>
                    </a:lnTo>
                    <a:lnTo>
                      <a:pt x="90" y="242"/>
                    </a:lnTo>
                    <a:lnTo>
                      <a:pt x="90" y="246"/>
                    </a:lnTo>
                    <a:lnTo>
                      <a:pt x="86" y="246"/>
                    </a:lnTo>
                    <a:lnTo>
                      <a:pt x="86" y="242"/>
                    </a:lnTo>
                    <a:lnTo>
                      <a:pt x="82" y="242"/>
                    </a:lnTo>
                    <a:lnTo>
                      <a:pt x="86" y="242"/>
                    </a:lnTo>
                    <a:lnTo>
                      <a:pt x="82" y="242"/>
                    </a:lnTo>
                    <a:lnTo>
                      <a:pt x="82" y="238"/>
                    </a:lnTo>
                    <a:lnTo>
                      <a:pt x="82" y="238"/>
                    </a:lnTo>
                    <a:lnTo>
                      <a:pt x="82" y="234"/>
                    </a:lnTo>
                    <a:lnTo>
                      <a:pt x="82" y="234"/>
                    </a:lnTo>
                    <a:lnTo>
                      <a:pt x="86" y="231"/>
                    </a:lnTo>
                    <a:lnTo>
                      <a:pt x="86" y="231"/>
                    </a:lnTo>
                    <a:lnTo>
                      <a:pt x="90" y="227"/>
                    </a:lnTo>
                    <a:lnTo>
                      <a:pt x="94" y="227"/>
                    </a:lnTo>
                    <a:moveTo>
                      <a:pt x="375" y="156"/>
                    </a:moveTo>
                    <a:lnTo>
                      <a:pt x="375" y="156"/>
                    </a:lnTo>
                    <a:lnTo>
                      <a:pt x="379" y="149"/>
                    </a:lnTo>
                    <a:lnTo>
                      <a:pt x="379" y="149"/>
                    </a:lnTo>
                    <a:lnTo>
                      <a:pt x="379" y="149"/>
                    </a:lnTo>
                    <a:lnTo>
                      <a:pt x="379" y="145"/>
                    </a:lnTo>
                    <a:lnTo>
                      <a:pt x="379" y="141"/>
                    </a:lnTo>
                    <a:lnTo>
                      <a:pt x="379" y="141"/>
                    </a:lnTo>
                    <a:lnTo>
                      <a:pt x="379" y="137"/>
                    </a:lnTo>
                    <a:lnTo>
                      <a:pt x="375" y="137"/>
                    </a:lnTo>
                    <a:lnTo>
                      <a:pt x="375" y="133"/>
                    </a:lnTo>
                    <a:lnTo>
                      <a:pt x="375" y="133"/>
                    </a:lnTo>
                    <a:lnTo>
                      <a:pt x="371" y="129"/>
                    </a:lnTo>
                    <a:lnTo>
                      <a:pt x="371" y="125"/>
                    </a:lnTo>
                    <a:lnTo>
                      <a:pt x="363" y="117"/>
                    </a:lnTo>
                    <a:lnTo>
                      <a:pt x="356" y="113"/>
                    </a:lnTo>
                    <a:lnTo>
                      <a:pt x="356" y="113"/>
                    </a:lnTo>
                    <a:lnTo>
                      <a:pt x="352" y="110"/>
                    </a:lnTo>
                    <a:lnTo>
                      <a:pt x="352" y="110"/>
                    </a:lnTo>
                    <a:lnTo>
                      <a:pt x="348" y="106"/>
                    </a:lnTo>
                    <a:lnTo>
                      <a:pt x="348" y="106"/>
                    </a:lnTo>
                    <a:lnTo>
                      <a:pt x="348" y="102"/>
                    </a:lnTo>
                    <a:lnTo>
                      <a:pt x="344" y="102"/>
                    </a:lnTo>
                    <a:lnTo>
                      <a:pt x="344" y="98"/>
                    </a:lnTo>
                    <a:lnTo>
                      <a:pt x="344" y="98"/>
                    </a:lnTo>
                    <a:lnTo>
                      <a:pt x="360" y="90"/>
                    </a:lnTo>
                    <a:lnTo>
                      <a:pt x="367" y="86"/>
                    </a:lnTo>
                    <a:lnTo>
                      <a:pt x="367" y="86"/>
                    </a:lnTo>
                    <a:lnTo>
                      <a:pt x="367" y="86"/>
                    </a:lnTo>
                    <a:lnTo>
                      <a:pt x="367" y="86"/>
                    </a:lnTo>
                    <a:lnTo>
                      <a:pt x="367" y="82"/>
                    </a:lnTo>
                    <a:lnTo>
                      <a:pt x="367" y="82"/>
                    </a:lnTo>
                    <a:lnTo>
                      <a:pt x="367" y="82"/>
                    </a:lnTo>
                    <a:lnTo>
                      <a:pt x="367" y="82"/>
                    </a:lnTo>
                    <a:lnTo>
                      <a:pt x="367" y="78"/>
                    </a:lnTo>
                    <a:lnTo>
                      <a:pt x="367" y="78"/>
                    </a:lnTo>
                    <a:lnTo>
                      <a:pt x="367" y="78"/>
                    </a:lnTo>
                    <a:lnTo>
                      <a:pt x="367" y="74"/>
                    </a:lnTo>
                    <a:lnTo>
                      <a:pt x="367" y="74"/>
                    </a:lnTo>
                    <a:lnTo>
                      <a:pt x="367" y="67"/>
                    </a:lnTo>
                    <a:lnTo>
                      <a:pt x="367" y="67"/>
                    </a:lnTo>
                    <a:lnTo>
                      <a:pt x="367" y="67"/>
                    </a:lnTo>
                    <a:lnTo>
                      <a:pt x="367" y="63"/>
                    </a:lnTo>
                    <a:lnTo>
                      <a:pt x="367" y="63"/>
                    </a:lnTo>
                    <a:lnTo>
                      <a:pt x="363" y="63"/>
                    </a:lnTo>
                    <a:lnTo>
                      <a:pt x="363" y="63"/>
                    </a:lnTo>
                    <a:lnTo>
                      <a:pt x="360" y="67"/>
                    </a:lnTo>
                    <a:lnTo>
                      <a:pt x="356" y="63"/>
                    </a:lnTo>
                    <a:lnTo>
                      <a:pt x="352" y="63"/>
                    </a:lnTo>
                    <a:lnTo>
                      <a:pt x="348" y="59"/>
                    </a:lnTo>
                    <a:lnTo>
                      <a:pt x="344" y="59"/>
                    </a:lnTo>
                    <a:lnTo>
                      <a:pt x="344" y="55"/>
                    </a:lnTo>
                    <a:lnTo>
                      <a:pt x="340" y="55"/>
                    </a:lnTo>
                    <a:lnTo>
                      <a:pt x="336" y="51"/>
                    </a:lnTo>
                    <a:lnTo>
                      <a:pt x="336" y="51"/>
                    </a:lnTo>
                    <a:lnTo>
                      <a:pt x="336" y="47"/>
                    </a:lnTo>
                    <a:lnTo>
                      <a:pt x="336" y="47"/>
                    </a:lnTo>
                    <a:lnTo>
                      <a:pt x="336" y="47"/>
                    </a:lnTo>
                    <a:lnTo>
                      <a:pt x="336" y="43"/>
                    </a:lnTo>
                    <a:lnTo>
                      <a:pt x="336" y="39"/>
                    </a:lnTo>
                    <a:lnTo>
                      <a:pt x="336" y="39"/>
                    </a:lnTo>
                    <a:lnTo>
                      <a:pt x="336" y="39"/>
                    </a:lnTo>
                    <a:lnTo>
                      <a:pt x="332" y="39"/>
                    </a:lnTo>
                    <a:lnTo>
                      <a:pt x="332" y="39"/>
                    </a:lnTo>
                    <a:lnTo>
                      <a:pt x="332" y="35"/>
                    </a:lnTo>
                    <a:lnTo>
                      <a:pt x="332" y="35"/>
                    </a:lnTo>
                    <a:lnTo>
                      <a:pt x="332" y="31"/>
                    </a:lnTo>
                    <a:lnTo>
                      <a:pt x="332" y="31"/>
                    </a:lnTo>
                    <a:lnTo>
                      <a:pt x="328" y="31"/>
                    </a:lnTo>
                    <a:lnTo>
                      <a:pt x="328" y="31"/>
                    </a:lnTo>
                    <a:lnTo>
                      <a:pt x="324" y="31"/>
                    </a:lnTo>
                    <a:lnTo>
                      <a:pt x="317" y="28"/>
                    </a:lnTo>
                    <a:lnTo>
                      <a:pt x="317" y="28"/>
                    </a:lnTo>
                    <a:lnTo>
                      <a:pt x="313" y="28"/>
                    </a:lnTo>
                    <a:lnTo>
                      <a:pt x="313" y="28"/>
                    </a:lnTo>
                    <a:lnTo>
                      <a:pt x="309" y="20"/>
                    </a:lnTo>
                    <a:lnTo>
                      <a:pt x="305" y="20"/>
                    </a:lnTo>
                    <a:lnTo>
                      <a:pt x="305" y="20"/>
                    </a:lnTo>
                    <a:lnTo>
                      <a:pt x="305" y="20"/>
                    </a:lnTo>
                    <a:lnTo>
                      <a:pt x="305" y="16"/>
                    </a:lnTo>
                    <a:lnTo>
                      <a:pt x="301" y="12"/>
                    </a:lnTo>
                    <a:lnTo>
                      <a:pt x="297" y="8"/>
                    </a:lnTo>
                    <a:lnTo>
                      <a:pt x="297" y="8"/>
                    </a:lnTo>
                    <a:lnTo>
                      <a:pt x="293" y="4"/>
                    </a:lnTo>
                    <a:lnTo>
                      <a:pt x="293" y="4"/>
                    </a:lnTo>
                    <a:lnTo>
                      <a:pt x="289" y="0"/>
                    </a:lnTo>
                    <a:lnTo>
                      <a:pt x="289" y="0"/>
                    </a:lnTo>
                    <a:lnTo>
                      <a:pt x="289" y="4"/>
                    </a:lnTo>
                    <a:lnTo>
                      <a:pt x="289" y="4"/>
                    </a:lnTo>
                    <a:lnTo>
                      <a:pt x="289" y="4"/>
                    </a:lnTo>
                    <a:lnTo>
                      <a:pt x="285" y="4"/>
                    </a:lnTo>
                    <a:lnTo>
                      <a:pt x="285" y="8"/>
                    </a:lnTo>
                    <a:lnTo>
                      <a:pt x="285" y="8"/>
                    </a:lnTo>
                    <a:lnTo>
                      <a:pt x="281" y="8"/>
                    </a:lnTo>
                    <a:lnTo>
                      <a:pt x="281" y="8"/>
                    </a:lnTo>
                    <a:lnTo>
                      <a:pt x="281" y="8"/>
                    </a:lnTo>
                    <a:lnTo>
                      <a:pt x="285" y="12"/>
                    </a:lnTo>
                    <a:lnTo>
                      <a:pt x="285" y="12"/>
                    </a:lnTo>
                    <a:lnTo>
                      <a:pt x="281" y="12"/>
                    </a:lnTo>
                    <a:lnTo>
                      <a:pt x="281" y="12"/>
                    </a:lnTo>
                    <a:lnTo>
                      <a:pt x="281" y="12"/>
                    </a:lnTo>
                    <a:lnTo>
                      <a:pt x="274" y="12"/>
                    </a:lnTo>
                    <a:lnTo>
                      <a:pt x="266" y="4"/>
                    </a:lnTo>
                    <a:lnTo>
                      <a:pt x="262" y="4"/>
                    </a:lnTo>
                    <a:lnTo>
                      <a:pt x="262" y="4"/>
                    </a:lnTo>
                    <a:lnTo>
                      <a:pt x="258" y="8"/>
                    </a:lnTo>
                    <a:lnTo>
                      <a:pt x="238" y="4"/>
                    </a:lnTo>
                    <a:lnTo>
                      <a:pt x="238" y="8"/>
                    </a:lnTo>
                    <a:lnTo>
                      <a:pt x="238" y="8"/>
                    </a:lnTo>
                    <a:lnTo>
                      <a:pt x="242" y="8"/>
                    </a:lnTo>
                    <a:lnTo>
                      <a:pt x="242" y="8"/>
                    </a:lnTo>
                    <a:lnTo>
                      <a:pt x="242" y="12"/>
                    </a:lnTo>
                    <a:lnTo>
                      <a:pt x="246" y="12"/>
                    </a:lnTo>
                    <a:lnTo>
                      <a:pt x="246" y="12"/>
                    </a:lnTo>
                    <a:lnTo>
                      <a:pt x="246" y="12"/>
                    </a:lnTo>
                    <a:lnTo>
                      <a:pt x="250" y="12"/>
                    </a:lnTo>
                    <a:lnTo>
                      <a:pt x="258" y="8"/>
                    </a:lnTo>
                    <a:lnTo>
                      <a:pt x="258" y="12"/>
                    </a:lnTo>
                    <a:lnTo>
                      <a:pt x="254" y="12"/>
                    </a:lnTo>
                    <a:lnTo>
                      <a:pt x="254" y="12"/>
                    </a:lnTo>
                    <a:lnTo>
                      <a:pt x="254" y="16"/>
                    </a:lnTo>
                    <a:lnTo>
                      <a:pt x="258" y="20"/>
                    </a:lnTo>
                    <a:lnTo>
                      <a:pt x="262" y="20"/>
                    </a:lnTo>
                    <a:lnTo>
                      <a:pt x="262" y="20"/>
                    </a:lnTo>
                    <a:lnTo>
                      <a:pt x="266" y="20"/>
                    </a:lnTo>
                    <a:lnTo>
                      <a:pt x="270" y="20"/>
                    </a:lnTo>
                    <a:lnTo>
                      <a:pt x="274" y="24"/>
                    </a:lnTo>
                    <a:lnTo>
                      <a:pt x="274" y="24"/>
                    </a:lnTo>
                    <a:lnTo>
                      <a:pt x="281" y="20"/>
                    </a:lnTo>
                    <a:lnTo>
                      <a:pt x="281" y="20"/>
                    </a:lnTo>
                    <a:lnTo>
                      <a:pt x="281" y="16"/>
                    </a:lnTo>
                    <a:lnTo>
                      <a:pt x="281" y="16"/>
                    </a:lnTo>
                    <a:lnTo>
                      <a:pt x="285" y="16"/>
                    </a:lnTo>
                    <a:lnTo>
                      <a:pt x="289" y="12"/>
                    </a:lnTo>
                    <a:lnTo>
                      <a:pt x="289" y="12"/>
                    </a:lnTo>
                    <a:lnTo>
                      <a:pt x="289" y="12"/>
                    </a:lnTo>
                    <a:lnTo>
                      <a:pt x="293" y="8"/>
                    </a:lnTo>
                    <a:lnTo>
                      <a:pt x="293" y="8"/>
                    </a:lnTo>
                    <a:lnTo>
                      <a:pt x="293" y="12"/>
                    </a:lnTo>
                    <a:lnTo>
                      <a:pt x="293" y="12"/>
                    </a:lnTo>
                    <a:lnTo>
                      <a:pt x="293" y="16"/>
                    </a:lnTo>
                    <a:lnTo>
                      <a:pt x="289" y="16"/>
                    </a:lnTo>
                    <a:lnTo>
                      <a:pt x="289" y="20"/>
                    </a:lnTo>
                    <a:lnTo>
                      <a:pt x="281" y="20"/>
                    </a:lnTo>
                    <a:lnTo>
                      <a:pt x="281" y="24"/>
                    </a:lnTo>
                    <a:lnTo>
                      <a:pt x="285" y="28"/>
                    </a:lnTo>
                    <a:lnTo>
                      <a:pt x="289" y="28"/>
                    </a:lnTo>
                    <a:lnTo>
                      <a:pt x="297" y="20"/>
                    </a:lnTo>
                    <a:lnTo>
                      <a:pt x="301" y="20"/>
                    </a:lnTo>
                    <a:lnTo>
                      <a:pt x="297" y="20"/>
                    </a:lnTo>
                    <a:lnTo>
                      <a:pt x="297" y="24"/>
                    </a:lnTo>
                    <a:lnTo>
                      <a:pt x="297" y="24"/>
                    </a:lnTo>
                    <a:lnTo>
                      <a:pt x="297" y="28"/>
                    </a:lnTo>
                    <a:lnTo>
                      <a:pt x="301" y="31"/>
                    </a:lnTo>
                    <a:lnTo>
                      <a:pt x="301" y="35"/>
                    </a:lnTo>
                    <a:lnTo>
                      <a:pt x="297" y="31"/>
                    </a:lnTo>
                    <a:lnTo>
                      <a:pt x="297" y="31"/>
                    </a:lnTo>
                    <a:lnTo>
                      <a:pt x="297" y="28"/>
                    </a:lnTo>
                    <a:lnTo>
                      <a:pt x="297" y="28"/>
                    </a:lnTo>
                    <a:lnTo>
                      <a:pt x="297" y="28"/>
                    </a:lnTo>
                    <a:lnTo>
                      <a:pt x="293" y="31"/>
                    </a:lnTo>
                    <a:lnTo>
                      <a:pt x="293" y="31"/>
                    </a:lnTo>
                    <a:lnTo>
                      <a:pt x="293" y="31"/>
                    </a:lnTo>
                    <a:lnTo>
                      <a:pt x="293" y="31"/>
                    </a:lnTo>
                    <a:lnTo>
                      <a:pt x="293" y="31"/>
                    </a:lnTo>
                    <a:lnTo>
                      <a:pt x="293" y="31"/>
                    </a:lnTo>
                    <a:lnTo>
                      <a:pt x="293" y="35"/>
                    </a:lnTo>
                    <a:lnTo>
                      <a:pt x="293" y="35"/>
                    </a:lnTo>
                    <a:lnTo>
                      <a:pt x="293" y="39"/>
                    </a:lnTo>
                    <a:lnTo>
                      <a:pt x="293" y="39"/>
                    </a:lnTo>
                    <a:lnTo>
                      <a:pt x="297" y="39"/>
                    </a:lnTo>
                    <a:lnTo>
                      <a:pt x="297" y="43"/>
                    </a:lnTo>
                    <a:lnTo>
                      <a:pt x="297" y="47"/>
                    </a:lnTo>
                    <a:lnTo>
                      <a:pt x="301" y="47"/>
                    </a:lnTo>
                    <a:lnTo>
                      <a:pt x="301" y="47"/>
                    </a:lnTo>
                    <a:lnTo>
                      <a:pt x="305" y="47"/>
                    </a:lnTo>
                    <a:lnTo>
                      <a:pt x="305" y="51"/>
                    </a:lnTo>
                    <a:lnTo>
                      <a:pt x="305" y="51"/>
                    </a:lnTo>
                    <a:lnTo>
                      <a:pt x="301" y="51"/>
                    </a:lnTo>
                    <a:lnTo>
                      <a:pt x="301" y="51"/>
                    </a:lnTo>
                    <a:lnTo>
                      <a:pt x="305" y="55"/>
                    </a:lnTo>
                    <a:lnTo>
                      <a:pt x="309" y="55"/>
                    </a:lnTo>
                    <a:lnTo>
                      <a:pt x="313" y="59"/>
                    </a:lnTo>
                    <a:lnTo>
                      <a:pt x="313" y="63"/>
                    </a:lnTo>
                    <a:lnTo>
                      <a:pt x="317" y="63"/>
                    </a:lnTo>
                    <a:lnTo>
                      <a:pt x="317" y="63"/>
                    </a:lnTo>
                    <a:lnTo>
                      <a:pt x="313" y="67"/>
                    </a:lnTo>
                    <a:lnTo>
                      <a:pt x="313" y="67"/>
                    </a:lnTo>
                    <a:lnTo>
                      <a:pt x="309" y="67"/>
                    </a:lnTo>
                    <a:lnTo>
                      <a:pt x="309" y="63"/>
                    </a:lnTo>
                    <a:lnTo>
                      <a:pt x="313" y="63"/>
                    </a:lnTo>
                    <a:lnTo>
                      <a:pt x="313" y="63"/>
                    </a:lnTo>
                    <a:lnTo>
                      <a:pt x="313" y="63"/>
                    </a:lnTo>
                    <a:lnTo>
                      <a:pt x="305" y="59"/>
                    </a:lnTo>
                    <a:lnTo>
                      <a:pt x="305" y="59"/>
                    </a:lnTo>
                    <a:lnTo>
                      <a:pt x="301" y="55"/>
                    </a:lnTo>
                    <a:lnTo>
                      <a:pt x="301" y="55"/>
                    </a:lnTo>
                    <a:lnTo>
                      <a:pt x="289" y="47"/>
                    </a:lnTo>
                    <a:lnTo>
                      <a:pt x="285" y="47"/>
                    </a:lnTo>
                    <a:lnTo>
                      <a:pt x="281" y="47"/>
                    </a:lnTo>
                    <a:lnTo>
                      <a:pt x="278" y="47"/>
                    </a:lnTo>
                    <a:lnTo>
                      <a:pt x="278" y="43"/>
                    </a:lnTo>
                    <a:lnTo>
                      <a:pt x="278" y="39"/>
                    </a:lnTo>
                    <a:lnTo>
                      <a:pt x="274" y="39"/>
                    </a:lnTo>
                    <a:lnTo>
                      <a:pt x="274" y="39"/>
                    </a:lnTo>
                    <a:lnTo>
                      <a:pt x="270" y="35"/>
                    </a:lnTo>
                    <a:lnTo>
                      <a:pt x="258" y="31"/>
                    </a:lnTo>
                    <a:lnTo>
                      <a:pt x="258" y="31"/>
                    </a:lnTo>
                    <a:lnTo>
                      <a:pt x="254" y="35"/>
                    </a:lnTo>
                    <a:lnTo>
                      <a:pt x="254" y="39"/>
                    </a:lnTo>
                    <a:lnTo>
                      <a:pt x="254" y="43"/>
                    </a:lnTo>
                    <a:lnTo>
                      <a:pt x="254" y="47"/>
                    </a:lnTo>
                    <a:lnTo>
                      <a:pt x="258" y="47"/>
                    </a:lnTo>
                    <a:lnTo>
                      <a:pt x="258" y="47"/>
                    </a:lnTo>
                    <a:lnTo>
                      <a:pt x="262" y="51"/>
                    </a:lnTo>
                    <a:lnTo>
                      <a:pt x="262" y="51"/>
                    </a:lnTo>
                    <a:lnTo>
                      <a:pt x="258" y="51"/>
                    </a:lnTo>
                    <a:lnTo>
                      <a:pt x="262" y="59"/>
                    </a:lnTo>
                    <a:lnTo>
                      <a:pt x="262" y="63"/>
                    </a:lnTo>
                    <a:lnTo>
                      <a:pt x="262" y="63"/>
                    </a:lnTo>
                    <a:lnTo>
                      <a:pt x="262" y="67"/>
                    </a:lnTo>
                    <a:lnTo>
                      <a:pt x="258" y="67"/>
                    </a:lnTo>
                    <a:lnTo>
                      <a:pt x="258" y="67"/>
                    </a:lnTo>
                    <a:lnTo>
                      <a:pt x="258" y="67"/>
                    </a:lnTo>
                    <a:lnTo>
                      <a:pt x="258" y="63"/>
                    </a:lnTo>
                    <a:lnTo>
                      <a:pt x="258" y="59"/>
                    </a:lnTo>
                    <a:lnTo>
                      <a:pt x="258" y="59"/>
                    </a:lnTo>
                    <a:lnTo>
                      <a:pt x="250" y="59"/>
                    </a:lnTo>
                    <a:lnTo>
                      <a:pt x="250" y="63"/>
                    </a:lnTo>
                    <a:lnTo>
                      <a:pt x="254" y="63"/>
                    </a:lnTo>
                    <a:lnTo>
                      <a:pt x="250" y="67"/>
                    </a:lnTo>
                    <a:lnTo>
                      <a:pt x="250" y="67"/>
                    </a:lnTo>
                    <a:lnTo>
                      <a:pt x="250" y="67"/>
                    </a:lnTo>
                    <a:lnTo>
                      <a:pt x="250" y="70"/>
                    </a:lnTo>
                    <a:lnTo>
                      <a:pt x="254" y="70"/>
                    </a:lnTo>
                    <a:lnTo>
                      <a:pt x="254" y="70"/>
                    </a:lnTo>
                    <a:lnTo>
                      <a:pt x="254" y="74"/>
                    </a:lnTo>
                    <a:lnTo>
                      <a:pt x="250" y="74"/>
                    </a:lnTo>
                    <a:lnTo>
                      <a:pt x="246" y="70"/>
                    </a:lnTo>
                    <a:lnTo>
                      <a:pt x="246" y="70"/>
                    </a:lnTo>
                    <a:lnTo>
                      <a:pt x="246" y="67"/>
                    </a:lnTo>
                    <a:lnTo>
                      <a:pt x="246" y="67"/>
                    </a:lnTo>
                    <a:lnTo>
                      <a:pt x="246" y="67"/>
                    </a:lnTo>
                    <a:lnTo>
                      <a:pt x="246" y="67"/>
                    </a:lnTo>
                    <a:lnTo>
                      <a:pt x="246" y="67"/>
                    </a:lnTo>
                    <a:lnTo>
                      <a:pt x="242" y="67"/>
                    </a:lnTo>
                    <a:lnTo>
                      <a:pt x="242" y="67"/>
                    </a:lnTo>
                    <a:lnTo>
                      <a:pt x="242" y="63"/>
                    </a:lnTo>
                    <a:lnTo>
                      <a:pt x="242" y="63"/>
                    </a:lnTo>
                    <a:lnTo>
                      <a:pt x="242" y="55"/>
                    </a:lnTo>
                    <a:lnTo>
                      <a:pt x="246" y="51"/>
                    </a:lnTo>
                    <a:lnTo>
                      <a:pt x="246" y="47"/>
                    </a:lnTo>
                    <a:lnTo>
                      <a:pt x="246" y="51"/>
                    </a:lnTo>
                    <a:lnTo>
                      <a:pt x="238" y="63"/>
                    </a:lnTo>
                    <a:lnTo>
                      <a:pt x="235" y="63"/>
                    </a:lnTo>
                    <a:lnTo>
                      <a:pt x="235" y="67"/>
                    </a:lnTo>
                    <a:lnTo>
                      <a:pt x="238" y="67"/>
                    </a:lnTo>
                    <a:lnTo>
                      <a:pt x="238" y="67"/>
                    </a:lnTo>
                    <a:lnTo>
                      <a:pt x="238" y="70"/>
                    </a:lnTo>
                    <a:lnTo>
                      <a:pt x="238" y="74"/>
                    </a:lnTo>
                    <a:lnTo>
                      <a:pt x="238" y="74"/>
                    </a:lnTo>
                    <a:lnTo>
                      <a:pt x="235" y="82"/>
                    </a:lnTo>
                    <a:lnTo>
                      <a:pt x="227" y="82"/>
                    </a:lnTo>
                    <a:lnTo>
                      <a:pt x="223" y="86"/>
                    </a:lnTo>
                    <a:lnTo>
                      <a:pt x="227" y="86"/>
                    </a:lnTo>
                    <a:lnTo>
                      <a:pt x="227" y="86"/>
                    </a:lnTo>
                    <a:lnTo>
                      <a:pt x="231" y="90"/>
                    </a:lnTo>
                    <a:lnTo>
                      <a:pt x="231" y="94"/>
                    </a:lnTo>
                    <a:lnTo>
                      <a:pt x="231" y="98"/>
                    </a:lnTo>
                    <a:lnTo>
                      <a:pt x="231" y="102"/>
                    </a:lnTo>
                    <a:lnTo>
                      <a:pt x="231" y="106"/>
                    </a:lnTo>
                    <a:lnTo>
                      <a:pt x="235" y="106"/>
                    </a:lnTo>
                    <a:lnTo>
                      <a:pt x="235" y="106"/>
                    </a:lnTo>
                    <a:lnTo>
                      <a:pt x="242" y="110"/>
                    </a:lnTo>
                    <a:lnTo>
                      <a:pt x="242" y="110"/>
                    </a:lnTo>
                    <a:lnTo>
                      <a:pt x="246" y="110"/>
                    </a:lnTo>
                    <a:lnTo>
                      <a:pt x="246" y="113"/>
                    </a:lnTo>
                    <a:lnTo>
                      <a:pt x="250" y="117"/>
                    </a:lnTo>
                    <a:lnTo>
                      <a:pt x="258" y="117"/>
                    </a:lnTo>
                    <a:lnTo>
                      <a:pt x="262" y="121"/>
                    </a:lnTo>
                    <a:lnTo>
                      <a:pt x="262" y="121"/>
                    </a:lnTo>
                    <a:lnTo>
                      <a:pt x="258" y="121"/>
                    </a:lnTo>
                    <a:lnTo>
                      <a:pt x="258" y="117"/>
                    </a:lnTo>
                    <a:lnTo>
                      <a:pt x="258" y="117"/>
                    </a:lnTo>
                    <a:lnTo>
                      <a:pt x="246" y="117"/>
                    </a:lnTo>
                    <a:lnTo>
                      <a:pt x="242" y="117"/>
                    </a:lnTo>
                    <a:lnTo>
                      <a:pt x="238" y="113"/>
                    </a:lnTo>
                    <a:lnTo>
                      <a:pt x="238" y="113"/>
                    </a:lnTo>
                    <a:lnTo>
                      <a:pt x="235" y="113"/>
                    </a:lnTo>
                    <a:lnTo>
                      <a:pt x="235" y="113"/>
                    </a:lnTo>
                    <a:lnTo>
                      <a:pt x="235" y="113"/>
                    </a:lnTo>
                    <a:lnTo>
                      <a:pt x="235" y="113"/>
                    </a:lnTo>
                    <a:lnTo>
                      <a:pt x="235" y="117"/>
                    </a:lnTo>
                    <a:lnTo>
                      <a:pt x="235" y="117"/>
                    </a:lnTo>
                    <a:lnTo>
                      <a:pt x="235" y="121"/>
                    </a:lnTo>
                    <a:lnTo>
                      <a:pt x="235" y="125"/>
                    </a:lnTo>
                    <a:lnTo>
                      <a:pt x="235" y="129"/>
                    </a:lnTo>
                    <a:lnTo>
                      <a:pt x="235" y="129"/>
                    </a:lnTo>
                    <a:lnTo>
                      <a:pt x="235" y="145"/>
                    </a:lnTo>
                    <a:lnTo>
                      <a:pt x="235" y="145"/>
                    </a:lnTo>
                    <a:lnTo>
                      <a:pt x="231" y="145"/>
                    </a:lnTo>
                    <a:lnTo>
                      <a:pt x="227" y="156"/>
                    </a:lnTo>
                    <a:lnTo>
                      <a:pt x="223" y="156"/>
                    </a:lnTo>
                    <a:lnTo>
                      <a:pt x="223" y="160"/>
                    </a:lnTo>
                    <a:lnTo>
                      <a:pt x="223" y="164"/>
                    </a:lnTo>
                    <a:lnTo>
                      <a:pt x="223" y="168"/>
                    </a:lnTo>
                    <a:lnTo>
                      <a:pt x="223" y="168"/>
                    </a:lnTo>
                    <a:lnTo>
                      <a:pt x="219" y="168"/>
                    </a:lnTo>
                    <a:lnTo>
                      <a:pt x="219" y="164"/>
                    </a:lnTo>
                    <a:lnTo>
                      <a:pt x="223" y="156"/>
                    </a:lnTo>
                    <a:lnTo>
                      <a:pt x="223" y="156"/>
                    </a:lnTo>
                    <a:lnTo>
                      <a:pt x="219" y="156"/>
                    </a:lnTo>
                    <a:lnTo>
                      <a:pt x="219" y="156"/>
                    </a:lnTo>
                    <a:lnTo>
                      <a:pt x="219" y="152"/>
                    </a:lnTo>
                    <a:lnTo>
                      <a:pt x="223" y="152"/>
                    </a:lnTo>
                    <a:lnTo>
                      <a:pt x="227" y="149"/>
                    </a:lnTo>
                    <a:lnTo>
                      <a:pt x="227" y="145"/>
                    </a:lnTo>
                    <a:lnTo>
                      <a:pt x="227" y="141"/>
                    </a:lnTo>
                    <a:lnTo>
                      <a:pt x="227" y="137"/>
                    </a:lnTo>
                    <a:lnTo>
                      <a:pt x="227" y="133"/>
                    </a:lnTo>
                    <a:lnTo>
                      <a:pt x="227" y="133"/>
                    </a:lnTo>
                    <a:lnTo>
                      <a:pt x="231" y="133"/>
                    </a:lnTo>
                    <a:lnTo>
                      <a:pt x="231" y="129"/>
                    </a:lnTo>
                    <a:lnTo>
                      <a:pt x="227" y="129"/>
                    </a:lnTo>
                    <a:lnTo>
                      <a:pt x="227" y="125"/>
                    </a:lnTo>
                    <a:lnTo>
                      <a:pt x="227" y="121"/>
                    </a:lnTo>
                    <a:lnTo>
                      <a:pt x="227" y="121"/>
                    </a:lnTo>
                    <a:lnTo>
                      <a:pt x="227" y="121"/>
                    </a:lnTo>
                    <a:lnTo>
                      <a:pt x="223" y="117"/>
                    </a:lnTo>
                    <a:lnTo>
                      <a:pt x="223" y="117"/>
                    </a:lnTo>
                    <a:lnTo>
                      <a:pt x="227" y="113"/>
                    </a:lnTo>
                    <a:lnTo>
                      <a:pt x="227" y="113"/>
                    </a:lnTo>
                    <a:lnTo>
                      <a:pt x="227" y="113"/>
                    </a:lnTo>
                    <a:lnTo>
                      <a:pt x="227" y="110"/>
                    </a:lnTo>
                    <a:lnTo>
                      <a:pt x="227" y="110"/>
                    </a:lnTo>
                    <a:lnTo>
                      <a:pt x="227" y="106"/>
                    </a:lnTo>
                    <a:lnTo>
                      <a:pt x="227" y="106"/>
                    </a:lnTo>
                    <a:lnTo>
                      <a:pt x="227" y="106"/>
                    </a:lnTo>
                    <a:lnTo>
                      <a:pt x="223" y="102"/>
                    </a:lnTo>
                    <a:lnTo>
                      <a:pt x="223" y="102"/>
                    </a:lnTo>
                    <a:lnTo>
                      <a:pt x="219" y="98"/>
                    </a:lnTo>
                    <a:lnTo>
                      <a:pt x="219" y="98"/>
                    </a:lnTo>
                    <a:lnTo>
                      <a:pt x="219" y="94"/>
                    </a:lnTo>
                    <a:lnTo>
                      <a:pt x="219" y="90"/>
                    </a:lnTo>
                    <a:lnTo>
                      <a:pt x="219" y="90"/>
                    </a:lnTo>
                    <a:lnTo>
                      <a:pt x="219" y="86"/>
                    </a:lnTo>
                    <a:lnTo>
                      <a:pt x="219" y="86"/>
                    </a:lnTo>
                    <a:lnTo>
                      <a:pt x="219" y="86"/>
                    </a:lnTo>
                    <a:lnTo>
                      <a:pt x="219" y="82"/>
                    </a:lnTo>
                    <a:lnTo>
                      <a:pt x="219" y="82"/>
                    </a:lnTo>
                    <a:lnTo>
                      <a:pt x="219" y="78"/>
                    </a:lnTo>
                    <a:lnTo>
                      <a:pt x="215" y="78"/>
                    </a:lnTo>
                    <a:lnTo>
                      <a:pt x="215" y="74"/>
                    </a:lnTo>
                    <a:lnTo>
                      <a:pt x="215" y="74"/>
                    </a:lnTo>
                    <a:lnTo>
                      <a:pt x="215" y="70"/>
                    </a:lnTo>
                    <a:lnTo>
                      <a:pt x="215" y="70"/>
                    </a:lnTo>
                    <a:lnTo>
                      <a:pt x="215" y="70"/>
                    </a:lnTo>
                    <a:lnTo>
                      <a:pt x="215" y="67"/>
                    </a:lnTo>
                    <a:lnTo>
                      <a:pt x="203" y="59"/>
                    </a:lnTo>
                    <a:lnTo>
                      <a:pt x="203" y="55"/>
                    </a:lnTo>
                    <a:lnTo>
                      <a:pt x="199" y="59"/>
                    </a:lnTo>
                    <a:lnTo>
                      <a:pt x="199" y="63"/>
                    </a:lnTo>
                    <a:lnTo>
                      <a:pt x="199" y="63"/>
                    </a:lnTo>
                    <a:lnTo>
                      <a:pt x="199" y="67"/>
                    </a:lnTo>
                    <a:lnTo>
                      <a:pt x="203" y="70"/>
                    </a:lnTo>
                    <a:lnTo>
                      <a:pt x="203" y="74"/>
                    </a:lnTo>
                    <a:lnTo>
                      <a:pt x="203" y="74"/>
                    </a:lnTo>
                    <a:lnTo>
                      <a:pt x="203" y="74"/>
                    </a:lnTo>
                    <a:lnTo>
                      <a:pt x="203" y="74"/>
                    </a:lnTo>
                    <a:lnTo>
                      <a:pt x="199" y="70"/>
                    </a:lnTo>
                    <a:lnTo>
                      <a:pt x="199" y="70"/>
                    </a:lnTo>
                    <a:lnTo>
                      <a:pt x="199" y="67"/>
                    </a:lnTo>
                    <a:lnTo>
                      <a:pt x="199" y="67"/>
                    </a:lnTo>
                    <a:lnTo>
                      <a:pt x="199" y="63"/>
                    </a:lnTo>
                    <a:lnTo>
                      <a:pt x="195" y="63"/>
                    </a:lnTo>
                    <a:lnTo>
                      <a:pt x="195" y="63"/>
                    </a:lnTo>
                    <a:lnTo>
                      <a:pt x="195" y="67"/>
                    </a:lnTo>
                    <a:lnTo>
                      <a:pt x="199" y="74"/>
                    </a:lnTo>
                    <a:lnTo>
                      <a:pt x="195" y="78"/>
                    </a:lnTo>
                    <a:lnTo>
                      <a:pt x="199" y="86"/>
                    </a:lnTo>
                    <a:lnTo>
                      <a:pt x="199" y="90"/>
                    </a:lnTo>
                    <a:lnTo>
                      <a:pt x="195" y="94"/>
                    </a:lnTo>
                    <a:lnTo>
                      <a:pt x="195" y="86"/>
                    </a:lnTo>
                    <a:lnTo>
                      <a:pt x="195" y="82"/>
                    </a:lnTo>
                    <a:lnTo>
                      <a:pt x="195" y="82"/>
                    </a:lnTo>
                    <a:lnTo>
                      <a:pt x="192" y="78"/>
                    </a:lnTo>
                    <a:lnTo>
                      <a:pt x="192" y="82"/>
                    </a:lnTo>
                    <a:lnTo>
                      <a:pt x="192" y="82"/>
                    </a:lnTo>
                    <a:lnTo>
                      <a:pt x="192" y="90"/>
                    </a:lnTo>
                    <a:lnTo>
                      <a:pt x="192" y="90"/>
                    </a:lnTo>
                    <a:lnTo>
                      <a:pt x="192" y="90"/>
                    </a:lnTo>
                    <a:lnTo>
                      <a:pt x="192" y="94"/>
                    </a:lnTo>
                    <a:lnTo>
                      <a:pt x="192" y="98"/>
                    </a:lnTo>
                    <a:lnTo>
                      <a:pt x="192" y="98"/>
                    </a:lnTo>
                    <a:lnTo>
                      <a:pt x="192" y="102"/>
                    </a:lnTo>
                    <a:lnTo>
                      <a:pt x="192" y="102"/>
                    </a:lnTo>
                    <a:lnTo>
                      <a:pt x="192" y="106"/>
                    </a:lnTo>
                    <a:lnTo>
                      <a:pt x="192" y="106"/>
                    </a:lnTo>
                    <a:lnTo>
                      <a:pt x="192" y="110"/>
                    </a:lnTo>
                    <a:lnTo>
                      <a:pt x="195" y="110"/>
                    </a:lnTo>
                    <a:lnTo>
                      <a:pt x="195" y="110"/>
                    </a:lnTo>
                    <a:lnTo>
                      <a:pt x="195" y="113"/>
                    </a:lnTo>
                    <a:lnTo>
                      <a:pt x="199" y="113"/>
                    </a:lnTo>
                    <a:lnTo>
                      <a:pt x="203" y="113"/>
                    </a:lnTo>
                    <a:lnTo>
                      <a:pt x="203" y="117"/>
                    </a:lnTo>
                    <a:lnTo>
                      <a:pt x="207" y="117"/>
                    </a:lnTo>
                    <a:lnTo>
                      <a:pt x="207" y="117"/>
                    </a:lnTo>
                    <a:lnTo>
                      <a:pt x="211" y="117"/>
                    </a:lnTo>
                    <a:lnTo>
                      <a:pt x="215" y="117"/>
                    </a:lnTo>
                    <a:lnTo>
                      <a:pt x="211" y="117"/>
                    </a:lnTo>
                    <a:lnTo>
                      <a:pt x="207" y="117"/>
                    </a:lnTo>
                    <a:lnTo>
                      <a:pt x="203" y="117"/>
                    </a:lnTo>
                    <a:lnTo>
                      <a:pt x="195" y="117"/>
                    </a:lnTo>
                    <a:lnTo>
                      <a:pt x="192" y="117"/>
                    </a:lnTo>
                    <a:lnTo>
                      <a:pt x="192" y="117"/>
                    </a:lnTo>
                    <a:lnTo>
                      <a:pt x="192" y="117"/>
                    </a:lnTo>
                    <a:lnTo>
                      <a:pt x="192" y="117"/>
                    </a:lnTo>
                    <a:lnTo>
                      <a:pt x="192" y="121"/>
                    </a:lnTo>
                    <a:lnTo>
                      <a:pt x="192" y="121"/>
                    </a:lnTo>
                    <a:lnTo>
                      <a:pt x="195" y="133"/>
                    </a:lnTo>
                    <a:lnTo>
                      <a:pt x="195" y="133"/>
                    </a:lnTo>
                    <a:lnTo>
                      <a:pt x="195" y="137"/>
                    </a:lnTo>
                    <a:lnTo>
                      <a:pt x="195" y="141"/>
                    </a:lnTo>
                    <a:lnTo>
                      <a:pt x="195" y="145"/>
                    </a:lnTo>
                    <a:lnTo>
                      <a:pt x="192" y="152"/>
                    </a:lnTo>
                    <a:lnTo>
                      <a:pt x="192" y="149"/>
                    </a:lnTo>
                    <a:lnTo>
                      <a:pt x="192" y="149"/>
                    </a:lnTo>
                    <a:lnTo>
                      <a:pt x="192" y="145"/>
                    </a:lnTo>
                    <a:lnTo>
                      <a:pt x="195" y="145"/>
                    </a:lnTo>
                    <a:lnTo>
                      <a:pt x="195" y="141"/>
                    </a:lnTo>
                    <a:lnTo>
                      <a:pt x="192" y="141"/>
                    </a:lnTo>
                    <a:lnTo>
                      <a:pt x="192" y="141"/>
                    </a:lnTo>
                    <a:lnTo>
                      <a:pt x="192" y="137"/>
                    </a:lnTo>
                    <a:lnTo>
                      <a:pt x="192" y="137"/>
                    </a:lnTo>
                    <a:lnTo>
                      <a:pt x="192" y="133"/>
                    </a:lnTo>
                    <a:lnTo>
                      <a:pt x="192" y="133"/>
                    </a:lnTo>
                    <a:lnTo>
                      <a:pt x="192" y="129"/>
                    </a:lnTo>
                    <a:lnTo>
                      <a:pt x="192" y="121"/>
                    </a:lnTo>
                    <a:lnTo>
                      <a:pt x="192" y="117"/>
                    </a:lnTo>
                    <a:lnTo>
                      <a:pt x="188" y="113"/>
                    </a:lnTo>
                    <a:lnTo>
                      <a:pt x="188" y="113"/>
                    </a:lnTo>
                    <a:lnTo>
                      <a:pt x="188" y="110"/>
                    </a:lnTo>
                    <a:lnTo>
                      <a:pt x="184" y="110"/>
                    </a:lnTo>
                    <a:lnTo>
                      <a:pt x="184" y="106"/>
                    </a:lnTo>
                    <a:lnTo>
                      <a:pt x="184" y="106"/>
                    </a:lnTo>
                    <a:lnTo>
                      <a:pt x="184" y="102"/>
                    </a:lnTo>
                    <a:lnTo>
                      <a:pt x="184" y="98"/>
                    </a:lnTo>
                    <a:lnTo>
                      <a:pt x="184" y="98"/>
                    </a:lnTo>
                    <a:lnTo>
                      <a:pt x="184" y="98"/>
                    </a:lnTo>
                    <a:lnTo>
                      <a:pt x="184" y="94"/>
                    </a:lnTo>
                    <a:lnTo>
                      <a:pt x="184" y="90"/>
                    </a:lnTo>
                    <a:lnTo>
                      <a:pt x="184" y="90"/>
                    </a:lnTo>
                    <a:lnTo>
                      <a:pt x="180" y="90"/>
                    </a:lnTo>
                    <a:lnTo>
                      <a:pt x="172" y="94"/>
                    </a:lnTo>
                    <a:lnTo>
                      <a:pt x="168" y="98"/>
                    </a:lnTo>
                    <a:lnTo>
                      <a:pt x="164" y="98"/>
                    </a:lnTo>
                    <a:lnTo>
                      <a:pt x="156" y="98"/>
                    </a:lnTo>
                    <a:lnTo>
                      <a:pt x="156" y="102"/>
                    </a:lnTo>
                    <a:lnTo>
                      <a:pt x="152" y="102"/>
                    </a:lnTo>
                    <a:lnTo>
                      <a:pt x="152" y="106"/>
                    </a:lnTo>
                    <a:lnTo>
                      <a:pt x="152" y="106"/>
                    </a:lnTo>
                    <a:lnTo>
                      <a:pt x="149" y="106"/>
                    </a:lnTo>
                    <a:lnTo>
                      <a:pt x="149" y="106"/>
                    </a:lnTo>
                    <a:lnTo>
                      <a:pt x="149" y="110"/>
                    </a:lnTo>
                    <a:lnTo>
                      <a:pt x="149" y="113"/>
                    </a:lnTo>
                    <a:lnTo>
                      <a:pt x="145" y="129"/>
                    </a:lnTo>
                    <a:lnTo>
                      <a:pt x="149" y="137"/>
                    </a:lnTo>
                    <a:lnTo>
                      <a:pt x="152" y="137"/>
                    </a:lnTo>
                    <a:lnTo>
                      <a:pt x="152" y="141"/>
                    </a:lnTo>
                    <a:lnTo>
                      <a:pt x="152" y="141"/>
                    </a:lnTo>
                    <a:lnTo>
                      <a:pt x="156" y="141"/>
                    </a:lnTo>
                    <a:lnTo>
                      <a:pt x="156" y="137"/>
                    </a:lnTo>
                    <a:lnTo>
                      <a:pt x="156" y="137"/>
                    </a:lnTo>
                    <a:lnTo>
                      <a:pt x="160" y="133"/>
                    </a:lnTo>
                    <a:lnTo>
                      <a:pt x="164" y="133"/>
                    </a:lnTo>
                    <a:lnTo>
                      <a:pt x="164" y="133"/>
                    </a:lnTo>
                    <a:lnTo>
                      <a:pt x="168" y="137"/>
                    </a:lnTo>
                    <a:lnTo>
                      <a:pt x="168" y="137"/>
                    </a:lnTo>
                    <a:lnTo>
                      <a:pt x="168" y="137"/>
                    </a:lnTo>
                    <a:lnTo>
                      <a:pt x="168" y="137"/>
                    </a:lnTo>
                    <a:lnTo>
                      <a:pt x="168" y="137"/>
                    </a:lnTo>
                    <a:lnTo>
                      <a:pt x="164" y="137"/>
                    </a:lnTo>
                    <a:lnTo>
                      <a:pt x="164" y="137"/>
                    </a:lnTo>
                    <a:lnTo>
                      <a:pt x="164" y="137"/>
                    </a:lnTo>
                    <a:lnTo>
                      <a:pt x="156" y="141"/>
                    </a:lnTo>
                    <a:lnTo>
                      <a:pt x="156" y="141"/>
                    </a:lnTo>
                    <a:lnTo>
                      <a:pt x="156" y="145"/>
                    </a:lnTo>
                    <a:lnTo>
                      <a:pt x="156" y="149"/>
                    </a:lnTo>
                    <a:lnTo>
                      <a:pt x="156" y="152"/>
                    </a:lnTo>
                    <a:lnTo>
                      <a:pt x="160" y="152"/>
                    </a:lnTo>
                    <a:lnTo>
                      <a:pt x="160" y="152"/>
                    </a:lnTo>
                    <a:lnTo>
                      <a:pt x="164" y="152"/>
                    </a:lnTo>
                    <a:lnTo>
                      <a:pt x="164" y="152"/>
                    </a:lnTo>
                    <a:lnTo>
                      <a:pt x="164" y="156"/>
                    </a:lnTo>
                    <a:lnTo>
                      <a:pt x="164" y="156"/>
                    </a:lnTo>
                    <a:lnTo>
                      <a:pt x="164" y="156"/>
                    </a:lnTo>
                    <a:lnTo>
                      <a:pt x="164" y="156"/>
                    </a:lnTo>
                    <a:lnTo>
                      <a:pt x="168" y="160"/>
                    </a:lnTo>
                    <a:lnTo>
                      <a:pt x="168" y="160"/>
                    </a:lnTo>
                    <a:lnTo>
                      <a:pt x="172" y="160"/>
                    </a:lnTo>
                    <a:lnTo>
                      <a:pt x="180" y="160"/>
                    </a:lnTo>
                    <a:lnTo>
                      <a:pt x="180" y="160"/>
                    </a:lnTo>
                    <a:lnTo>
                      <a:pt x="180" y="160"/>
                    </a:lnTo>
                    <a:lnTo>
                      <a:pt x="188" y="164"/>
                    </a:lnTo>
                    <a:lnTo>
                      <a:pt x="192" y="164"/>
                    </a:lnTo>
                    <a:lnTo>
                      <a:pt x="192" y="168"/>
                    </a:lnTo>
                    <a:lnTo>
                      <a:pt x="192" y="168"/>
                    </a:lnTo>
                    <a:lnTo>
                      <a:pt x="192" y="168"/>
                    </a:lnTo>
                    <a:lnTo>
                      <a:pt x="192" y="172"/>
                    </a:lnTo>
                    <a:lnTo>
                      <a:pt x="192" y="172"/>
                    </a:lnTo>
                    <a:lnTo>
                      <a:pt x="195" y="176"/>
                    </a:lnTo>
                    <a:lnTo>
                      <a:pt x="195" y="176"/>
                    </a:lnTo>
                    <a:lnTo>
                      <a:pt x="195" y="176"/>
                    </a:lnTo>
                    <a:lnTo>
                      <a:pt x="199" y="180"/>
                    </a:lnTo>
                    <a:lnTo>
                      <a:pt x="195" y="180"/>
                    </a:lnTo>
                    <a:lnTo>
                      <a:pt x="192" y="180"/>
                    </a:lnTo>
                    <a:lnTo>
                      <a:pt x="192" y="180"/>
                    </a:lnTo>
                    <a:lnTo>
                      <a:pt x="192" y="180"/>
                    </a:lnTo>
                    <a:lnTo>
                      <a:pt x="188" y="184"/>
                    </a:lnTo>
                    <a:lnTo>
                      <a:pt x="188" y="184"/>
                    </a:lnTo>
                    <a:lnTo>
                      <a:pt x="188" y="184"/>
                    </a:lnTo>
                    <a:lnTo>
                      <a:pt x="184" y="184"/>
                    </a:lnTo>
                    <a:lnTo>
                      <a:pt x="184" y="180"/>
                    </a:lnTo>
                    <a:lnTo>
                      <a:pt x="184" y="180"/>
                    </a:lnTo>
                    <a:lnTo>
                      <a:pt x="184" y="176"/>
                    </a:lnTo>
                    <a:lnTo>
                      <a:pt x="180" y="176"/>
                    </a:lnTo>
                    <a:lnTo>
                      <a:pt x="180" y="176"/>
                    </a:lnTo>
                    <a:lnTo>
                      <a:pt x="180" y="180"/>
                    </a:lnTo>
                    <a:lnTo>
                      <a:pt x="180" y="180"/>
                    </a:lnTo>
                    <a:lnTo>
                      <a:pt x="180" y="180"/>
                    </a:lnTo>
                    <a:lnTo>
                      <a:pt x="180" y="180"/>
                    </a:lnTo>
                    <a:lnTo>
                      <a:pt x="176" y="180"/>
                    </a:lnTo>
                    <a:lnTo>
                      <a:pt x="176" y="180"/>
                    </a:lnTo>
                    <a:lnTo>
                      <a:pt x="180" y="176"/>
                    </a:lnTo>
                    <a:lnTo>
                      <a:pt x="180" y="176"/>
                    </a:lnTo>
                    <a:lnTo>
                      <a:pt x="180" y="176"/>
                    </a:lnTo>
                    <a:lnTo>
                      <a:pt x="184" y="176"/>
                    </a:lnTo>
                    <a:lnTo>
                      <a:pt x="188" y="172"/>
                    </a:lnTo>
                    <a:lnTo>
                      <a:pt x="188" y="172"/>
                    </a:lnTo>
                    <a:lnTo>
                      <a:pt x="188" y="168"/>
                    </a:lnTo>
                    <a:lnTo>
                      <a:pt x="184" y="164"/>
                    </a:lnTo>
                    <a:lnTo>
                      <a:pt x="172" y="164"/>
                    </a:lnTo>
                    <a:lnTo>
                      <a:pt x="168" y="164"/>
                    </a:lnTo>
                    <a:lnTo>
                      <a:pt x="164" y="160"/>
                    </a:lnTo>
                    <a:lnTo>
                      <a:pt x="160" y="160"/>
                    </a:lnTo>
                    <a:lnTo>
                      <a:pt x="160" y="160"/>
                    </a:lnTo>
                    <a:lnTo>
                      <a:pt x="160" y="156"/>
                    </a:lnTo>
                    <a:lnTo>
                      <a:pt x="152" y="156"/>
                    </a:lnTo>
                    <a:lnTo>
                      <a:pt x="152" y="152"/>
                    </a:lnTo>
                    <a:lnTo>
                      <a:pt x="152" y="152"/>
                    </a:lnTo>
                    <a:lnTo>
                      <a:pt x="152" y="149"/>
                    </a:lnTo>
                    <a:lnTo>
                      <a:pt x="149" y="149"/>
                    </a:lnTo>
                    <a:lnTo>
                      <a:pt x="149" y="149"/>
                    </a:lnTo>
                    <a:lnTo>
                      <a:pt x="149" y="149"/>
                    </a:lnTo>
                    <a:lnTo>
                      <a:pt x="149" y="149"/>
                    </a:lnTo>
                    <a:lnTo>
                      <a:pt x="145" y="149"/>
                    </a:lnTo>
                    <a:lnTo>
                      <a:pt x="145" y="145"/>
                    </a:lnTo>
                    <a:lnTo>
                      <a:pt x="145" y="145"/>
                    </a:lnTo>
                    <a:lnTo>
                      <a:pt x="145" y="145"/>
                    </a:lnTo>
                    <a:lnTo>
                      <a:pt x="145" y="145"/>
                    </a:lnTo>
                    <a:lnTo>
                      <a:pt x="145" y="141"/>
                    </a:lnTo>
                    <a:lnTo>
                      <a:pt x="145" y="141"/>
                    </a:lnTo>
                    <a:lnTo>
                      <a:pt x="133" y="145"/>
                    </a:lnTo>
                    <a:lnTo>
                      <a:pt x="129" y="149"/>
                    </a:lnTo>
                    <a:lnTo>
                      <a:pt x="125" y="149"/>
                    </a:lnTo>
                    <a:lnTo>
                      <a:pt x="125" y="149"/>
                    </a:lnTo>
                    <a:lnTo>
                      <a:pt x="125" y="152"/>
                    </a:lnTo>
                    <a:lnTo>
                      <a:pt x="125" y="156"/>
                    </a:lnTo>
                    <a:lnTo>
                      <a:pt x="125" y="156"/>
                    </a:lnTo>
                    <a:lnTo>
                      <a:pt x="125" y="156"/>
                    </a:lnTo>
                    <a:lnTo>
                      <a:pt x="125" y="156"/>
                    </a:lnTo>
                    <a:lnTo>
                      <a:pt x="125" y="160"/>
                    </a:lnTo>
                    <a:lnTo>
                      <a:pt x="129" y="160"/>
                    </a:lnTo>
                    <a:lnTo>
                      <a:pt x="129" y="160"/>
                    </a:lnTo>
                    <a:lnTo>
                      <a:pt x="133" y="160"/>
                    </a:lnTo>
                    <a:lnTo>
                      <a:pt x="133" y="160"/>
                    </a:lnTo>
                    <a:lnTo>
                      <a:pt x="133" y="160"/>
                    </a:lnTo>
                    <a:lnTo>
                      <a:pt x="137" y="164"/>
                    </a:lnTo>
                    <a:lnTo>
                      <a:pt x="137" y="164"/>
                    </a:lnTo>
                    <a:lnTo>
                      <a:pt x="137" y="164"/>
                    </a:lnTo>
                    <a:lnTo>
                      <a:pt x="137" y="168"/>
                    </a:lnTo>
                    <a:lnTo>
                      <a:pt x="141" y="168"/>
                    </a:lnTo>
                    <a:lnTo>
                      <a:pt x="141" y="168"/>
                    </a:lnTo>
                    <a:lnTo>
                      <a:pt x="145" y="168"/>
                    </a:lnTo>
                    <a:lnTo>
                      <a:pt x="160" y="172"/>
                    </a:lnTo>
                    <a:lnTo>
                      <a:pt x="160" y="172"/>
                    </a:lnTo>
                    <a:lnTo>
                      <a:pt x="164" y="176"/>
                    </a:lnTo>
                    <a:lnTo>
                      <a:pt x="164" y="176"/>
                    </a:lnTo>
                    <a:lnTo>
                      <a:pt x="164" y="176"/>
                    </a:lnTo>
                    <a:lnTo>
                      <a:pt x="168" y="176"/>
                    </a:lnTo>
                    <a:lnTo>
                      <a:pt x="168" y="176"/>
                    </a:lnTo>
                    <a:lnTo>
                      <a:pt x="168" y="176"/>
                    </a:lnTo>
                    <a:lnTo>
                      <a:pt x="168" y="176"/>
                    </a:lnTo>
                    <a:lnTo>
                      <a:pt x="160" y="176"/>
                    </a:lnTo>
                    <a:lnTo>
                      <a:pt x="156" y="176"/>
                    </a:lnTo>
                    <a:lnTo>
                      <a:pt x="152" y="176"/>
                    </a:lnTo>
                    <a:lnTo>
                      <a:pt x="149" y="176"/>
                    </a:lnTo>
                    <a:lnTo>
                      <a:pt x="149" y="176"/>
                    </a:lnTo>
                    <a:lnTo>
                      <a:pt x="149" y="180"/>
                    </a:lnTo>
                    <a:lnTo>
                      <a:pt x="149" y="180"/>
                    </a:lnTo>
                    <a:lnTo>
                      <a:pt x="149" y="180"/>
                    </a:lnTo>
                    <a:lnTo>
                      <a:pt x="149" y="180"/>
                    </a:lnTo>
                    <a:lnTo>
                      <a:pt x="149" y="184"/>
                    </a:lnTo>
                    <a:lnTo>
                      <a:pt x="149" y="184"/>
                    </a:lnTo>
                    <a:lnTo>
                      <a:pt x="149" y="184"/>
                    </a:lnTo>
                    <a:lnTo>
                      <a:pt x="149" y="184"/>
                    </a:lnTo>
                    <a:lnTo>
                      <a:pt x="149" y="184"/>
                    </a:lnTo>
                    <a:lnTo>
                      <a:pt x="145" y="184"/>
                    </a:lnTo>
                    <a:lnTo>
                      <a:pt x="145" y="184"/>
                    </a:lnTo>
                    <a:lnTo>
                      <a:pt x="145" y="180"/>
                    </a:lnTo>
                    <a:lnTo>
                      <a:pt x="141" y="180"/>
                    </a:lnTo>
                    <a:lnTo>
                      <a:pt x="141" y="176"/>
                    </a:lnTo>
                    <a:lnTo>
                      <a:pt x="137" y="172"/>
                    </a:lnTo>
                    <a:lnTo>
                      <a:pt x="137" y="172"/>
                    </a:lnTo>
                    <a:lnTo>
                      <a:pt x="137" y="172"/>
                    </a:lnTo>
                    <a:lnTo>
                      <a:pt x="137" y="176"/>
                    </a:lnTo>
                    <a:lnTo>
                      <a:pt x="137" y="176"/>
                    </a:lnTo>
                    <a:lnTo>
                      <a:pt x="141" y="184"/>
                    </a:lnTo>
                    <a:lnTo>
                      <a:pt x="141" y="184"/>
                    </a:lnTo>
                    <a:lnTo>
                      <a:pt x="141" y="188"/>
                    </a:lnTo>
                    <a:lnTo>
                      <a:pt x="141" y="192"/>
                    </a:lnTo>
                    <a:lnTo>
                      <a:pt x="141" y="192"/>
                    </a:lnTo>
                    <a:lnTo>
                      <a:pt x="141" y="192"/>
                    </a:lnTo>
                    <a:lnTo>
                      <a:pt x="141" y="188"/>
                    </a:lnTo>
                    <a:lnTo>
                      <a:pt x="141" y="188"/>
                    </a:lnTo>
                    <a:lnTo>
                      <a:pt x="141" y="188"/>
                    </a:lnTo>
                    <a:lnTo>
                      <a:pt x="137" y="184"/>
                    </a:lnTo>
                    <a:lnTo>
                      <a:pt x="137" y="184"/>
                    </a:lnTo>
                    <a:lnTo>
                      <a:pt x="137" y="180"/>
                    </a:lnTo>
                    <a:lnTo>
                      <a:pt x="137" y="176"/>
                    </a:lnTo>
                    <a:lnTo>
                      <a:pt x="133" y="176"/>
                    </a:lnTo>
                    <a:lnTo>
                      <a:pt x="133" y="172"/>
                    </a:lnTo>
                    <a:lnTo>
                      <a:pt x="133" y="172"/>
                    </a:lnTo>
                    <a:lnTo>
                      <a:pt x="129" y="168"/>
                    </a:lnTo>
                    <a:lnTo>
                      <a:pt x="129" y="168"/>
                    </a:lnTo>
                    <a:lnTo>
                      <a:pt x="125" y="172"/>
                    </a:lnTo>
                    <a:lnTo>
                      <a:pt x="125" y="172"/>
                    </a:lnTo>
                    <a:lnTo>
                      <a:pt x="125" y="172"/>
                    </a:lnTo>
                    <a:lnTo>
                      <a:pt x="125" y="168"/>
                    </a:lnTo>
                    <a:lnTo>
                      <a:pt x="125" y="168"/>
                    </a:lnTo>
                    <a:lnTo>
                      <a:pt x="125" y="164"/>
                    </a:lnTo>
                    <a:lnTo>
                      <a:pt x="125" y="164"/>
                    </a:lnTo>
                    <a:lnTo>
                      <a:pt x="117" y="160"/>
                    </a:lnTo>
                    <a:lnTo>
                      <a:pt x="117" y="156"/>
                    </a:lnTo>
                    <a:lnTo>
                      <a:pt x="117" y="156"/>
                    </a:lnTo>
                    <a:lnTo>
                      <a:pt x="113" y="156"/>
                    </a:lnTo>
                    <a:lnTo>
                      <a:pt x="113" y="156"/>
                    </a:lnTo>
                    <a:lnTo>
                      <a:pt x="113" y="156"/>
                    </a:lnTo>
                    <a:lnTo>
                      <a:pt x="113" y="160"/>
                    </a:lnTo>
                    <a:lnTo>
                      <a:pt x="113" y="160"/>
                    </a:lnTo>
                    <a:lnTo>
                      <a:pt x="109" y="160"/>
                    </a:lnTo>
                    <a:lnTo>
                      <a:pt x="109" y="164"/>
                    </a:lnTo>
                    <a:lnTo>
                      <a:pt x="109" y="164"/>
                    </a:lnTo>
                    <a:lnTo>
                      <a:pt x="109" y="164"/>
                    </a:lnTo>
                    <a:lnTo>
                      <a:pt x="109" y="164"/>
                    </a:lnTo>
                    <a:lnTo>
                      <a:pt x="109" y="164"/>
                    </a:lnTo>
                    <a:lnTo>
                      <a:pt x="109" y="168"/>
                    </a:lnTo>
                    <a:lnTo>
                      <a:pt x="109" y="168"/>
                    </a:lnTo>
                    <a:lnTo>
                      <a:pt x="113" y="168"/>
                    </a:lnTo>
                    <a:lnTo>
                      <a:pt x="113" y="168"/>
                    </a:lnTo>
                    <a:lnTo>
                      <a:pt x="113" y="172"/>
                    </a:lnTo>
                    <a:lnTo>
                      <a:pt x="113" y="172"/>
                    </a:lnTo>
                    <a:lnTo>
                      <a:pt x="113" y="172"/>
                    </a:lnTo>
                    <a:lnTo>
                      <a:pt x="113" y="176"/>
                    </a:lnTo>
                    <a:lnTo>
                      <a:pt x="113" y="176"/>
                    </a:lnTo>
                    <a:lnTo>
                      <a:pt x="113" y="180"/>
                    </a:lnTo>
                    <a:lnTo>
                      <a:pt x="113" y="184"/>
                    </a:lnTo>
                    <a:lnTo>
                      <a:pt x="109" y="188"/>
                    </a:lnTo>
                    <a:lnTo>
                      <a:pt x="109" y="188"/>
                    </a:lnTo>
                    <a:lnTo>
                      <a:pt x="109" y="192"/>
                    </a:lnTo>
                    <a:lnTo>
                      <a:pt x="109" y="195"/>
                    </a:lnTo>
                    <a:lnTo>
                      <a:pt x="109" y="199"/>
                    </a:lnTo>
                    <a:lnTo>
                      <a:pt x="113" y="199"/>
                    </a:lnTo>
                    <a:lnTo>
                      <a:pt x="117" y="199"/>
                    </a:lnTo>
                    <a:lnTo>
                      <a:pt x="117" y="199"/>
                    </a:lnTo>
                    <a:lnTo>
                      <a:pt x="117" y="199"/>
                    </a:lnTo>
                    <a:lnTo>
                      <a:pt x="117" y="203"/>
                    </a:lnTo>
                    <a:lnTo>
                      <a:pt x="117" y="203"/>
                    </a:lnTo>
                    <a:lnTo>
                      <a:pt x="117" y="207"/>
                    </a:lnTo>
                    <a:lnTo>
                      <a:pt x="117" y="207"/>
                    </a:lnTo>
                    <a:lnTo>
                      <a:pt x="125" y="211"/>
                    </a:lnTo>
                    <a:lnTo>
                      <a:pt x="117" y="211"/>
                    </a:lnTo>
                    <a:lnTo>
                      <a:pt x="113" y="211"/>
                    </a:lnTo>
                    <a:lnTo>
                      <a:pt x="109" y="219"/>
                    </a:lnTo>
                    <a:lnTo>
                      <a:pt x="98" y="223"/>
                    </a:lnTo>
                    <a:lnTo>
                      <a:pt x="98" y="223"/>
                    </a:lnTo>
                    <a:lnTo>
                      <a:pt x="98" y="223"/>
                    </a:lnTo>
                    <a:lnTo>
                      <a:pt x="98" y="227"/>
                    </a:lnTo>
                    <a:lnTo>
                      <a:pt x="98" y="227"/>
                    </a:lnTo>
                    <a:lnTo>
                      <a:pt x="98" y="227"/>
                    </a:lnTo>
                    <a:lnTo>
                      <a:pt x="98" y="231"/>
                    </a:lnTo>
                    <a:lnTo>
                      <a:pt x="94" y="234"/>
                    </a:lnTo>
                    <a:lnTo>
                      <a:pt x="94" y="242"/>
                    </a:lnTo>
                    <a:lnTo>
                      <a:pt x="94" y="242"/>
                    </a:lnTo>
                    <a:lnTo>
                      <a:pt x="94" y="242"/>
                    </a:lnTo>
                    <a:lnTo>
                      <a:pt x="98" y="242"/>
                    </a:lnTo>
                    <a:lnTo>
                      <a:pt x="98" y="246"/>
                    </a:lnTo>
                    <a:lnTo>
                      <a:pt x="98" y="246"/>
                    </a:lnTo>
                    <a:lnTo>
                      <a:pt x="98" y="246"/>
                    </a:lnTo>
                    <a:lnTo>
                      <a:pt x="94" y="250"/>
                    </a:lnTo>
                    <a:lnTo>
                      <a:pt x="94" y="250"/>
                    </a:lnTo>
                    <a:lnTo>
                      <a:pt x="94" y="254"/>
                    </a:lnTo>
                    <a:lnTo>
                      <a:pt x="94" y="258"/>
                    </a:lnTo>
                    <a:lnTo>
                      <a:pt x="94" y="258"/>
                    </a:lnTo>
                    <a:lnTo>
                      <a:pt x="98" y="254"/>
                    </a:lnTo>
                    <a:lnTo>
                      <a:pt x="109" y="250"/>
                    </a:lnTo>
                    <a:lnTo>
                      <a:pt x="109" y="250"/>
                    </a:lnTo>
                    <a:lnTo>
                      <a:pt x="109" y="250"/>
                    </a:lnTo>
                    <a:lnTo>
                      <a:pt x="117" y="254"/>
                    </a:lnTo>
                    <a:lnTo>
                      <a:pt x="121" y="258"/>
                    </a:lnTo>
                    <a:lnTo>
                      <a:pt x="117" y="258"/>
                    </a:lnTo>
                    <a:lnTo>
                      <a:pt x="117" y="258"/>
                    </a:lnTo>
                    <a:lnTo>
                      <a:pt x="117" y="258"/>
                    </a:lnTo>
                    <a:lnTo>
                      <a:pt x="113" y="258"/>
                    </a:lnTo>
                    <a:lnTo>
                      <a:pt x="113" y="254"/>
                    </a:lnTo>
                    <a:lnTo>
                      <a:pt x="109" y="254"/>
                    </a:lnTo>
                    <a:lnTo>
                      <a:pt x="109" y="254"/>
                    </a:lnTo>
                    <a:lnTo>
                      <a:pt x="109" y="258"/>
                    </a:lnTo>
                    <a:lnTo>
                      <a:pt x="106" y="258"/>
                    </a:lnTo>
                    <a:lnTo>
                      <a:pt x="106" y="258"/>
                    </a:lnTo>
                    <a:lnTo>
                      <a:pt x="102" y="266"/>
                    </a:lnTo>
                    <a:lnTo>
                      <a:pt x="98" y="266"/>
                    </a:lnTo>
                    <a:lnTo>
                      <a:pt x="113" y="270"/>
                    </a:lnTo>
                    <a:lnTo>
                      <a:pt x="117" y="270"/>
                    </a:lnTo>
                    <a:lnTo>
                      <a:pt x="121" y="270"/>
                    </a:lnTo>
                    <a:lnTo>
                      <a:pt x="121" y="277"/>
                    </a:lnTo>
                    <a:lnTo>
                      <a:pt x="117" y="274"/>
                    </a:lnTo>
                    <a:lnTo>
                      <a:pt x="106" y="274"/>
                    </a:lnTo>
                    <a:lnTo>
                      <a:pt x="102" y="270"/>
                    </a:lnTo>
                    <a:lnTo>
                      <a:pt x="98" y="274"/>
                    </a:lnTo>
                    <a:lnTo>
                      <a:pt x="98" y="274"/>
                    </a:lnTo>
                    <a:lnTo>
                      <a:pt x="94" y="277"/>
                    </a:lnTo>
                    <a:lnTo>
                      <a:pt x="90" y="281"/>
                    </a:lnTo>
                    <a:lnTo>
                      <a:pt x="90" y="281"/>
                    </a:lnTo>
                    <a:lnTo>
                      <a:pt x="94" y="285"/>
                    </a:lnTo>
                    <a:lnTo>
                      <a:pt x="98" y="285"/>
                    </a:lnTo>
                    <a:lnTo>
                      <a:pt x="98" y="281"/>
                    </a:lnTo>
                    <a:lnTo>
                      <a:pt x="98" y="281"/>
                    </a:lnTo>
                    <a:lnTo>
                      <a:pt x="102" y="281"/>
                    </a:lnTo>
                    <a:lnTo>
                      <a:pt x="102" y="285"/>
                    </a:lnTo>
                    <a:lnTo>
                      <a:pt x="106" y="285"/>
                    </a:lnTo>
                    <a:lnTo>
                      <a:pt x="109" y="289"/>
                    </a:lnTo>
                    <a:lnTo>
                      <a:pt x="117" y="289"/>
                    </a:lnTo>
                    <a:lnTo>
                      <a:pt x="121" y="289"/>
                    </a:lnTo>
                    <a:lnTo>
                      <a:pt x="121" y="293"/>
                    </a:lnTo>
                    <a:lnTo>
                      <a:pt x="113" y="289"/>
                    </a:lnTo>
                    <a:lnTo>
                      <a:pt x="109" y="293"/>
                    </a:lnTo>
                    <a:lnTo>
                      <a:pt x="106" y="293"/>
                    </a:lnTo>
                    <a:lnTo>
                      <a:pt x="106" y="293"/>
                    </a:lnTo>
                    <a:lnTo>
                      <a:pt x="106" y="293"/>
                    </a:lnTo>
                    <a:lnTo>
                      <a:pt x="102" y="289"/>
                    </a:lnTo>
                    <a:lnTo>
                      <a:pt x="98" y="289"/>
                    </a:lnTo>
                    <a:lnTo>
                      <a:pt x="98" y="289"/>
                    </a:lnTo>
                    <a:lnTo>
                      <a:pt x="98" y="289"/>
                    </a:lnTo>
                    <a:lnTo>
                      <a:pt x="98" y="289"/>
                    </a:lnTo>
                    <a:lnTo>
                      <a:pt x="94" y="285"/>
                    </a:lnTo>
                    <a:lnTo>
                      <a:pt x="90" y="285"/>
                    </a:lnTo>
                    <a:lnTo>
                      <a:pt x="90" y="289"/>
                    </a:lnTo>
                    <a:lnTo>
                      <a:pt x="86" y="293"/>
                    </a:lnTo>
                    <a:lnTo>
                      <a:pt x="86" y="293"/>
                    </a:lnTo>
                    <a:lnTo>
                      <a:pt x="86" y="293"/>
                    </a:lnTo>
                    <a:lnTo>
                      <a:pt x="86" y="293"/>
                    </a:lnTo>
                    <a:lnTo>
                      <a:pt x="86" y="297"/>
                    </a:lnTo>
                    <a:lnTo>
                      <a:pt x="86" y="297"/>
                    </a:lnTo>
                    <a:lnTo>
                      <a:pt x="86" y="297"/>
                    </a:lnTo>
                    <a:lnTo>
                      <a:pt x="86" y="297"/>
                    </a:lnTo>
                    <a:lnTo>
                      <a:pt x="90" y="297"/>
                    </a:lnTo>
                    <a:lnTo>
                      <a:pt x="90" y="301"/>
                    </a:lnTo>
                    <a:lnTo>
                      <a:pt x="90" y="301"/>
                    </a:lnTo>
                    <a:lnTo>
                      <a:pt x="90" y="301"/>
                    </a:lnTo>
                    <a:lnTo>
                      <a:pt x="94" y="301"/>
                    </a:lnTo>
                    <a:lnTo>
                      <a:pt x="90" y="301"/>
                    </a:lnTo>
                    <a:lnTo>
                      <a:pt x="90" y="301"/>
                    </a:lnTo>
                    <a:lnTo>
                      <a:pt x="90" y="301"/>
                    </a:lnTo>
                    <a:lnTo>
                      <a:pt x="86" y="301"/>
                    </a:lnTo>
                    <a:lnTo>
                      <a:pt x="86" y="301"/>
                    </a:lnTo>
                    <a:lnTo>
                      <a:pt x="86" y="301"/>
                    </a:lnTo>
                    <a:lnTo>
                      <a:pt x="86" y="301"/>
                    </a:lnTo>
                    <a:lnTo>
                      <a:pt x="86" y="297"/>
                    </a:lnTo>
                    <a:lnTo>
                      <a:pt x="82" y="297"/>
                    </a:lnTo>
                    <a:lnTo>
                      <a:pt x="78" y="293"/>
                    </a:lnTo>
                    <a:lnTo>
                      <a:pt x="78" y="293"/>
                    </a:lnTo>
                    <a:lnTo>
                      <a:pt x="74" y="293"/>
                    </a:lnTo>
                    <a:lnTo>
                      <a:pt x="74" y="297"/>
                    </a:lnTo>
                    <a:lnTo>
                      <a:pt x="66" y="301"/>
                    </a:lnTo>
                    <a:lnTo>
                      <a:pt x="63" y="305"/>
                    </a:lnTo>
                    <a:lnTo>
                      <a:pt x="59" y="309"/>
                    </a:lnTo>
                    <a:lnTo>
                      <a:pt x="59" y="309"/>
                    </a:lnTo>
                    <a:lnTo>
                      <a:pt x="55" y="313"/>
                    </a:lnTo>
                    <a:lnTo>
                      <a:pt x="59" y="316"/>
                    </a:lnTo>
                    <a:lnTo>
                      <a:pt x="59" y="316"/>
                    </a:lnTo>
                    <a:lnTo>
                      <a:pt x="59" y="320"/>
                    </a:lnTo>
                    <a:lnTo>
                      <a:pt x="59" y="320"/>
                    </a:lnTo>
                    <a:lnTo>
                      <a:pt x="59" y="320"/>
                    </a:lnTo>
                    <a:lnTo>
                      <a:pt x="63" y="320"/>
                    </a:lnTo>
                    <a:lnTo>
                      <a:pt x="63" y="320"/>
                    </a:lnTo>
                    <a:lnTo>
                      <a:pt x="63" y="320"/>
                    </a:lnTo>
                    <a:lnTo>
                      <a:pt x="63" y="324"/>
                    </a:lnTo>
                    <a:lnTo>
                      <a:pt x="63" y="324"/>
                    </a:lnTo>
                    <a:lnTo>
                      <a:pt x="59" y="324"/>
                    </a:lnTo>
                    <a:lnTo>
                      <a:pt x="59" y="324"/>
                    </a:lnTo>
                    <a:lnTo>
                      <a:pt x="63" y="324"/>
                    </a:lnTo>
                    <a:lnTo>
                      <a:pt x="63" y="328"/>
                    </a:lnTo>
                    <a:lnTo>
                      <a:pt x="63" y="328"/>
                    </a:lnTo>
                    <a:lnTo>
                      <a:pt x="66" y="328"/>
                    </a:lnTo>
                    <a:lnTo>
                      <a:pt x="70" y="324"/>
                    </a:lnTo>
                    <a:lnTo>
                      <a:pt x="78" y="316"/>
                    </a:lnTo>
                    <a:lnTo>
                      <a:pt x="106" y="309"/>
                    </a:lnTo>
                    <a:lnTo>
                      <a:pt x="117" y="301"/>
                    </a:lnTo>
                    <a:lnTo>
                      <a:pt x="133" y="297"/>
                    </a:lnTo>
                    <a:lnTo>
                      <a:pt x="145" y="293"/>
                    </a:lnTo>
                    <a:lnTo>
                      <a:pt x="156" y="301"/>
                    </a:lnTo>
                    <a:lnTo>
                      <a:pt x="156" y="301"/>
                    </a:lnTo>
                    <a:lnTo>
                      <a:pt x="168" y="293"/>
                    </a:lnTo>
                    <a:lnTo>
                      <a:pt x="172" y="293"/>
                    </a:lnTo>
                    <a:lnTo>
                      <a:pt x="188" y="301"/>
                    </a:lnTo>
                    <a:lnTo>
                      <a:pt x="192" y="301"/>
                    </a:lnTo>
                    <a:lnTo>
                      <a:pt x="211" y="297"/>
                    </a:lnTo>
                    <a:lnTo>
                      <a:pt x="238" y="301"/>
                    </a:lnTo>
                    <a:lnTo>
                      <a:pt x="270" y="305"/>
                    </a:lnTo>
                    <a:lnTo>
                      <a:pt x="274" y="305"/>
                    </a:lnTo>
                    <a:lnTo>
                      <a:pt x="274" y="301"/>
                    </a:lnTo>
                    <a:lnTo>
                      <a:pt x="281" y="281"/>
                    </a:lnTo>
                    <a:lnTo>
                      <a:pt x="262" y="277"/>
                    </a:lnTo>
                    <a:lnTo>
                      <a:pt x="270" y="262"/>
                    </a:lnTo>
                    <a:lnTo>
                      <a:pt x="274" y="254"/>
                    </a:lnTo>
                    <a:lnTo>
                      <a:pt x="274" y="238"/>
                    </a:lnTo>
                    <a:lnTo>
                      <a:pt x="274" y="234"/>
                    </a:lnTo>
                    <a:lnTo>
                      <a:pt x="270" y="231"/>
                    </a:lnTo>
                    <a:lnTo>
                      <a:pt x="266" y="219"/>
                    </a:lnTo>
                    <a:lnTo>
                      <a:pt x="266" y="215"/>
                    </a:lnTo>
                    <a:lnTo>
                      <a:pt x="242" y="203"/>
                    </a:lnTo>
                    <a:lnTo>
                      <a:pt x="274" y="192"/>
                    </a:lnTo>
                    <a:lnTo>
                      <a:pt x="274" y="180"/>
                    </a:lnTo>
                    <a:lnTo>
                      <a:pt x="278" y="180"/>
                    </a:lnTo>
                    <a:lnTo>
                      <a:pt x="297" y="184"/>
                    </a:lnTo>
                    <a:lnTo>
                      <a:pt x="301" y="184"/>
                    </a:lnTo>
                    <a:lnTo>
                      <a:pt x="301" y="184"/>
                    </a:lnTo>
                    <a:lnTo>
                      <a:pt x="301" y="176"/>
                    </a:lnTo>
                    <a:lnTo>
                      <a:pt x="289" y="164"/>
                    </a:lnTo>
                    <a:lnTo>
                      <a:pt x="289" y="156"/>
                    </a:lnTo>
                    <a:lnTo>
                      <a:pt x="289" y="156"/>
                    </a:lnTo>
                    <a:lnTo>
                      <a:pt x="289" y="152"/>
                    </a:lnTo>
                    <a:lnTo>
                      <a:pt x="297" y="141"/>
                    </a:lnTo>
                    <a:lnTo>
                      <a:pt x="317" y="141"/>
                    </a:lnTo>
                    <a:lnTo>
                      <a:pt x="321" y="141"/>
                    </a:lnTo>
                    <a:lnTo>
                      <a:pt x="348" y="168"/>
                    </a:lnTo>
                    <a:lnTo>
                      <a:pt x="348" y="164"/>
                    </a:lnTo>
                    <a:lnTo>
                      <a:pt x="375" y="156"/>
                    </a:lnTo>
                    <a:moveTo>
                      <a:pt x="43" y="262"/>
                    </a:moveTo>
                    <a:lnTo>
                      <a:pt x="43" y="262"/>
                    </a:lnTo>
                    <a:lnTo>
                      <a:pt x="43" y="266"/>
                    </a:lnTo>
                    <a:lnTo>
                      <a:pt x="43" y="270"/>
                    </a:lnTo>
                    <a:lnTo>
                      <a:pt x="43" y="270"/>
                    </a:lnTo>
                    <a:lnTo>
                      <a:pt x="39" y="274"/>
                    </a:lnTo>
                    <a:lnTo>
                      <a:pt x="35" y="274"/>
                    </a:lnTo>
                    <a:lnTo>
                      <a:pt x="31" y="270"/>
                    </a:lnTo>
                    <a:lnTo>
                      <a:pt x="27" y="266"/>
                    </a:lnTo>
                    <a:lnTo>
                      <a:pt x="24" y="266"/>
                    </a:lnTo>
                    <a:lnTo>
                      <a:pt x="24" y="262"/>
                    </a:lnTo>
                    <a:lnTo>
                      <a:pt x="24" y="258"/>
                    </a:lnTo>
                    <a:lnTo>
                      <a:pt x="27" y="258"/>
                    </a:lnTo>
                    <a:lnTo>
                      <a:pt x="31" y="258"/>
                    </a:lnTo>
                    <a:lnTo>
                      <a:pt x="35" y="262"/>
                    </a:lnTo>
                    <a:lnTo>
                      <a:pt x="39" y="258"/>
                    </a:lnTo>
                    <a:lnTo>
                      <a:pt x="39" y="258"/>
                    </a:lnTo>
                    <a:lnTo>
                      <a:pt x="43" y="258"/>
                    </a:lnTo>
                    <a:lnTo>
                      <a:pt x="43" y="262"/>
                    </a:lnTo>
                    <a:lnTo>
                      <a:pt x="43" y="262"/>
                    </a:lnTo>
                    <a:moveTo>
                      <a:pt x="51" y="301"/>
                    </a:moveTo>
                    <a:lnTo>
                      <a:pt x="51" y="301"/>
                    </a:lnTo>
                    <a:lnTo>
                      <a:pt x="51" y="301"/>
                    </a:lnTo>
                    <a:lnTo>
                      <a:pt x="55" y="305"/>
                    </a:lnTo>
                    <a:lnTo>
                      <a:pt x="55" y="305"/>
                    </a:lnTo>
                    <a:lnTo>
                      <a:pt x="55" y="309"/>
                    </a:lnTo>
                    <a:lnTo>
                      <a:pt x="55" y="313"/>
                    </a:lnTo>
                    <a:lnTo>
                      <a:pt x="51" y="313"/>
                    </a:lnTo>
                    <a:lnTo>
                      <a:pt x="51" y="313"/>
                    </a:lnTo>
                    <a:lnTo>
                      <a:pt x="51" y="316"/>
                    </a:lnTo>
                    <a:lnTo>
                      <a:pt x="51" y="316"/>
                    </a:lnTo>
                    <a:lnTo>
                      <a:pt x="55" y="316"/>
                    </a:lnTo>
                    <a:lnTo>
                      <a:pt x="55" y="320"/>
                    </a:lnTo>
                    <a:lnTo>
                      <a:pt x="35" y="313"/>
                    </a:lnTo>
                    <a:lnTo>
                      <a:pt x="24" y="324"/>
                    </a:lnTo>
                    <a:lnTo>
                      <a:pt x="20" y="320"/>
                    </a:lnTo>
                    <a:lnTo>
                      <a:pt x="20" y="324"/>
                    </a:lnTo>
                    <a:lnTo>
                      <a:pt x="20" y="324"/>
                    </a:lnTo>
                    <a:lnTo>
                      <a:pt x="20" y="324"/>
                    </a:lnTo>
                    <a:lnTo>
                      <a:pt x="20" y="328"/>
                    </a:lnTo>
                    <a:lnTo>
                      <a:pt x="16" y="332"/>
                    </a:lnTo>
                    <a:lnTo>
                      <a:pt x="8" y="348"/>
                    </a:lnTo>
                    <a:lnTo>
                      <a:pt x="8" y="348"/>
                    </a:lnTo>
                    <a:lnTo>
                      <a:pt x="8" y="348"/>
                    </a:lnTo>
                    <a:lnTo>
                      <a:pt x="8" y="348"/>
                    </a:lnTo>
                    <a:lnTo>
                      <a:pt x="8" y="348"/>
                    </a:lnTo>
                    <a:lnTo>
                      <a:pt x="8" y="348"/>
                    </a:lnTo>
                    <a:lnTo>
                      <a:pt x="8" y="344"/>
                    </a:lnTo>
                    <a:lnTo>
                      <a:pt x="8" y="344"/>
                    </a:lnTo>
                    <a:lnTo>
                      <a:pt x="8" y="340"/>
                    </a:lnTo>
                    <a:lnTo>
                      <a:pt x="8" y="340"/>
                    </a:lnTo>
                    <a:lnTo>
                      <a:pt x="8" y="340"/>
                    </a:lnTo>
                    <a:lnTo>
                      <a:pt x="4" y="340"/>
                    </a:lnTo>
                    <a:lnTo>
                      <a:pt x="4" y="336"/>
                    </a:lnTo>
                    <a:lnTo>
                      <a:pt x="4" y="336"/>
                    </a:lnTo>
                    <a:lnTo>
                      <a:pt x="4" y="336"/>
                    </a:lnTo>
                    <a:lnTo>
                      <a:pt x="4" y="324"/>
                    </a:lnTo>
                    <a:lnTo>
                      <a:pt x="4" y="320"/>
                    </a:lnTo>
                    <a:lnTo>
                      <a:pt x="4" y="316"/>
                    </a:lnTo>
                    <a:lnTo>
                      <a:pt x="4" y="316"/>
                    </a:lnTo>
                    <a:lnTo>
                      <a:pt x="4" y="313"/>
                    </a:lnTo>
                    <a:lnTo>
                      <a:pt x="4" y="313"/>
                    </a:lnTo>
                    <a:lnTo>
                      <a:pt x="4" y="309"/>
                    </a:lnTo>
                    <a:lnTo>
                      <a:pt x="4" y="309"/>
                    </a:lnTo>
                    <a:lnTo>
                      <a:pt x="4" y="305"/>
                    </a:lnTo>
                    <a:lnTo>
                      <a:pt x="0" y="305"/>
                    </a:lnTo>
                    <a:lnTo>
                      <a:pt x="0" y="305"/>
                    </a:lnTo>
                    <a:lnTo>
                      <a:pt x="0" y="305"/>
                    </a:lnTo>
                    <a:lnTo>
                      <a:pt x="0" y="301"/>
                    </a:lnTo>
                    <a:lnTo>
                      <a:pt x="0" y="301"/>
                    </a:lnTo>
                    <a:lnTo>
                      <a:pt x="0" y="297"/>
                    </a:lnTo>
                    <a:lnTo>
                      <a:pt x="4" y="289"/>
                    </a:lnTo>
                    <a:lnTo>
                      <a:pt x="4" y="281"/>
                    </a:lnTo>
                    <a:lnTo>
                      <a:pt x="4" y="277"/>
                    </a:lnTo>
                    <a:lnTo>
                      <a:pt x="4" y="277"/>
                    </a:lnTo>
                    <a:lnTo>
                      <a:pt x="0" y="277"/>
                    </a:lnTo>
                    <a:lnTo>
                      <a:pt x="0" y="274"/>
                    </a:lnTo>
                    <a:lnTo>
                      <a:pt x="0" y="274"/>
                    </a:lnTo>
                    <a:lnTo>
                      <a:pt x="0" y="270"/>
                    </a:lnTo>
                    <a:lnTo>
                      <a:pt x="0" y="270"/>
                    </a:lnTo>
                    <a:lnTo>
                      <a:pt x="0" y="270"/>
                    </a:lnTo>
                    <a:lnTo>
                      <a:pt x="0" y="270"/>
                    </a:lnTo>
                    <a:lnTo>
                      <a:pt x="0" y="270"/>
                    </a:lnTo>
                    <a:lnTo>
                      <a:pt x="4" y="274"/>
                    </a:lnTo>
                    <a:lnTo>
                      <a:pt x="4" y="277"/>
                    </a:lnTo>
                    <a:lnTo>
                      <a:pt x="4" y="277"/>
                    </a:lnTo>
                    <a:lnTo>
                      <a:pt x="4" y="277"/>
                    </a:lnTo>
                    <a:lnTo>
                      <a:pt x="4" y="281"/>
                    </a:lnTo>
                    <a:lnTo>
                      <a:pt x="4" y="289"/>
                    </a:lnTo>
                    <a:lnTo>
                      <a:pt x="4" y="289"/>
                    </a:lnTo>
                    <a:lnTo>
                      <a:pt x="8" y="293"/>
                    </a:lnTo>
                    <a:lnTo>
                      <a:pt x="8" y="293"/>
                    </a:lnTo>
                    <a:lnTo>
                      <a:pt x="8" y="297"/>
                    </a:lnTo>
                    <a:lnTo>
                      <a:pt x="4" y="297"/>
                    </a:lnTo>
                    <a:lnTo>
                      <a:pt x="4" y="297"/>
                    </a:lnTo>
                    <a:lnTo>
                      <a:pt x="4" y="301"/>
                    </a:lnTo>
                    <a:lnTo>
                      <a:pt x="4" y="305"/>
                    </a:lnTo>
                    <a:lnTo>
                      <a:pt x="4" y="301"/>
                    </a:lnTo>
                    <a:lnTo>
                      <a:pt x="8" y="301"/>
                    </a:lnTo>
                    <a:lnTo>
                      <a:pt x="8" y="297"/>
                    </a:lnTo>
                    <a:lnTo>
                      <a:pt x="12" y="293"/>
                    </a:lnTo>
                    <a:lnTo>
                      <a:pt x="12" y="293"/>
                    </a:lnTo>
                    <a:lnTo>
                      <a:pt x="12" y="293"/>
                    </a:lnTo>
                    <a:lnTo>
                      <a:pt x="16" y="297"/>
                    </a:lnTo>
                    <a:lnTo>
                      <a:pt x="16" y="301"/>
                    </a:lnTo>
                    <a:lnTo>
                      <a:pt x="16" y="301"/>
                    </a:lnTo>
                    <a:lnTo>
                      <a:pt x="16" y="305"/>
                    </a:lnTo>
                    <a:lnTo>
                      <a:pt x="16" y="309"/>
                    </a:lnTo>
                    <a:lnTo>
                      <a:pt x="16" y="309"/>
                    </a:lnTo>
                    <a:lnTo>
                      <a:pt x="16" y="309"/>
                    </a:lnTo>
                    <a:lnTo>
                      <a:pt x="12" y="309"/>
                    </a:lnTo>
                    <a:lnTo>
                      <a:pt x="12" y="313"/>
                    </a:lnTo>
                    <a:lnTo>
                      <a:pt x="12" y="313"/>
                    </a:lnTo>
                    <a:lnTo>
                      <a:pt x="12" y="313"/>
                    </a:lnTo>
                    <a:lnTo>
                      <a:pt x="12" y="316"/>
                    </a:lnTo>
                    <a:lnTo>
                      <a:pt x="12" y="316"/>
                    </a:lnTo>
                    <a:lnTo>
                      <a:pt x="8" y="316"/>
                    </a:lnTo>
                    <a:lnTo>
                      <a:pt x="8" y="320"/>
                    </a:lnTo>
                    <a:lnTo>
                      <a:pt x="8" y="320"/>
                    </a:lnTo>
                    <a:lnTo>
                      <a:pt x="8" y="324"/>
                    </a:lnTo>
                    <a:lnTo>
                      <a:pt x="8" y="324"/>
                    </a:lnTo>
                    <a:lnTo>
                      <a:pt x="12" y="328"/>
                    </a:lnTo>
                    <a:lnTo>
                      <a:pt x="12" y="332"/>
                    </a:lnTo>
                    <a:lnTo>
                      <a:pt x="12" y="332"/>
                    </a:lnTo>
                    <a:lnTo>
                      <a:pt x="8" y="332"/>
                    </a:lnTo>
                    <a:lnTo>
                      <a:pt x="8" y="336"/>
                    </a:lnTo>
                    <a:lnTo>
                      <a:pt x="12" y="332"/>
                    </a:lnTo>
                    <a:lnTo>
                      <a:pt x="12" y="332"/>
                    </a:lnTo>
                    <a:lnTo>
                      <a:pt x="12" y="328"/>
                    </a:lnTo>
                    <a:lnTo>
                      <a:pt x="12" y="328"/>
                    </a:lnTo>
                    <a:lnTo>
                      <a:pt x="12" y="324"/>
                    </a:lnTo>
                    <a:lnTo>
                      <a:pt x="12" y="320"/>
                    </a:lnTo>
                    <a:lnTo>
                      <a:pt x="12" y="320"/>
                    </a:lnTo>
                    <a:lnTo>
                      <a:pt x="12" y="316"/>
                    </a:lnTo>
                    <a:lnTo>
                      <a:pt x="16" y="313"/>
                    </a:lnTo>
                    <a:lnTo>
                      <a:pt x="20" y="313"/>
                    </a:lnTo>
                    <a:lnTo>
                      <a:pt x="20" y="309"/>
                    </a:lnTo>
                    <a:lnTo>
                      <a:pt x="20" y="309"/>
                    </a:lnTo>
                    <a:lnTo>
                      <a:pt x="24" y="313"/>
                    </a:lnTo>
                    <a:lnTo>
                      <a:pt x="24" y="316"/>
                    </a:lnTo>
                    <a:lnTo>
                      <a:pt x="27" y="316"/>
                    </a:lnTo>
                    <a:lnTo>
                      <a:pt x="24" y="313"/>
                    </a:lnTo>
                    <a:lnTo>
                      <a:pt x="24" y="309"/>
                    </a:lnTo>
                    <a:lnTo>
                      <a:pt x="24" y="305"/>
                    </a:lnTo>
                    <a:lnTo>
                      <a:pt x="20" y="305"/>
                    </a:lnTo>
                    <a:lnTo>
                      <a:pt x="20" y="305"/>
                    </a:lnTo>
                    <a:lnTo>
                      <a:pt x="20" y="305"/>
                    </a:lnTo>
                    <a:lnTo>
                      <a:pt x="20" y="305"/>
                    </a:lnTo>
                    <a:lnTo>
                      <a:pt x="20" y="301"/>
                    </a:lnTo>
                    <a:lnTo>
                      <a:pt x="20" y="301"/>
                    </a:lnTo>
                    <a:lnTo>
                      <a:pt x="24" y="297"/>
                    </a:lnTo>
                    <a:lnTo>
                      <a:pt x="27" y="297"/>
                    </a:lnTo>
                    <a:lnTo>
                      <a:pt x="27" y="293"/>
                    </a:lnTo>
                    <a:lnTo>
                      <a:pt x="27" y="293"/>
                    </a:lnTo>
                    <a:lnTo>
                      <a:pt x="24" y="293"/>
                    </a:lnTo>
                    <a:lnTo>
                      <a:pt x="20" y="289"/>
                    </a:lnTo>
                    <a:lnTo>
                      <a:pt x="20" y="289"/>
                    </a:lnTo>
                    <a:lnTo>
                      <a:pt x="20" y="289"/>
                    </a:lnTo>
                    <a:lnTo>
                      <a:pt x="20" y="285"/>
                    </a:lnTo>
                    <a:lnTo>
                      <a:pt x="20" y="285"/>
                    </a:lnTo>
                    <a:lnTo>
                      <a:pt x="24" y="281"/>
                    </a:lnTo>
                    <a:lnTo>
                      <a:pt x="24" y="281"/>
                    </a:lnTo>
                    <a:lnTo>
                      <a:pt x="24" y="281"/>
                    </a:lnTo>
                    <a:lnTo>
                      <a:pt x="27" y="281"/>
                    </a:lnTo>
                    <a:lnTo>
                      <a:pt x="27" y="281"/>
                    </a:lnTo>
                    <a:lnTo>
                      <a:pt x="27" y="281"/>
                    </a:lnTo>
                    <a:lnTo>
                      <a:pt x="27" y="281"/>
                    </a:lnTo>
                    <a:lnTo>
                      <a:pt x="27" y="277"/>
                    </a:lnTo>
                    <a:lnTo>
                      <a:pt x="27" y="277"/>
                    </a:lnTo>
                    <a:lnTo>
                      <a:pt x="24" y="274"/>
                    </a:lnTo>
                    <a:lnTo>
                      <a:pt x="24" y="274"/>
                    </a:lnTo>
                    <a:lnTo>
                      <a:pt x="24" y="274"/>
                    </a:lnTo>
                    <a:lnTo>
                      <a:pt x="27" y="277"/>
                    </a:lnTo>
                    <a:lnTo>
                      <a:pt x="35" y="277"/>
                    </a:lnTo>
                    <a:lnTo>
                      <a:pt x="35" y="277"/>
                    </a:lnTo>
                    <a:lnTo>
                      <a:pt x="39" y="277"/>
                    </a:lnTo>
                    <a:lnTo>
                      <a:pt x="39" y="277"/>
                    </a:lnTo>
                    <a:lnTo>
                      <a:pt x="39" y="281"/>
                    </a:lnTo>
                    <a:lnTo>
                      <a:pt x="39" y="281"/>
                    </a:lnTo>
                    <a:lnTo>
                      <a:pt x="43" y="281"/>
                    </a:lnTo>
                    <a:lnTo>
                      <a:pt x="47" y="281"/>
                    </a:lnTo>
                    <a:lnTo>
                      <a:pt x="47" y="281"/>
                    </a:lnTo>
                    <a:lnTo>
                      <a:pt x="43" y="285"/>
                    </a:lnTo>
                    <a:lnTo>
                      <a:pt x="43" y="285"/>
                    </a:lnTo>
                    <a:lnTo>
                      <a:pt x="43" y="285"/>
                    </a:lnTo>
                    <a:lnTo>
                      <a:pt x="47" y="285"/>
                    </a:lnTo>
                    <a:lnTo>
                      <a:pt x="47" y="285"/>
                    </a:lnTo>
                    <a:lnTo>
                      <a:pt x="47" y="289"/>
                    </a:lnTo>
                    <a:lnTo>
                      <a:pt x="47" y="289"/>
                    </a:lnTo>
                    <a:lnTo>
                      <a:pt x="47" y="293"/>
                    </a:lnTo>
                    <a:lnTo>
                      <a:pt x="47" y="293"/>
                    </a:lnTo>
                    <a:lnTo>
                      <a:pt x="47" y="297"/>
                    </a:lnTo>
                    <a:lnTo>
                      <a:pt x="51" y="297"/>
                    </a:lnTo>
                    <a:lnTo>
                      <a:pt x="51" y="301"/>
                    </a:lnTo>
                    <a:moveTo>
                      <a:pt x="78" y="277"/>
                    </a:moveTo>
                    <a:lnTo>
                      <a:pt x="78" y="277"/>
                    </a:lnTo>
                    <a:lnTo>
                      <a:pt x="82" y="277"/>
                    </a:lnTo>
                    <a:lnTo>
                      <a:pt x="82" y="281"/>
                    </a:lnTo>
                    <a:lnTo>
                      <a:pt x="82" y="285"/>
                    </a:lnTo>
                    <a:lnTo>
                      <a:pt x="66" y="293"/>
                    </a:lnTo>
                    <a:lnTo>
                      <a:pt x="66" y="289"/>
                    </a:lnTo>
                    <a:lnTo>
                      <a:pt x="66" y="289"/>
                    </a:lnTo>
                    <a:lnTo>
                      <a:pt x="66" y="289"/>
                    </a:lnTo>
                    <a:lnTo>
                      <a:pt x="66" y="289"/>
                    </a:lnTo>
                    <a:lnTo>
                      <a:pt x="66" y="285"/>
                    </a:lnTo>
                    <a:lnTo>
                      <a:pt x="66" y="285"/>
                    </a:lnTo>
                    <a:lnTo>
                      <a:pt x="66" y="281"/>
                    </a:lnTo>
                    <a:lnTo>
                      <a:pt x="66" y="281"/>
                    </a:lnTo>
                    <a:lnTo>
                      <a:pt x="70" y="274"/>
                    </a:lnTo>
                    <a:lnTo>
                      <a:pt x="70" y="270"/>
                    </a:lnTo>
                    <a:lnTo>
                      <a:pt x="70" y="270"/>
                    </a:lnTo>
                    <a:lnTo>
                      <a:pt x="70" y="270"/>
                    </a:lnTo>
                    <a:lnTo>
                      <a:pt x="74" y="270"/>
                    </a:lnTo>
                    <a:lnTo>
                      <a:pt x="74" y="274"/>
                    </a:lnTo>
                    <a:lnTo>
                      <a:pt x="78" y="277"/>
                    </a:lnTo>
                    <a:moveTo>
                      <a:pt x="133" y="125"/>
                    </a:moveTo>
                    <a:lnTo>
                      <a:pt x="133" y="125"/>
                    </a:lnTo>
                    <a:lnTo>
                      <a:pt x="133" y="125"/>
                    </a:lnTo>
                    <a:lnTo>
                      <a:pt x="137" y="129"/>
                    </a:lnTo>
                    <a:lnTo>
                      <a:pt x="137" y="129"/>
                    </a:lnTo>
                    <a:lnTo>
                      <a:pt x="137" y="129"/>
                    </a:lnTo>
                    <a:lnTo>
                      <a:pt x="141" y="129"/>
                    </a:lnTo>
                    <a:lnTo>
                      <a:pt x="141" y="133"/>
                    </a:lnTo>
                    <a:lnTo>
                      <a:pt x="141" y="133"/>
                    </a:lnTo>
                    <a:lnTo>
                      <a:pt x="137" y="137"/>
                    </a:lnTo>
                    <a:lnTo>
                      <a:pt x="137" y="141"/>
                    </a:lnTo>
                    <a:lnTo>
                      <a:pt x="129" y="141"/>
                    </a:lnTo>
                    <a:lnTo>
                      <a:pt x="129" y="141"/>
                    </a:lnTo>
                    <a:lnTo>
                      <a:pt x="129" y="141"/>
                    </a:lnTo>
                    <a:lnTo>
                      <a:pt x="129" y="145"/>
                    </a:lnTo>
                    <a:lnTo>
                      <a:pt x="121" y="145"/>
                    </a:lnTo>
                    <a:lnTo>
                      <a:pt x="109" y="152"/>
                    </a:lnTo>
                    <a:lnTo>
                      <a:pt x="106" y="152"/>
                    </a:lnTo>
                    <a:lnTo>
                      <a:pt x="106" y="152"/>
                    </a:lnTo>
                    <a:lnTo>
                      <a:pt x="102" y="149"/>
                    </a:lnTo>
                    <a:lnTo>
                      <a:pt x="102" y="149"/>
                    </a:lnTo>
                    <a:lnTo>
                      <a:pt x="98" y="149"/>
                    </a:lnTo>
                    <a:lnTo>
                      <a:pt x="94" y="149"/>
                    </a:lnTo>
                    <a:lnTo>
                      <a:pt x="94" y="145"/>
                    </a:lnTo>
                    <a:lnTo>
                      <a:pt x="94" y="145"/>
                    </a:lnTo>
                    <a:lnTo>
                      <a:pt x="94" y="141"/>
                    </a:lnTo>
                    <a:lnTo>
                      <a:pt x="94" y="141"/>
                    </a:lnTo>
                    <a:lnTo>
                      <a:pt x="94" y="141"/>
                    </a:lnTo>
                    <a:lnTo>
                      <a:pt x="94" y="137"/>
                    </a:lnTo>
                    <a:lnTo>
                      <a:pt x="94" y="137"/>
                    </a:lnTo>
                    <a:lnTo>
                      <a:pt x="94" y="137"/>
                    </a:lnTo>
                    <a:lnTo>
                      <a:pt x="94" y="141"/>
                    </a:lnTo>
                    <a:lnTo>
                      <a:pt x="98" y="141"/>
                    </a:lnTo>
                    <a:lnTo>
                      <a:pt x="98" y="141"/>
                    </a:lnTo>
                    <a:lnTo>
                      <a:pt x="98" y="137"/>
                    </a:lnTo>
                    <a:lnTo>
                      <a:pt x="98" y="137"/>
                    </a:lnTo>
                    <a:lnTo>
                      <a:pt x="106" y="137"/>
                    </a:lnTo>
                    <a:lnTo>
                      <a:pt x="106" y="137"/>
                    </a:lnTo>
                    <a:lnTo>
                      <a:pt x="106" y="137"/>
                    </a:lnTo>
                    <a:lnTo>
                      <a:pt x="109" y="141"/>
                    </a:lnTo>
                    <a:lnTo>
                      <a:pt x="109" y="141"/>
                    </a:lnTo>
                    <a:lnTo>
                      <a:pt x="109" y="141"/>
                    </a:lnTo>
                    <a:lnTo>
                      <a:pt x="109" y="141"/>
                    </a:lnTo>
                    <a:lnTo>
                      <a:pt x="109" y="141"/>
                    </a:lnTo>
                    <a:lnTo>
                      <a:pt x="109" y="141"/>
                    </a:lnTo>
                    <a:lnTo>
                      <a:pt x="109" y="137"/>
                    </a:lnTo>
                    <a:lnTo>
                      <a:pt x="109" y="137"/>
                    </a:lnTo>
                    <a:lnTo>
                      <a:pt x="109" y="137"/>
                    </a:lnTo>
                    <a:lnTo>
                      <a:pt x="113" y="137"/>
                    </a:lnTo>
                    <a:lnTo>
                      <a:pt x="113" y="137"/>
                    </a:lnTo>
                    <a:lnTo>
                      <a:pt x="113" y="137"/>
                    </a:lnTo>
                    <a:lnTo>
                      <a:pt x="113" y="133"/>
                    </a:lnTo>
                    <a:lnTo>
                      <a:pt x="113" y="133"/>
                    </a:lnTo>
                    <a:lnTo>
                      <a:pt x="109" y="133"/>
                    </a:lnTo>
                    <a:lnTo>
                      <a:pt x="109" y="133"/>
                    </a:lnTo>
                    <a:lnTo>
                      <a:pt x="109" y="133"/>
                    </a:lnTo>
                    <a:lnTo>
                      <a:pt x="98" y="125"/>
                    </a:lnTo>
                    <a:lnTo>
                      <a:pt x="98" y="125"/>
                    </a:lnTo>
                    <a:lnTo>
                      <a:pt x="106" y="125"/>
                    </a:lnTo>
                    <a:lnTo>
                      <a:pt x="106" y="125"/>
                    </a:lnTo>
                    <a:lnTo>
                      <a:pt x="109" y="125"/>
                    </a:lnTo>
                    <a:lnTo>
                      <a:pt x="113" y="121"/>
                    </a:lnTo>
                    <a:lnTo>
                      <a:pt x="121" y="121"/>
                    </a:lnTo>
                    <a:lnTo>
                      <a:pt x="125" y="121"/>
                    </a:lnTo>
                    <a:lnTo>
                      <a:pt x="121" y="121"/>
                    </a:lnTo>
                    <a:lnTo>
                      <a:pt x="109" y="121"/>
                    </a:lnTo>
                    <a:lnTo>
                      <a:pt x="106" y="121"/>
                    </a:lnTo>
                    <a:lnTo>
                      <a:pt x="106" y="117"/>
                    </a:lnTo>
                    <a:lnTo>
                      <a:pt x="102" y="113"/>
                    </a:lnTo>
                    <a:lnTo>
                      <a:pt x="102" y="113"/>
                    </a:lnTo>
                    <a:lnTo>
                      <a:pt x="102" y="110"/>
                    </a:lnTo>
                    <a:lnTo>
                      <a:pt x="106" y="110"/>
                    </a:lnTo>
                    <a:lnTo>
                      <a:pt x="106" y="110"/>
                    </a:lnTo>
                    <a:lnTo>
                      <a:pt x="106" y="110"/>
                    </a:lnTo>
                    <a:lnTo>
                      <a:pt x="109" y="110"/>
                    </a:lnTo>
                    <a:lnTo>
                      <a:pt x="109" y="113"/>
                    </a:lnTo>
                    <a:lnTo>
                      <a:pt x="109" y="110"/>
                    </a:lnTo>
                    <a:lnTo>
                      <a:pt x="109" y="110"/>
                    </a:lnTo>
                    <a:lnTo>
                      <a:pt x="113" y="113"/>
                    </a:lnTo>
                    <a:lnTo>
                      <a:pt x="113" y="113"/>
                    </a:lnTo>
                    <a:lnTo>
                      <a:pt x="113" y="113"/>
                    </a:lnTo>
                    <a:lnTo>
                      <a:pt x="113" y="113"/>
                    </a:lnTo>
                    <a:lnTo>
                      <a:pt x="113" y="113"/>
                    </a:lnTo>
                    <a:lnTo>
                      <a:pt x="113" y="113"/>
                    </a:lnTo>
                    <a:lnTo>
                      <a:pt x="113" y="110"/>
                    </a:lnTo>
                    <a:lnTo>
                      <a:pt x="113" y="106"/>
                    </a:lnTo>
                    <a:lnTo>
                      <a:pt x="117" y="106"/>
                    </a:lnTo>
                    <a:lnTo>
                      <a:pt x="121" y="106"/>
                    </a:lnTo>
                    <a:lnTo>
                      <a:pt x="121" y="113"/>
                    </a:lnTo>
                    <a:lnTo>
                      <a:pt x="125" y="117"/>
                    </a:lnTo>
                    <a:lnTo>
                      <a:pt x="129" y="121"/>
                    </a:lnTo>
                    <a:lnTo>
                      <a:pt x="133" y="121"/>
                    </a:lnTo>
                    <a:lnTo>
                      <a:pt x="129" y="121"/>
                    </a:lnTo>
                    <a:lnTo>
                      <a:pt x="129" y="117"/>
                    </a:lnTo>
                    <a:lnTo>
                      <a:pt x="129" y="117"/>
                    </a:lnTo>
                    <a:lnTo>
                      <a:pt x="129" y="110"/>
                    </a:lnTo>
                    <a:lnTo>
                      <a:pt x="129" y="106"/>
                    </a:lnTo>
                    <a:lnTo>
                      <a:pt x="125" y="106"/>
                    </a:lnTo>
                    <a:lnTo>
                      <a:pt x="121" y="98"/>
                    </a:lnTo>
                    <a:lnTo>
                      <a:pt x="117" y="98"/>
                    </a:lnTo>
                    <a:lnTo>
                      <a:pt x="117" y="98"/>
                    </a:lnTo>
                    <a:lnTo>
                      <a:pt x="117" y="94"/>
                    </a:lnTo>
                    <a:lnTo>
                      <a:pt x="121" y="94"/>
                    </a:lnTo>
                    <a:lnTo>
                      <a:pt x="121" y="94"/>
                    </a:lnTo>
                    <a:lnTo>
                      <a:pt x="125" y="94"/>
                    </a:lnTo>
                    <a:lnTo>
                      <a:pt x="121" y="90"/>
                    </a:lnTo>
                    <a:lnTo>
                      <a:pt x="125" y="90"/>
                    </a:lnTo>
                    <a:lnTo>
                      <a:pt x="125" y="90"/>
                    </a:lnTo>
                    <a:lnTo>
                      <a:pt x="125" y="90"/>
                    </a:lnTo>
                    <a:lnTo>
                      <a:pt x="129" y="94"/>
                    </a:lnTo>
                    <a:lnTo>
                      <a:pt x="129" y="94"/>
                    </a:lnTo>
                    <a:lnTo>
                      <a:pt x="129" y="94"/>
                    </a:lnTo>
                    <a:lnTo>
                      <a:pt x="129" y="98"/>
                    </a:lnTo>
                    <a:lnTo>
                      <a:pt x="129" y="94"/>
                    </a:lnTo>
                    <a:lnTo>
                      <a:pt x="133" y="94"/>
                    </a:lnTo>
                    <a:lnTo>
                      <a:pt x="137" y="94"/>
                    </a:lnTo>
                    <a:lnTo>
                      <a:pt x="137" y="98"/>
                    </a:lnTo>
                    <a:lnTo>
                      <a:pt x="141" y="98"/>
                    </a:lnTo>
                    <a:lnTo>
                      <a:pt x="141" y="98"/>
                    </a:lnTo>
                    <a:lnTo>
                      <a:pt x="145" y="102"/>
                    </a:lnTo>
                    <a:lnTo>
                      <a:pt x="145" y="106"/>
                    </a:lnTo>
                    <a:lnTo>
                      <a:pt x="145" y="110"/>
                    </a:lnTo>
                    <a:lnTo>
                      <a:pt x="141" y="110"/>
                    </a:lnTo>
                    <a:lnTo>
                      <a:pt x="141" y="117"/>
                    </a:lnTo>
                    <a:lnTo>
                      <a:pt x="137" y="117"/>
                    </a:lnTo>
                    <a:lnTo>
                      <a:pt x="137" y="121"/>
                    </a:lnTo>
                    <a:lnTo>
                      <a:pt x="133" y="121"/>
                    </a:lnTo>
                    <a:lnTo>
                      <a:pt x="133" y="121"/>
                    </a:lnTo>
                    <a:lnTo>
                      <a:pt x="133" y="125"/>
                    </a:lnTo>
                    <a:lnTo>
                      <a:pt x="133" y="125"/>
                    </a:lnTo>
                    <a:moveTo>
                      <a:pt x="102" y="184"/>
                    </a:moveTo>
                    <a:lnTo>
                      <a:pt x="102" y="184"/>
                    </a:lnTo>
                    <a:lnTo>
                      <a:pt x="102" y="188"/>
                    </a:lnTo>
                    <a:lnTo>
                      <a:pt x="102" y="188"/>
                    </a:lnTo>
                    <a:lnTo>
                      <a:pt x="102" y="192"/>
                    </a:lnTo>
                    <a:lnTo>
                      <a:pt x="102" y="192"/>
                    </a:lnTo>
                    <a:lnTo>
                      <a:pt x="106" y="192"/>
                    </a:lnTo>
                    <a:lnTo>
                      <a:pt x="106" y="195"/>
                    </a:lnTo>
                    <a:lnTo>
                      <a:pt x="106" y="195"/>
                    </a:lnTo>
                    <a:lnTo>
                      <a:pt x="109" y="195"/>
                    </a:lnTo>
                    <a:lnTo>
                      <a:pt x="106" y="199"/>
                    </a:lnTo>
                    <a:lnTo>
                      <a:pt x="106" y="199"/>
                    </a:lnTo>
                    <a:lnTo>
                      <a:pt x="102" y="199"/>
                    </a:lnTo>
                    <a:lnTo>
                      <a:pt x="106" y="199"/>
                    </a:lnTo>
                    <a:lnTo>
                      <a:pt x="106" y="199"/>
                    </a:lnTo>
                    <a:lnTo>
                      <a:pt x="109" y="203"/>
                    </a:lnTo>
                    <a:lnTo>
                      <a:pt x="109" y="203"/>
                    </a:lnTo>
                    <a:lnTo>
                      <a:pt x="109" y="203"/>
                    </a:lnTo>
                    <a:lnTo>
                      <a:pt x="109" y="203"/>
                    </a:lnTo>
                    <a:lnTo>
                      <a:pt x="113" y="203"/>
                    </a:lnTo>
                    <a:lnTo>
                      <a:pt x="113" y="203"/>
                    </a:lnTo>
                    <a:lnTo>
                      <a:pt x="113" y="207"/>
                    </a:lnTo>
                    <a:lnTo>
                      <a:pt x="109" y="207"/>
                    </a:lnTo>
                    <a:lnTo>
                      <a:pt x="106" y="211"/>
                    </a:lnTo>
                    <a:lnTo>
                      <a:pt x="98" y="211"/>
                    </a:lnTo>
                    <a:lnTo>
                      <a:pt x="94" y="215"/>
                    </a:lnTo>
                    <a:lnTo>
                      <a:pt x="86" y="219"/>
                    </a:lnTo>
                    <a:lnTo>
                      <a:pt x="86" y="219"/>
                    </a:lnTo>
                    <a:lnTo>
                      <a:pt x="86" y="215"/>
                    </a:lnTo>
                    <a:lnTo>
                      <a:pt x="86" y="215"/>
                    </a:lnTo>
                    <a:lnTo>
                      <a:pt x="86" y="211"/>
                    </a:lnTo>
                    <a:lnTo>
                      <a:pt x="82" y="211"/>
                    </a:lnTo>
                    <a:lnTo>
                      <a:pt x="82" y="211"/>
                    </a:lnTo>
                    <a:lnTo>
                      <a:pt x="82" y="211"/>
                    </a:lnTo>
                    <a:lnTo>
                      <a:pt x="78" y="215"/>
                    </a:lnTo>
                    <a:lnTo>
                      <a:pt x="78" y="219"/>
                    </a:lnTo>
                    <a:lnTo>
                      <a:pt x="74" y="231"/>
                    </a:lnTo>
                    <a:lnTo>
                      <a:pt x="70" y="234"/>
                    </a:lnTo>
                    <a:lnTo>
                      <a:pt x="70" y="238"/>
                    </a:lnTo>
                    <a:lnTo>
                      <a:pt x="70" y="238"/>
                    </a:lnTo>
                    <a:lnTo>
                      <a:pt x="74" y="238"/>
                    </a:lnTo>
                    <a:lnTo>
                      <a:pt x="74" y="238"/>
                    </a:lnTo>
                    <a:lnTo>
                      <a:pt x="74" y="242"/>
                    </a:lnTo>
                    <a:lnTo>
                      <a:pt x="70" y="246"/>
                    </a:lnTo>
                    <a:lnTo>
                      <a:pt x="66" y="246"/>
                    </a:lnTo>
                    <a:lnTo>
                      <a:pt x="66" y="246"/>
                    </a:lnTo>
                    <a:lnTo>
                      <a:pt x="66" y="242"/>
                    </a:lnTo>
                    <a:lnTo>
                      <a:pt x="66" y="242"/>
                    </a:lnTo>
                    <a:lnTo>
                      <a:pt x="66" y="242"/>
                    </a:lnTo>
                    <a:lnTo>
                      <a:pt x="66" y="238"/>
                    </a:lnTo>
                    <a:lnTo>
                      <a:pt x="66" y="238"/>
                    </a:lnTo>
                    <a:lnTo>
                      <a:pt x="66" y="238"/>
                    </a:lnTo>
                    <a:lnTo>
                      <a:pt x="66" y="238"/>
                    </a:lnTo>
                    <a:lnTo>
                      <a:pt x="66" y="238"/>
                    </a:lnTo>
                    <a:lnTo>
                      <a:pt x="66" y="234"/>
                    </a:lnTo>
                    <a:lnTo>
                      <a:pt x="70" y="234"/>
                    </a:lnTo>
                    <a:lnTo>
                      <a:pt x="66" y="234"/>
                    </a:lnTo>
                    <a:lnTo>
                      <a:pt x="51" y="242"/>
                    </a:lnTo>
                    <a:lnTo>
                      <a:pt x="51" y="242"/>
                    </a:lnTo>
                    <a:lnTo>
                      <a:pt x="47" y="238"/>
                    </a:lnTo>
                    <a:lnTo>
                      <a:pt x="47" y="238"/>
                    </a:lnTo>
                    <a:lnTo>
                      <a:pt x="47" y="234"/>
                    </a:lnTo>
                    <a:lnTo>
                      <a:pt x="47" y="231"/>
                    </a:lnTo>
                    <a:lnTo>
                      <a:pt x="51" y="234"/>
                    </a:lnTo>
                    <a:lnTo>
                      <a:pt x="55" y="234"/>
                    </a:lnTo>
                    <a:lnTo>
                      <a:pt x="51" y="231"/>
                    </a:lnTo>
                    <a:lnTo>
                      <a:pt x="55" y="227"/>
                    </a:lnTo>
                    <a:lnTo>
                      <a:pt x="59" y="227"/>
                    </a:lnTo>
                    <a:lnTo>
                      <a:pt x="63" y="227"/>
                    </a:lnTo>
                    <a:lnTo>
                      <a:pt x="63" y="227"/>
                    </a:lnTo>
                    <a:lnTo>
                      <a:pt x="59" y="223"/>
                    </a:lnTo>
                    <a:lnTo>
                      <a:pt x="59" y="223"/>
                    </a:lnTo>
                    <a:lnTo>
                      <a:pt x="59" y="223"/>
                    </a:lnTo>
                    <a:lnTo>
                      <a:pt x="59" y="223"/>
                    </a:lnTo>
                    <a:lnTo>
                      <a:pt x="63" y="219"/>
                    </a:lnTo>
                    <a:lnTo>
                      <a:pt x="63" y="215"/>
                    </a:lnTo>
                    <a:lnTo>
                      <a:pt x="59" y="219"/>
                    </a:lnTo>
                    <a:lnTo>
                      <a:pt x="59" y="219"/>
                    </a:lnTo>
                    <a:lnTo>
                      <a:pt x="55" y="219"/>
                    </a:lnTo>
                    <a:lnTo>
                      <a:pt x="47" y="219"/>
                    </a:lnTo>
                    <a:lnTo>
                      <a:pt x="47" y="219"/>
                    </a:lnTo>
                    <a:lnTo>
                      <a:pt x="51" y="219"/>
                    </a:lnTo>
                    <a:lnTo>
                      <a:pt x="51" y="219"/>
                    </a:lnTo>
                    <a:lnTo>
                      <a:pt x="51" y="219"/>
                    </a:lnTo>
                    <a:lnTo>
                      <a:pt x="51" y="215"/>
                    </a:lnTo>
                    <a:lnTo>
                      <a:pt x="47" y="215"/>
                    </a:lnTo>
                    <a:lnTo>
                      <a:pt x="47" y="215"/>
                    </a:lnTo>
                    <a:lnTo>
                      <a:pt x="47" y="215"/>
                    </a:lnTo>
                    <a:lnTo>
                      <a:pt x="51" y="211"/>
                    </a:lnTo>
                    <a:lnTo>
                      <a:pt x="59" y="211"/>
                    </a:lnTo>
                    <a:lnTo>
                      <a:pt x="59" y="207"/>
                    </a:lnTo>
                    <a:lnTo>
                      <a:pt x="59" y="207"/>
                    </a:lnTo>
                    <a:lnTo>
                      <a:pt x="59" y="207"/>
                    </a:lnTo>
                    <a:lnTo>
                      <a:pt x="59" y="207"/>
                    </a:lnTo>
                    <a:lnTo>
                      <a:pt x="59" y="207"/>
                    </a:lnTo>
                    <a:lnTo>
                      <a:pt x="59" y="207"/>
                    </a:lnTo>
                    <a:lnTo>
                      <a:pt x="59" y="207"/>
                    </a:lnTo>
                    <a:lnTo>
                      <a:pt x="59" y="207"/>
                    </a:lnTo>
                    <a:lnTo>
                      <a:pt x="55" y="203"/>
                    </a:lnTo>
                    <a:lnTo>
                      <a:pt x="55" y="203"/>
                    </a:lnTo>
                    <a:lnTo>
                      <a:pt x="55" y="203"/>
                    </a:lnTo>
                    <a:lnTo>
                      <a:pt x="55" y="207"/>
                    </a:lnTo>
                    <a:lnTo>
                      <a:pt x="55" y="207"/>
                    </a:lnTo>
                    <a:lnTo>
                      <a:pt x="51" y="207"/>
                    </a:lnTo>
                    <a:lnTo>
                      <a:pt x="51" y="203"/>
                    </a:lnTo>
                    <a:lnTo>
                      <a:pt x="51" y="203"/>
                    </a:lnTo>
                    <a:lnTo>
                      <a:pt x="51" y="203"/>
                    </a:lnTo>
                    <a:lnTo>
                      <a:pt x="51" y="203"/>
                    </a:lnTo>
                    <a:lnTo>
                      <a:pt x="47" y="203"/>
                    </a:lnTo>
                    <a:lnTo>
                      <a:pt x="43" y="203"/>
                    </a:lnTo>
                    <a:lnTo>
                      <a:pt x="43" y="203"/>
                    </a:lnTo>
                    <a:lnTo>
                      <a:pt x="43" y="199"/>
                    </a:lnTo>
                    <a:lnTo>
                      <a:pt x="59" y="199"/>
                    </a:lnTo>
                    <a:lnTo>
                      <a:pt x="55" y="199"/>
                    </a:lnTo>
                    <a:lnTo>
                      <a:pt x="55" y="195"/>
                    </a:lnTo>
                    <a:lnTo>
                      <a:pt x="55" y="195"/>
                    </a:lnTo>
                    <a:lnTo>
                      <a:pt x="55" y="195"/>
                    </a:lnTo>
                    <a:lnTo>
                      <a:pt x="51" y="195"/>
                    </a:lnTo>
                    <a:lnTo>
                      <a:pt x="51" y="195"/>
                    </a:lnTo>
                    <a:lnTo>
                      <a:pt x="51" y="195"/>
                    </a:lnTo>
                    <a:lnTo>
                      <a:pt x="51" y="195"/>
                    </a:lnTo>
                    <a:lnTo>
                      <a:pt x="55" y="192"/>
                    </a:lnTo>
                    <a:lnTo>
                      <a:pt x="51" y="192"/>
                    </a:lnTo>
                    <a:lnTo>
                      <a:pt x="51" y="192"/>
                    </a:lnTo>
                    <a:lnTo>
                      <a:pt x="47" y="195"/>
                    </a:lnTo>
                    <a:lnTo>
                      <a:pt x="39" y="195"/>
                    </a:lnTo>
                    <a:lnTo>
                      <a:pt x="39" y="195"/>
                    </a:lnTo>
                    <a:lnTo>
                      <a:pt x="39" y="195"/>
                    </a:lnTo>
                    <a:lnTo>
                      <a:pt x="43" y="192"/>
                    </a:lnTo>
                    <a:lnTo>
                      <a:pt x="43" y="192"/>
                    </a:lnTo>
                    <a:lnTo>
                      <a:pt x="43" y="192"/>
                    </a:lnTo>
                    <a:lnTo>
                      <a:pt x="43" y="188"/>
                    </a:lnTo>
                    <a:lnTo>
                      <a:pt x="43" y="188"/>
                    </a:lnTo>
                    <a:lnTo>
                      <a:pt x="43" y="188"/>
                    </a:lnTo>
                    <a:lnTo>
                      <a:pt x="43" y="188"/>
                    </a:lnTo>
                    <a:lnTo>
                      <a:pt x="47" y="188"/>
                    </a:lnTo>
                    <a:lnTo>
                      <a:pt x="47" y="188"/>
                    </a:lnTo>
                    <a:lnTo>
                      <a:pt x="47" y="188"/>
                    </a:lnTo>
                    <a:lnTo>
                      <a:pt x="47" y="188"/>
                    </a:lnTo>
                    <a:lnTo>
                      <a:pt x="47" y="188"/>
                    </a:lnTo>
                    <a:lnTo>
                      <a:pt x="47" y="188"/>
                    </a:lnTo>
                    <a:lnTo>
                      <a:pt x="51" y="188"/>
                    </a:lnTo>
                    <a:lnTo>
                      <a:pt x="51" y="188"/>
                    </a:lnTo>
                    <a:lnTo>
                      <a:pt x="51" y="188"/>
                    </a:lnTo>
                    <a:lnTo>
                      <a:pt x="51" y="188"/>
                    </a:lnTo>
                    <a:lnTo>
                      <a:pt x="55" y="184"/>
                    </a:lnTo>
                    <a:lnTo>
                      <a:pt x="63" y="184"/>
                    </a:lnTo>
                    <a:lnTo>
                      <a:pt x="66" y="188"/>
                    </a:lnTo>
                    <a:lnTo>
                      <a:pt x="70" y="188"/>
                    </a:lnTo>
                    <a:lnTo>
                      <a:pt x="70" y="184"/>
                    </a:lnTo>
                    <a:lnTo>
                      <a:pt x="66" y="184"/>
                    </a:lnTo>
                    <a:lnTo>
                      <a:pt x="66" y="184"/>
                    </a:lnTo>
                    <a:lnTo>
                      <a:pt x="63" y="180"/>
                    </a:lnTo>
                    <a:lnTo>
                      <a:pt x="63" y="180"/>
                    </a:lnTo>
                    <a:lnTo>
                      <a:pt x="70" y="180"/>
                    </a:lnTo>
                    <a:lnTo>
                      <a:pt x="74" y="176"/>
                    </a:lnTo>
                    <a:lnTo>
                      <a:pt x="63" y="176"/>
                    </a:lnTo>
                    <a:lnTo>
                      <a:pt x="55" y="176"/>
                    </a:lnTo>
                    <a:lnTo>
                      <a:pt x="51" y="168"/>
                    </a:lnTo>
                    <a:lnTo>
                      <a:pt x="55" y="168"/>
                    </a:lnTo>
                    <a:lnTo>
                      <a:pt x="55" y="168"/>
                    </a:lnTo>
                    <a:lnTo>
                      <a:pt x="55" y="172"/>
                    </a:lnTo>
                    <a:lnTo>
                      <a:pt x="59" y="172"/>
                    </a:lnTo>
                    <a:lnTo>
                      <a:pt x="59" y="172"/>
                    </a:lnTo>
                    <a:lnTo>
                      <a:pt x="59" y="172"/>
                    </a:lnTo>
                    <a:lnTo>
                      <a:pt x="59" y="172"/>
                    </a:lnTo>
                    <a:lnTo>
                      <a:pt x="59" y="172"/>
                    </a:lnTo>
                    <a:lnTo>
                      <a:pt x="63" y="172"/>
                    </a:lnTo>
                    <a:lnTo>
                      <a:pt x="63" y="168"/>
                    </a:lnTo>
                    <a:lnTo>
                      <a:pt x="63" y="168"/>
                    </a:lnTo>
                    <a:lnTo>
                      <a:pt x="59" y="164"/>
                    </a:lnTo>
                    <a:lnTo>
                      <a:pt x="59" y="164"/>
                    </a:lnTo>
                    <a:lnTo>
                      <a:pt x="59" y="164"/>
                    </a:lnTo>
                    <a:lnTo>
                      <a:pt x="59" y="160"/>
                    </a:lnTo>
                    <a:lnTo>
                      <a:pt x="59" y="160"/>
                    </a:lnTo>
                    <a:lnTo>
                      <a:pt x="63" y="164"/>
                    </a:lnTo>
                    <a:lnTo>
                      <a:pt x="63" y="164"/>
                    </a:lnTo>
                    <a:lnTo>
                      <a:pt x="66" y="164"/>
                    </a:lnTo>
                    <a:lnTo>
                      <a:pt x="66" y="164"/>
                    </a:lnTo>
                    <a:lnTo>
                      <a:pt x="66" y="164"/>
                    </a:lnTo>
                    <a:lnTo>
                      <a:pt x="70" y="168"/>
                    </a:lnTo>
                    <a:lnTo>
                      <a:pt x="70" y="168"/>
                    </a:lnTo>
                    <a:lnTo>
                      <a:pt x="70" y="168"/>
                    </a:lnTo>
                    <a:lnTo>
                      <a:pt x="74" y="168"/>
                    </a:lnTo>
                    <a:lnTo>
                      <a:pt x="78" y="168"/>
                    </a:lnTo>
                    <a:lnTo>
                      <a:pt x="78" y="168"/>
                    </a:lnTo>
                    <a:lnTo>
                      <a:pt x="78" y="168"/>
                    </a:lnTo>
                    <a:lnTo>
                      <a:pt x="78" y="168"/>
                    </a:lnTo>
                    <a:lnTo>
                      <a:pt x="74" y="168"/>
                    </a:lnTo>
                    <a:lnTo>
                      <a:pt x="74" y="164"/>
                    </a:lnTo>
                    <a:lnTo>
                      <a:pt x="74" y="164"/>
                    </a:lnTo>
                    <a:lnTo>
                      <a:pt x="74" y="160"/>
                    </a:lnTo>
                    <a:lnTo>
                      <a:pt x="70" y="160"/>
                    </a:lnTo>
                    <a:lnTo>
                      <a:pt x="66" y="160"/>
                    </a:lnTo>
                    <a:lnTo>
                      <a:pt x="66" y="156"/>
                    </a:lnTo>
                    <a:lnTo>
                      <a:pt x="63" y="156"/>
                    </a:lnTo>
                    <a:lnTo>
                      <a:pt x="63" y="156"/>
                    </a:lnTo>
                    <a:lnTo>
                      <a:pt x="63" y="152"/>
                    </a:lnTo>
                    <a:lnTo>
                      <a:pt x="63" y="152"/>
                    </a:lnTo>
                    <a:lnTo>
                      <a:pt x="63" y="152"/>
                    </a:lnTo>
                    <a:lnTo>
                      <a:pt x="63" y="152"/>
                    </a:lnTo>
                    <a:lnTo>
                      <a:pt x="66" y="152"/>
                    </a:lnTo>
                    <a:lnTo>
                      <a:pt x="70" y="152"/>
                    </a:lnTo>
                    <a:lnTo>
                      <a:pt x="74" y="160"/>
                    </a:lnTo>
                    <a:lnTo>
                      <a:pt x="74" y="160"/>
                    </a:lnTo>
                    <a:lnTo>
                      <a:pt x="78" y="164"/>
                    </a:lnTo>
                    <a:lnTo>
                      <a:pt x="78" y="160"/>
                    </a:lnTo>
                    <a:lnTo>
                      <a:pt x="78" y="160"/>
                    </a:lnTo>
                    <a:lnTo>
                      <a:pt x="78" y="160"/>
                    </a:lnTo>
                    <a:lnTo>
                      <a:pt x="78" y="160"/>
                    </a:lnTo>
                    <a:lnTo>
                      <a:pt x="78" y="156"/>
                    </a:lnTo>
                    <a:lnTo>
                      <a:pt x="74" y="156"/>
                    </a:lnTo>
                    <a:lnTo>
                      <a:pt x="74" y="152"/>
                    </a:lnTo>
                    <a:lnTo>
                      <a:pt x="74" y="152"/>
                    </a:lnTo>
                    <a:lnTo>
                      <a:pt x="74" y="152"/>
                    </a:lnTo>
                    <a:lnTo>
                      <a:pt x="74" y="149"/>
                    </a:lnTo>
                    <a:lnTo>
                      <a:pt x="74" y="149"/>
                    </a:lnTo>
                    <a:lnTo>
                      <a:pt x="74" y="149"/>
                    </a:lnTo>
                    <a:lnTo>
                      <a:pt x="74" y="149"/>
                    </a:lnTo>
                    <a:lnTo>
                      <a:pt x="74" y="149"/>
                    </a:lnTo>
                    <a:lnTo>
                      <a:pt x="74" y="149"/>
                    </a:lnTo>
                    <a:lnTo>
                      <a:pt x="78" y="149"/>
                    </a:lnTo>
                    <a:lnTo>
                      <a:pt x="82" y="156"/>
                    </a:lnTo>
                    <a:lnTo>
                      <a:pt x="82" y="156"/>
                    </a:lnTo>
                    <a:lnTo>
                      <a:pt x="82" y="156"/>
                    </a:lnTo>
                    <a:lnTo>
                      <a:pt x="82" y="149"/>
                    </a:lnTo>
                    <a:lnTo>
                      <a:pt x="82" y="149"/>
                    </a:lnTo>
                    <a:lnTo>
                      <a:pt x="82" y="149"/>
                    </a:lnTo>
                    <a:lnTo>
                      <a:pt x="86" y="149"/>
                    </a:lnTo>
                    <a:lnTo>
                      <a:pt x="86" y="149"/>
                    </a:lnTo>
                    <a:lnTo>
                      <a:pt x="90" y="156"/>
                    </a:lnTo>
                    <a:lnTo>
                      <a:pt x="90" y="156"/>
                    </a:lnTo>
                    <a:lnTo>
                      <a:pt x="90" y="160"/>
                    </a:lnTo>
                    <a:lnTo>
                      <a:pt x="90" y="160"/>
                    </a:lnTo>
                    <a:lnTo>
                      <a:pt x="90" y="160"/>
                    </a:lnTo>
                    <a:lnTo>
                      <a:pt x="90" y="160"/>
                    </a:lnTo>
                    <a:lnTo>
                      <a:pt x="90" y="164"/>
                    </a:lnTo>
                    <a:lnTo>
                      <a:pt x="90" y="164"/>
                    </a:lnTo>
                    <a:lnTo>
                      <a:pt x="90" y="168"/>
                    </a:lnTo>
                    <a:lnTo>
                      <a:pt x="90" y="168"/>
                    </a:lnTo>
                    <a:lnTo>
                      <a:pt x="90" y="168"/>
                    </a:lnTo>
                    <a:lnTo>
                      <a:pt x="90" y="168"/>
                    </a:lnTo>
                    <a:lnTo>
                      <a:pt x="94" y="168"/>
                    </a:lnTo>
                    <a:lnTo>
                      <a:pt x="94" y="164"/>
                    </a:lnTo>
                    <a:lnTo>
                      <a:pt x="90" y="164"/>
                    </a:lnTo>
                    <a:lnTo>
                      <a:pt x="90" y="160"/>
                    </a:lnTo>
                    <a:lnTo>
                      <a:pt x="94" y="160"/>
                    </a:lnTo>
                    <a:lnTo>
                      <a:pt x="94" y="156"/>
                    </a:lnTo>
                    <a:lnTo>
                      <a:pt x="94" y="156"/>
                    </a:lnTo>
                    <a:lnTo>
                      <a:pt x="94" y="156"/>
                    </a:lnTo>
                    <a:lnTo>
                      <a:pt x="102" y="160"/>
                    </a:lnTo>
                    <a:lnTo>
                      <a:pt x="102" y="160"/>
                    </a:lnTo>
                    <a:lnTo>
                      <a:pt x="102" y="160"/>
                    </a:lnTo>
                    <a:lnTo>
                      <a:pt x="98" y="160"/>
                    </a:lnTo>
                    <a:lnTo>
                      <a:pt x="98" y="164"/>
                    </a:lnTo>
                    <a:lnTo>
                      <a:pt x="98" y="168"/>
                    </a:lnTo>
                    <a:lnTo>
                      <a:pt x="98" y="172"/>
                    </a:lnTo>
                    <a:lnTo>
                      <a:pt x="102" y="172"/>
                    </a:lnTo>
                    <a:lnTo>
                      <a:pt x="102" y="172"/>
                    </a:lnTo>
                    <a:lnTo>
                      <a:pt x="102" y="172"/>
                    </a:lnTo>
                    <a:lnTo>
                      <a:pt x="102" y="168"/>
                    </a:lnTo>
                    <a:lnTo>
                      <a:pt x="102" y="168"/>
                    </a:lnTo>
                    <a:lnTo>
                      <a:pt x="102" y="168"/>
                    </a:lnTo>
                    <a:lnTo>
                      <a:pt x="106" y="168"/>
                    </a:lnTo>
                    <a:lnTo>
                      <a:pt x="106" y="168"/>
                    </a:lnTo>
                    <a:lnTo>
                      <a:pt x="109" y="176"/>
                    </a:lnTo>
                    <a:lnTo>
                      <a:pt x="109" y="176"/>
                    </a:lnTo>
                    <a:lnTo>
                      <a:pt x="109" y="176"/>
                    </a:lnTo>
                    <a:lnTo>
                      <a:pt x="109" y="180"/>
                    </a:lnTo>
                    <a:lnTo>
                      <a:pt x="109" y="180"/>
                    </a:lnTo>
                    <a:lnTo>
                      <a:pt x="109" y="180"/>
                    </a:lnTo>
                    <a:lnTo>
                      <a:pt x="109" y="180"/>
                    </a:lnTo>
                    <a:lnTo>
                      <a:pt x="106" y="180"/>
                    </a:lnTo>
                    <a:lnTo>
                      <a:pt x="102" y="184"/>
                    </a:lnTo>
                    <a:lnTo>
                      <a:pt x="102" y="184"/>
                    </a:lnTo>
                    <a:moveTo>
                      <a:pt x="78" y="266"/>
                    </a:moveTo>
                    <a:lnTo>
                      <a:pt x="78" y="266"/>
                    </a:lnTo>
                    <a:lnTo>
                      <a:pt x="74" y="266"/>
                    </a:lnTo>
                    <a:lnTo>
                      <a:pt x="74" y="262"/>
                    </a:lnTo>
                    <a:lnTo>
                      <a:pt x="74" y="262"/>
                    </a:lnTo>
                    <a:lnTo>
                      <a:pt x="74" y="258"/>
                    </a:lnTo>
                    <a:lnTo>
                      <a:pt x="74" y="258"/>
                    </a:lnTo>
                    <a:lnTo>
                      <a:pt x="78" y="262"/>
                    </a:lnTo>
                    <a:lnTo>
                      <a:pt x="82" y="266"/>
                    </a:lnTo>
                    <a:lnTo>
                      <a:pt x="82" y="266"/>
                    </a:lnTo>
                    <a:lnTo>
                      <a:pt x="86" y="266"/>
                    </a:lnTo>
                    <a:lnTo>
                      <a:pt x="86" y="266"/>
                    </a:lnTo>
                    <a:lnTo>
                      <a:pt x="86" y="266"/>
                    </a:lnTo>
                    <a:lnTo>
                      <a:pt x="82" y="262"/>
                    </a:lnTo>
                    <a:lnTo>
                      <a:pt x="82" y="262"/>
                    </a:lnTo>
                    <a:lnTo>
                      <a:pt x="82" y="258"/>
                    </a:lnTo>
                    <a:lnTo>
                      <a:pt x="82" y="258"/>
                    </a:lnTo>
                    <a:lnTo>
                      <a:pt x="86" y="258"/>
                    </a:lnTo>
                    <a:lnTo>
                      <a:pt x="90" y="258"/>
                    </a:lnTo>
                    <a:lnTo>
                      <a:pt x="94" y="258"/>
                    </a:lnTo>
                    <a:lnTo>
                      <a:pt x="98" y="262"/>
                    </a:lnTo>
                    <a:lnTo>
                      <a:pt x="94" y="270"/>
                    </a:lnTo>
                    <a:lnTo>
                      <a:pt x="90" y="274"/>
                    </a:lnTo>
                    <a:lnTo>
                      <a:pt x="90" y="277"/>
                    </a:lnTo>
                    <a:lnTo>
                      <a:pt x="86" y="277"/>
                    </a:lnTo>
                    <a:lnTo>
                      <a:pt x="86" y="274"/>
                    </a:lnTo>
                    <a:lnTo>
                      <a:pt x="82" y="274"/>
                    </a:lnTo>
                    <a:lnTo>
                      <a:pt x="82" y="270"/>
                    </a:lnTo>
                    <a:lnTo>
                      <a:pt x="78" y="266"/>
                    </a:lnTo>
                    <a:moveTo>
                      <a:pt x="238" y="39"/>
                    </a:moveTo>
                    <a:lnTo>
                      <a:pt x="238" y="39"/>
                    </a:lnTo>
                    <a:lnTo>
                      <a:pt x="235" y="39"/>
                    </a:lnTo>
                    <a:lnTo>
                      <a:pt x="235" y="39"/>
                    </a:lnTo>
                    <a:lnTo>
                      <a:pt x="235" y="35"/>
                    </a:lnTo>
                    <a:lnTo>
                      <a:pt x="238" y="31"/>
                    </a:lnTo>
                    <a:lnTo>
                      <a:pt x="238" y="31"/>
                    </a:lnTo>
                    <a:lnTo>
                      <a:pt x="238" y="35"/>
                    </a:lnTo>
                    <a:lnTo>
                      <a:pt x="238" y="39"/>
                    </a:lnTo>
                    <a:moveTo>
                      <a:pt x="145" y="98"/>
                    </a:moveTo>
                    <a:lnTo>
                      <a:pt x="145" y="98"/>
                    </a:lnTo>
                    <a:lnTo>
                      <a:pt x="141" y="94"/>
                    </a:lnTo>
                    <a:lnTo>
                      <a:pt x="141" y="94"/>
                    </a:lnTo>
                    <a:lnTo>
                      <a:pt x="125" y="86"/>
                    </a:lnTo>
                    <a:lnTo>
                      <a:pt x="121" y="86"/>
                    </a:lnTo>
                    <a:lnTo>
                      <a:pt x="117" y="86"/>
                    </a:lnTo>
                    <a:lnTo>
                      <a:pt x="117" y="82"/>
                    </a:lnTo>
                    <a:lnTo>
                      <a:pt x="117" y="82"/>
                    </a:lnTo>
                    <a:lnTo>
                      <a:pt x="125" y="82"/>
                    </a:lnTo>
                    <a:lnTo>
                      <a:pt x="125" y="82"/>
                    </a:lnTo>
                    <a:lnTo>
                      <a:pt x="125" y="78"/>
                    </a:lnTo>
                    <a:lnTo>
                      <a:pt x="125" y="74"/>
                    </a:lnTo>
                    <a:lnTo>
                      <a:pt x="125" y="74"/>
                    </a:lnTo>
                    <a:lnTo>
                      <a:pt x="121" y="74"/>
                    </a:lnTo>
                    <a:lnTo>
                      <a:pt x="121" y="74"/>
                    </a:lnTo>
                    <a:lnTo>
                      <a:pt x="121" y="70"/>
                    </a:lnTo>
                    <a:lnTo>
                      <a:pt x="121" y="70"/>
                    </a:lnTo>
                    <a:lnTo>
                      <a:pt x="125" y="67"/>
                    </a:lnTo>
                    <a:lnTo>
                      <a:pt x="125" y="67"/>
                    </a:lnTo>
                    <a:lnTo>
                      <a:pt x="129" y="67"/>
                    </a:lnTo>
                    <a:lnTo>
                      <a:pt x="129" y="67"/>
                    </a:lnTo>
                    <a:lnTo>
                      <a:pt x="129" y="63"/>
                    </a:lnTo>
                    <a:lnTo>
                      <a:pt x="129" y="67"/>
                    </a:lnTo>
                    <a:lnTo>
                      <a:pt x="129" y="67"/>
                    </a:lnTo>
                    <a:lnTo>
                      <a:pt x="129" y="67"/>
                    </a:lnTo>
                    <a:lnTo>
                      <a:pt x="133" y="67"/>
                    </a:lnTo>
                    <a:lnTo>
                      <a:pt x="133" y="67"/>
                    </a:lnTo>
                    <a:lnTo>
                      <a:pt x="133" y="63"/>
                    </a:lnTo>
                    <a:lnTo>
                      <a:pt x="133" y="63"/>
                    </a:lnTo>
                    <a:lnTo>
                      <a:pt x="129" y="63"/>
                    </a:lnTo>
                    <a:lnTo>
                      <a:pt x="129" y="59"/>
                    </a:lnTo>
                    <a:lnTo>
                      <a:pt x="129" y="59"/>
                    </a:lnTo>
                    <a:lnTo>
                      <a:pt x="129" y="59"/>
                    </a:lnTo>
                    <a:lnTo>
                      <a:pt x="129" y="59"/>
                    </a:lnTo>
                    <a:lnTo>
                      <a:pt x="133" y="59"/>
                    </a:lnTo>
                    <a:lnTo>
                      <a:pt x="137" y="55"/>
                    </a:lnTo>
                    <a:lnTo>
                      <a:pt x="137" y="55"/>
                    </a:lnTo>
                    <a:lnTo>
                      <a:pt x="137" y="55"/>
                    </a:lnTo>
                    <a:lnTo>
                      <a:pt x="137" y="55"/>
                    </a:lnTo>
                    <a:lnTo>
                      <a:pt x="137" y="59"/>
                    </a:lnTo>
                    <a:lnTo>
                      <a:pt x="141" y="59"/>
                    </a:lnTo>
                    <a:lnTo>
                      <a:pt x="141" y="55"/>
                    </a:lnTo>
                    <a:lnTo>
                      <a:pt x="141" y="55"/>
                    </a:lnTo>
                    <a:lnTo>
                      <a:pt x="145" y="55"/>
                    </a:lnTo>
                    <a:lnTo>
                      <a:pt x="141" y="55"/>
                    </a:lnTo>
                    <a:lnTo>
                      <a:pt x="141" y="59"/>
                    </a:lnTo>
                    <a:lnTo>
                      <a:pt x="145" y="63"/>
                    </a:lnTo>
                    <a:lnTo>
                      <a:pt x="149" y="63"/>
                    </a:lnTo>
                    <a:lnTo>
                      <a:pt x="152" y="67"/>
                    </a:lnTo>
                    <a:lnTo>
                      <a:pt x="152" y="67"/>
                    </a:lnTo>
                    <a:lnTo>
                      <a:pt x="152" y="63"/>
                    </a:lnTo>
                    <a:lnTo>
                      <a:pt x="152" y="59"/>
                    </a:lnTo>
                    <a:lnTo>
                      <a:pt x="152" y="59"/>
                    </a:lnTo>
                    <a:lnTo>
                      <a:pt x="156" y="55"/>
                    </a:lnTo>
                    <a:lnTo>
                      <a:pt x="156" y="55"/>
                    </a:lnTo>
                    <a:lnTo>
                      <a:pt x="156" y="55"/>
                    </a:lnTo>
                    <a:lnTo>
                      <a:pt x="160" y="59"/>
                    </a:lnTo>
                    <a:lnTo>
                      <a:pt x="160" y="59"/>
                    </a:lnTo>
                    <a:lnTo>
                      <a:pt x="160" y="59"/>
                    </a:lnTo>
                    <a:lnTo>
                      <a:pt x="160" y="63"/>
                    </a:lnTo>
                    <a:lnTo>
                      <a:pt x="160" y="63"/>
                    </a:lnTo>
                    <a:lnTo>
                      <a:pt x="160" y="63"/>
                    </a:lnTo>
                    <a:lnTo>
                      <a:pt x="160" y="63"/>
                    </a:lnTo>
                    <a:lnTo>
                      <a:pt x="164" y="59"/>
                    </a:lnTo>
                    <a:lnTo>
                      <a:pt x="164" y="59"/>
                    </a:lnTo>
                    <a:lnTo>
                      <a:pt x="164" y="59"/>
                    </a:lnTo>
                    <a:lnTo>
                      <a:pt x="164" y="59"/>
                    </a:lnTo>
                    <a:lnTo>
                      <a:pt x="168" y="59"/>
                    </a:lnTo>
                    <a:lnTo>
                      <a:pt x="168" y="63"/>
                    </a:lnTo>
                    <a:lnTo>
                      <a:pt x="168" y="67"/>
                    </a:lnTo>
                    <a:lnTo>
                      <a:pt x="160" y="70"/>
                    </a:lnTo>
                    <a:lnTo>
                      <a:pt x="160" y="70"/>
                    </a:lnTo>
                    <a:lnTo>
                      <a:pt x="160" y="74"/>
                    </a:lnTo>
                    <a:lnTo>
                      <a:pt x="160" y="74"/>
                    </a:lnTo>
                    <a:lnTo>
                      <a:pt x="160" y="74"/>
                    </a:lnTo>
                    <a:lnTo>
                      <a:pt x="160" y="74"/>
                    </a:lnTo>
                    <a:lnTo>
                      <a:pt x="160" y="78"/>
                    </a:lnTo>
                    <a:lnTo>
                      <a:pt x="160" y="78"/>
                    </a:lnTo>
                    <a:lnTo>
                      <a:pt x="160" y="78"/>
                    </a:lnTo>
                    <a:lnTo>
                      <a:pt x="160" y="82"/>
                    </a:lnTo>
                    <a:lnTo>
                      <a:pt x="160" y="82"/>
                    </a:lnTo>
                    <a:lnTo>
                      <a:pt x="160" y="86"/>
                    </a:lnTo>
                    <a:lnTo>
                      <a:pt x="160" y="86"/>
                    </a:lnTo>
                    <a:lnTo>
                      <a:pt x="160" y="86"/>
                    </a:lnTo>
                    <a:lnTo>
                      <a:pt x="160" y="90"/>
                    </a:lnTo>
                    <a:lnTo>
                      <a:pt x="160" y="90"/>
                    </a:lnTo>
                    <a:lnTo>
                      <a:pt x="156" y="94"/>
                    </a:lnTo>
                    <a:lnTo>
                      <a:pt x="149" y="102"/>
                    </a:lnTo>
                    <a:lnTo>
                      <a:pt x="145" y="98"/>
                    </a:lnTo>
                    <a:moveTo>
                      <a:pt x="215" y="39"/>
                    </a:moveTo>
                    <a:lnTo>
                      <a:pt x="215" y="39"/>
                    </a:lnTo>
                    <a:lnTo>
                      <a:pt x="211" y="35"/>
                    </a:lnTo>
                    <a:lnTo>
                      <a:pt x="211" y="35"/>
                    </a:lnTo>
                    <a:lnTo>
                      <a:pt x="211" y="31"/>
                    </a:lnTo>
                    <a:lnTo>
                      <a:pt x="211" y="31"/>
                    </a:lnTo>
                    <a:lnTo>
                      <a:pt x="211" y="31"/>
                    </a:lnTo>
                    <a:lnTo>
                      <a:pt x="211" y="35"/>
                    </a:lnTo>
                    <a:lnTo>
                      <a:pt x="211" y="35"/>
                    </a:lnTo>
                    <a:lnTo>
                      <a:pt x="207" y="39"/>
                    </a:lnTo>
                    <a:lnTo>
                      <a:pt x="211" y="39"/>
                    </a:lnTo>
                    <a:lnTo>
                      <a:pt x="207" y="39"/>
                    </a:lnTo>
                    <a:lnTo>
                      <a:pt x="207" y="39"/>
                    </a:lnTo>
                    <a:lnTo>
                      <a:pt x="207" y="39"/>
                    </a:lnTo>
                    <a:lnTo>
                      <a:pt x="203" y="39"/>
                    </a:lnTo>
                    <a:lnTo>
                      <a:pt x="203" y="39"/>
                    </a:lnTo>
                    <a:lnTo>
                      <a:pt x="203" y="39"/>
                    </a:lnTo>
                    <a:lnTo>
                      <a:pt x="199" y="35"/>
                    </a:lnTo>
                    <a:lnTo>
                      <a:pt x="199" y="35"/>
                    </a:lnTo>
                    <a:lnTo>
                      <a:pt x="199" y="35"/>
                    </a:lnTo>
                    <a:lnTo>
                      <a:pt x="199" y="31"/>
                    </a:lnTo>
                    <a:lnTo>
                      <a:pt x="199" y="28"/>
                    </a:lnTo>
                    <a:lnTo>
                      <a:pt x="199" y="24"/>
                    </a:lnTo>
                    <a:lnTo>
                      <a:pt x="199" y="24"/>
                    </a:lnTo>
                    <a:lnTo>
                      <a:pt x="199" y="20"/>
                    </a:lnTo>
                    <a:lnTo>
                      <a:pt x="203" y="20"/>
                    </a:lnTo>
                    <a:lnTo>
                      <a:pt x="203" y="20"/>
                    </a:lnTo>
                    <a:lnTo>
                      <a:pt x="203" y="16"/>
                    </a:lnTo>
                    <a:lnTo>
                      <a:pt x="203" y="16"/>
                    </a:lnTo>
                    <a:lnTo>
                      <a:pt x="203" y="16"/>
                    </a:lnTo>
                    <a:lnTo>
                      <a:pt x="203" y="16"/>
                    </a:lnTo>
                    <a:lnTo>
                      <a:pt x="203" y="12"/>
                    </a:lnTo>
                    <a:lnTo>
                      <a:pt x="203" y="12"/>
                    </a:lnTo>
                    <a:lnTo>
                      <a:pt x="211" y="12"/>
                    </a:lnTo>
                    <a:lnTo>
                      <a:pt x="215" y="12"/>
                    </a:lnTo>
                    <a:lnTo>
                      <a:pt x="215" y="12"/>
                    </a:lnTo>
                    <a:lnTo>
                      <a:pt x="219" y="12"/>
                    </a:lnTo>
                    <a:lnTo>
                      <a:pt x="219" y="16"/>
                    </a:lnTo>
                    <a:lnTo>
                      <a:pt x="219" y="20"/>
                    </a:lnTo>
                    <a:lnTo>
                      <a:pt x="219" y="24"/>
                    </a:lnTo>
                    <a:lnTo>
                      <a:pt x="219" y="24"/>
                    </a:lnTo>
                    <a:lnTo>
                      <a:pt x="219" y="28"/>
                    </a:lnTo>
                    <a:lnTo>
                      <a:pt x="219" y="28"/>
                    </a:lnTo>
                    <a:lnTo>
                      <a:pt x="219" y="28"/>
                    </a:lnTo>
                    <a:lnTo>
                      <a:pt x="223" y="28"/>
                    </a:lnTo>
                    <a:lnTo>
                      <a:pt x="223" y="31"/>
                    </a:lnTo>
                    <a:lnTo>
                      <a:pt x="223" y="31"/>
                    </a:lnTo>
                    <a:lnTo>
                      <a:pt x="223" y="35"/>
                    </a:lnTo>
                    <a:lnTo>
                      <a:pt x="223" y="35"/>
                    </a:lnTo>
                    <a:lnTo>
                      <a:pt x="223" y="35"/>
                    </a:lnTo>
                    <a:lnTo>
                      <a:pt x="223" y="35"/>
                    </a:lnTo>
                    <a:lnTo>
                      <a:pt x="223" y="39"/>
                    </a:lnTo>
                    <a:lnTo>
                      <a:pt x="223" y="35"/>
                    </a:lnTo>
                    <a:lnTo>
                      <a:pt x="219" y="35"/>
                    </a:lnTo>
                    <a:lnTo>
                      <a:pt x="219" y="35"/>
                    </a:lnTo>
                    <a:lnTo>
                      <a:pt x="219" y="35"/>
                    </a:lnTo>
                    <a:lnTo>
                      <a:pt x="219" y="39"/>
                    </a:lnTo>
                    <a:lnTo>
                      <a:pt x="219" y="39"/>
                    </a:lnTo>
                    <a:lnTo>
                      <a:pt x="215" y="39"/>
                    </a:lnTo>
                    <a:lnTo>
                      <a:pt x="215" y="39"/>
                    </a:lnTo>
                    <a:lnTo>
                      <a:pt x="215" y="43"/>
                    </a:lnTo>
                    <a:lnTo>
                      <a:pt x="215" y="43"/>
                    </a:lnTo>
                    <a:lnTo>
                      <a:pt x="215" y="39"/>
                    </a:lnTo>
                    <a:lnTo>
                      <a:pt x="215" y="39"/>
                    </a:lnTo>
                    <a:lnTo>
                      <a:pt x="215" y="39"/>
                    </a:lnTo>
                    <a:moveTo>
                      <a:pt x="180" y="55"/>
                    </a:moveTo>
                    <a:lnTo>
                      <a:pt x="180" y="55"/>
                    </a:lnTo>
                    <a:lnTo>
                      <a:pt x="184" y="55"/>
                    </a:lnTo>
                    <a:lnTo>
                      <a:pt x="180" y="55"/>
                    </a:lnTo>
                    <a:lnTo>
                      <a:pt x="180" y="55"/>
                    </a:lnTo>
                    <a:lnTo>
                      <a:pt x="180" y="55"/>
                    </a:lnTo>
                    <a:lnTo>
                      <a:pt x="180" y="55"/>
                    </a:lnTo>
                    <a:lnTo>
                      <a:pt x="180" y="55"/>
                    </a:lnTo>
                    <a:lnTo>
                      <a:pt x="180" y="55"/>
                    </a:lnTo>
                    <a:lnTo>
                      <a:pt x="180" y="55"/>
                    </a:lnTo>
                    <a:moveTo>
                      <a:pt x="184" y="39"/>
                    </a:moveTo>
                    <a:lnTo>
                      <a:pt x="184" y="39"/>
                    </a:lnTo>
                    <a:lnTo>
                      <a:pt x="180" y="43"/>
                    </a:lnTo>
                    <a:lnTo>
                      <a:pt x="184" y="43"/>
                    </a:lnTo>
                    <a:lnTo>
                      <a:pt x="184" y="43"/>
                    </a:lnTo>
                    <a:lnTo>
                      <a:pt x="180" y="47"/>
                    </a:lnTo>
                    <a:lnTo>
                      <a:pt x="180" y="47"/>
                    </a:lnTo>
                    <a:lnTo>
                      <a:pt x="172" y="51"/>
                    </a:lnTo>
                    <a:lnTo>
                      <a:pt x="168" y="51"/>
                    </a:lnTo>
                    <a:lnTo>
                      <a:pt x="164" y="47"/>
                    </a:lnTo>
                    <a:lnTo>
                      <a:pt x="164" y="47"/>
                    </a:lnTo>
                    <a:lnTo>
                      <a:pt x="164" y="43"/>
                    </a:lnTo>
                    <a:lnTo>
                      <a:pt x="164" y="39"/>
                    </a:lnTo>
                    <a:lnTo>
                      <a:pt x="164" y="39"/>
                    </a:lnTo>
                    <a:lnTo>
                      <a:pt x="160" y="39"/>
                    </a:lnTo>
                    <a:lnTo>
                      <a:pt x="160" y="39"/>
                    </a:lnTo>
                    <a:lnTo>
                      <a:pt x="156" y="35"/>
                    </a:lnTo>
                    <a:lnTo>
                      <a:pt x="156" y="31"/>
                    </a:lnTo>
                    <a:lnTo>
                      <a:pt x="156" y="31"/>
                    </a:lnTo>
                    <a:lnTo>
                      <a:pt x="156" y="31"/>
                    </a:lnTo>
                    <a:lnTo>
                      <a:pt x="152" y="28"/>
                    </a:lnTo>
                    <a:lnTo>
                      <a:pt x="149" y="28"/>
                    </a:lnTo>
                    <a:lnTo>
                      <a:pt x="145" y="28"/>
                    </a:lnTo>
                    <a:lnTo>
                      <a:pt x="145" y="24"/>
                    </a:lnTo>
                    <a:lnTo>
                      <a:pt x="145" y="24"/>
                    </a:lnTo>
                    <a:lnTo>
                      <a:pt x="149" y="24"/>
                    </a:lnTo>
                    <a:lnTo>
                      <a:pt x="149" y="24"/>
                    </a:lnTo>
                    <a:lnTo>
                      <a:pt x="149" y="24"/>
                    </a:lnTo>
                    <a:lnTo>
                      <a:pt x="149" y="20"/>
                    </a:lnTo>
                    <a:lnTo>
                      <a:pt x="152" y="20"/>
                    </a:lnTo>
                    <a:lnTo>
                      <a:pt x="152" y="20"/>
                    </a:lnTo>
                    <a:lnTo>
                      <a:pt x="152" y="20"/>
                    </a:lnTo>
                    <a:lnTo>
                      <a:pt x="152" y="24"/>
                    </a:lnTo>
                    <a:lnTo>
                      <a:pt x="152" y="24"/>
                    </a:lnTo>
                    <a:lnTo>
                      <a:pt x="156" y="24"/>
                    </a:lnTo>
                    <a:lnTo>
                      <a:pt x="156" y="28"/>
                    </a:lnTo>
                    <a:lnTo>
                      <a:pt x="160" y="28"/>
                    </a:lnTo>
                    <a:lnTo>
                      <a:pt x="160" y="28"/>
                    </a:lnTo>
                    <a:lnTo>
                      <a:pt x="160" y="28"/>
                    </a:lnTo>
                    <a:lnTo>
                      <a:pt x="164" y="31"/>
                    </a:lnTo>
                    <a:lnTo>
                      <a:pt x="164" y="35"/>
                    </a:lnTo>
                    <a:lnTo>
                      <a:pt x="168" y="31"/>
                    </a:lnTo>
                    <a:lnTo>
                      <a:pt x="164" y="31"/>
                    </a:lnTo>
                    <a:lnTo>
                      <a:pt x="164" y="28"/>
                    </a:lnTo>
                    <a:lnTo>
                      <a:pt x="164" y="28"/>
                    </a:lnTo>
                    <a:lnTo>
                      <a:pt x="168" y="28"/>
                    </a:lnTo>
                    <a:lnTo>
                      <a:pt x="172" y="28"/>
                    </a:lnTo>
                    <a:lnTo>
                      <a:pt x="172" y="31"/>
                    </a:lnTo>
                    <a:lnTo>
                      <a:pt x="172" y="31"/>
                    </a:lnTo>
                    <a:lnTo>
                      <a:pt x="172" y="35"/>
                    </a:lnTo>
                    <a:lnTo>
                      <a:pt x="176" y="35"/>
                    </a:lnTo>
                    <a:lnTo>
                      <a:pt x="184" y="35"/>
                    </a:lnTo>
                    <a:lnTo>
                      <a:pt x="188" y="35"/>
                    </a:lnTo>
                    <a:lnTo>
                      <a:pt x="188" y="39"/>
                    </a:lnTo>
                    <a:lnTo>
                      <a:pt x="184" y="39"/>
                    </a:lnTo>
                    <a:moveTo>
                      <a:pt x="281" y="43"/>
                    </a:moveTo>
                    <a:lnTo>
                      <a:pt x="281" y="43"/>
                    </a:lnTo>
                    <a:lnTo>
                      <a:pt x="281" y="39"/>
                    </a:lnTo>
                    <a:lnTo>
                      <a:pt x="278" y="39"/>
                    </a:lnTo>
                    <a:lnTo>
                      <a:pt x="281" y="39"/>
                    </a:lnTo>
                    <a:lnTo>
                      <a:pt x="281" y="39"/>
                    </a:lnTo>
                    <a:lnTo>
                      <a:pt x="281" y="39"/>
                    </a:lnTo>
                    <a:lnTo>
                      <a:pt x="281" y="39"/>
                    </a:lnTo>
                    <a:lnTo>
                      <a:pt x="285" y="39"/>
                    </a:lnTo>
                    <a:lnTo>
                      <a:pt x="281" y="39"/>
                    </a:lnTo>
                    <a:lnTo>
                      <a:pt x="281" y="43"/>
                    </a:lnTo>
                    <a:lnTo>
                      <a:pt x="281" y="43"/>
                    </a:lnTo>
                    <a:lnTo>
                      <a:pt x="281" y="43"/>
                    </a:lnTo>
                    <a:lnTo>
                      <a:pt x="281" y="43"/>
                    </a:lnTo>
                    <a:moveTo>
                      <a:pt x="227" y="47"/>
                    </a:moveTo>
                    <a:lnTo>
                      <a:pt x="227" y="47"/>
                    </a:lnTo>
                    <a:lnTo>
                      <a:pt x="227" y="47"/>
                    </a:lnTo>
                    <a:lnTo>
                      <a:pt x="227" y="43"/>
                    </a:lnTo>
                    <a:lnTo>
                      <a:pt x="227" y="39"/>
                    </a:lnTo>
                    <a:lnTo>
                      <a:pt x="227" y="39"/>
                    </a:lnTo>
                    <a:lnTo>
                      <a:pt x="231" y="39"/>
                    </a:lnTo>
                    <a:lnTo>
                      <a:pt x="231" y="39"/>
                    </a:lnTo>
                    <a:lnTo>
                      <a:pt x="235" y="43"/>
                    </a:lnTo>
                    <a:lnTo>
                      <a:pt x="238" y="43"/>
                    </a:lnTo>
                    <a:lnTo>
                      <a:pt x="246" y="39"/>
                    </a:lnTo>
                    <a:lnTo>
                      <a:pt x="238" y="43"/>
                    </a:lnTo>
                    <a:lnTo>
                      <a:pt x="242" y="47"/>
                    </a:lnTo>
                    <a:lnTo>
                      <a:pt x="238" y="51"/>
                    </a:lnTo>
                    <a:lnTo>
                      <a:pt x="238" y="51"/>
                    </a:lnTo>
                    <a:lnTo>
                      <a:pt x="235" y="55"/>
                    </a:lnTo>
                    <a:lnTo>
                      <a:pt x="231" y="51"/>
                    </a:lnTo>
                    <a:lnTo>
                      <a:pt x="231" y="51"/>
                    </a:lnTo>
                    <a:lnTo>
                      <a:pt x="227" y="47"/>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27" name="Freeform 29">
                <a:extLst>
                  <a:ext uri="{FF2B5EF4-FFF2-40B4-BE49-F238E27FC236}">
                    <a16:creationId xmlns:a16="http://schemas.microsoft.com/office/drawing/2014/main" id="{DF7F30DB-BB02-F301-811A-535597640AB1}"/>
                  </a:ext>
                </a:extLst>
              </p:cNvPr>
              <p:cNvSpPr>
                <a:spLocks noEditPoints="1"/>
              </p:cNvSpPr>
              <p:nvPr/>
            </p:nvSpPr>
            <p:spPr bwMode="auto">
              <a:xfrm>
                <a:off x="1022350" y="2752725"/>
                <a:ext cx="488950" cy="415925"/>
              </a:xfrm>
              <a:custGeom>
                <a:avLst/>
                <a:gdLst>
                  <a:gd name="T0" fmla="*/ 207 w 308"/>
                  <a:gd name="T1" fmla="*/ 43 h 262"/>
                  <a:gd name="T2" fmla="*/ 11 w 308"/>
                  <a:gd name="T3" fmla="*/ 200 h 262"/>
                  <a:gd name="T4" fmla="*/ 23 w 308"/>
                  <a:gd name="T5" fmla="*/ 200 h 262"/>
                  <a:gd name="T6" fmla="*/ 230 w 308"/>
                  <a:gd name="T7" fmla="*/ 40 h 262"/>
                  <a:gd name="T8" fmla="*/ 230 w 308"/>
                  <a:gd name="T9" fmla="*/ 4 h 262"/>
                  <a:gd name="T10" fmla="*/ 11 w 308"/>
                  <a:gd name="T11" fmla="*/ 258 h 262"/>
                  <a:gd name="T12" fmla="*/ 70 w 308"/>
                  <a:gd name="T13" fmla="*/ 254 h 262"/>
                  <a:gd name="T14" fmla="*/ 164 w 308"/>
                  <a:gd name="T15" fmla="*/ 227 h 262"/>
                  <a:gd name="T16" fmla="*/ 191 w 308"/>
                  <a:gd name="T17" fmla="*/ 207 h 262"/>
                  <a:gd name="T18" fmla="*/ 293 w 308"/>
                  <a:gd name="T19" fmla="*/ 161 h 262"/>
                  <a:gd name="T20" fmla="*/ 297 w 308"/>
                  <a:gd name="T21" fmla="*/ 94 h 262"/>
                  <a:gd name="T22" fmla="*/ 301 w 308"/>
                  <a:gd name="T23" fmla="*/ 47 h 262"/>
                  <a:gd name="T24" fmla="*/ 258 w 308"/>
                  <a:gd name="T25" fmla="*/ 47 h 262"/>
                  <a:gd name="T26" fmla="*/ 211 w 308"/>
                  <a:gd name="T27" fmla="*/ 55 h 262"/>
                  <a:gd name="T28" fmla="*/ 203 w 308"/>
                  <a:gd name="T29" fmla="*/ 59 h 262"/>
                  <a:gd name="T30" fmla="*/ 215 w 308"/>
                  <a:gd name="T31" fmla="*/ 75 h 262"/>
                  <a:gd name="T32" fmla="*/ 230 w 308"/>
                  <a:gd name="T33" fmla="*/ 90 h 262"/>
                  <a:gd name="T34" fmla="*/ 230 w 308"/>
                  <a:gd name="T35" fmla="*/ 98 h 262"/>
                  <a:gd name="T36" fmla="*/ 207 w 308"/>
                  <a:gd name="T37" fmla="*/ 75 h 262"/>
                  <a:gd name="T38" fmla="*/ 179 w 308"/>
                  <a:gd name="T39" fmla="*/ 79 h 262"/>
                  <a:gd name="T40" fmla="*/ 203 w 308"/>
                  <a:gd name="T41" fmla="*/ 82 h 262"/>
                  <a:gd name="T42" fmla="*/ 238 w 308"/>
                  <a:gd name="T43" fmla="*/ 122 h 262"/>
                  <a:gd name="T44" fmla="*/ 195 w 308"/>
                  <a:gd name="T45" fmla="*/ 86 h 262"/>
                  <a:gd name="T46" fmla="*/ 160 w 308"/>
                  <a:gd name="T47" fmla="*/ 86 h 262"/>
                  <a:gd name="T48" fmla="*/ 105 w 308"/>
                  <a:gd name="T49" fmla="*/ 98 h 262"/>
                  <a:gd name="T50" fmla="*/ 113 w 308"/>
                  <a:gd name="T51" fmla="*/ 125 h 262"/>
                  <a:gd name="T52" fmla="*/ 144 w 308"/>
                  <a:gd name="T53" fmla="*/ 129 h 262"/>
                  <a:gd name="T54" fmla="*/ 199 w 308"/>
                  <a:gd name="T55" fmla="*/ 122 h 262"/>
                  <a:gd name="T56" fmla="*/ 152 w 308"/>
                  <a:gd name="T57" fmla="*/ 145 h 262"/>
                  <a:gd name="T58" fmla="*/ 148 w 308"/>
                  <a:gd name="T59" fmla="*/ 149 h 262"/>
                  <a:gd name="T60" fmla="*/ 121 w 308"/>
                  <a:gd name="T61" fmla="*/ 145 h 262"/>
                  <a:gd name="T62" fmla="*/ 109 w 308"/>
                  <a:gd name="T63" fmla="*/ 153 h 262"/>
                  <a:gd name="T64" fmla="*/ 86 w 308"/>
                  <a:gd name="T65" fmla="*/ 153 h 262"/>
                  <a:gd name="T66" fmla="*/ 82 w 308"/>
                  <a:gd name="T67" fmla="*/ 164 h 262"/>
                  <a:gd name="T68" fmla="*/ 62 w 308"/>
                  <a:gd name="T69" fmla="*/ 176 h 262"/>
                  <a:gd name="T70" fmla="*/ 117 w 308"/>
                  <a:gd name="T71" fmla="*/ 188 h 262"/>
                  <a:gd name="T72" fmla="*/ 140 w 308"/>
                  <a:gd name="T73" fmla="*/ 204 h 262"/>
                  <a:gd name="T74" fmla="*/ 136 w 308"/>
                  <a:gd name="T75" fmla="*/ 231 h 262"/>
                  <a:gd name="T76" fmla="*/ 101 w 308"/>
                  <a:gd name="T77" fmla="*/ 176 h 262"/>
                  <a:gd name="T78" fmla="*/ 74 w 308"/>
                  <a:gd name="T79" fmla="*/ 192 h 262"/>
                  <a:gd name="T80" fmla="*/ 62 w 308"/>
                  <a:gd name="T81" fmla="*/ 192 h 262"/>
                  <a:gd name="T82" fmla="*/ 39 w 308"/>
                  <a:gd name="T83" fmla="*/ 219 h 262"/>
                  <a:gd name="T84" fmla="*/ 43 w 308"/>
                  <a:gd name="T85" fmla="*/ 239 h 262"/>
                  <a:gd name="T86" fmla="*/ 19 w 308"/>
                  <a:gd name="T87" fmla="*/ 231 h 262"/>
                  <a:gd name="T88" fmla="*/ 0 w 308"/>
                  <a:gd name="T89" fmla="*/ 239 h 262"/>
                  <a:gd name="T90" fmla="*/ 58 w 308"/>
                  <a:gd name="T91" fmla="*/ 180 h 262"/>
                  <a:gd name="T92" fmla="*/ 35 w 308"/>
                  <a:gd name="T93" fmla="*/ 184 h 262"/>
                  <a:gd name="T94" fmla="*/ 31 w 308"/>
                  <a:gd name="T95" fmla="*/ 211 h 262"/>
                  <a:gd name="T96" fmla="*/ 93 w 308"/>
                  <a:gd name="T97" fmla="*/ 129 h 262"/>
                  <a:gd name="T98" fmla="*/ 97 w 308"/>
                  <a:gd name="T99" fmla="*/ 114 h 262"/>
                  <a:gd name="T100" fmla="*/ 105 w 308"/>
                  <a:gd name="T101" fmla="*/ 118 h 262"/>
                  <a:gd name="T102" fmla="*/ 8 w 308"/>
                  <a:gd name="T103" fmla="*/ 211 h 262"/>
                  <a:gd name="T104" fmla="*/ 27 w 308"/>
                  <a:gd name="T105" fmla="*/ 211 h 262"/>
                  <a:gd name="T106" fmla="*/ 11 w 308"/>
                  <a:gd name="T107" fmla="*/ 219 h 262"/>
                  <a:gd name="T108" fmla="*/ 140 w 308"/>
                  <a:gd name="T109" fmla="*/ 82 h 262"/>
                  <a:gd name="T110" fmla="*/ 152 w 308"/>
                  <a:gd name="T111" fmla="*/ 71 h 262"/>
                  <a:gd name="T112" fmla="*/ 160 w 308"/>
                  <a:gd name="T113" fmla="*/ 71 h 262"/>
                  <a:gd name="T114" fmla="*/ 140 w 308"/>
                  <a:gd name="T115" fmla="*/ 82 h 262"/>
                  <a:gd name="T116" fmla="*/ 215 w 308"/>
                  <a:gd name="T117" fmla="*/ 36 h 262"/>
                  <a:gd name="T118" fmla="*/ 164 w 308"/>
                  <a:gd name="T119" fmla="*/ 8 h 262"/>
                  <a:gd name="T120" fmla="*/ 183 w 308"/>
                  <a:gd name="T121" fmla="*/ 24 h 262"/>
                  <a:gd name="T122" fmla="*/ 164 w 308"/>
                  <a:gd name="T123" fmla="*/ 67 h 262"/>
                  <a:gd name="T124" fmla="*/ 168 w 308"/>
                  <a:gd name="T125" fmla="*/ 7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8" h="262">
                    <a:moveTo>
                      <a:pt x="211" y="43"/>
                    </a:moveTo>
                    <a:lnTo>
                      <a:pt x="211" y="43"/>
                    </a:lnTo>
                    <a:lnTo>
                      <a:pt x="211" y="47"/>
                    </a:lnTo>
                    <a:lnTo>
                      <a:pt x="207" y="47"/>
                    </a:lnTo>
                    <a:lnTo>
                      <a:pt x="203" y="47"/>
                    </a:lnTo>
                    <a:lnTo>
                      <a:pt x="199" y="47"/>
                    </a:lnTo>
                    <a:lnTo>
                      <a:pt x="199" y="47"/>
                    </a:lnTo>
                    <a:lnTo>
                      <a:pt x="199" y="47"/>
                    </a:lnTo>
                    <a:lnTo>
                      <a:pt x="199" y="43"/>
                    </a:lnTo>
                    <a:lnTo>
                      <a:pt x="199" y="40"/>
                    </a:lnTo>
                    <a:lnTo>
                      <a:pt x="195" y="40"/>
                    </a:lnTo>
                    <a:lnTo>
                      <a:pt x="195" y="40"/>
                    </a:lnTo>
                    <a:lnTo>
                      <a:pt x="199" y="40"/>
                    </a:lnTo>
                    <a:lnTo>
                      <a:pt x="199" y="40"/>
                    </a:lnTo>
                    <a:lnTo>
                      <a:pt x="203" y="40"/>
                    </a:lnTo>
                    <a:lnTo>
                      <a:pt x="207" y="43"/>
                    </a:lnTo>
                    <a:lnTo>
                      <a:pt x="207" y="43"/>
                    </a:lnTo>
                    <a:lnTo>
                      <a:pt x="207" y="43"/>
                    </a:lnTo>
                    <a:lnTo>
                      <a:pt x="207" y="43"/>
                    </a:lnTo>
                    <a:lnTo>
                      <a:pt x="211" y="43"/>
                    </a:lnTo>
                    <a:moveTo>
                      <a:pt x="11" y="200"/>
                    </a:moveTo>
                    <a:lnTo>
                      <a:pt x="11" y="200"/>
                    </a:lnTo>
                    <a:lnTo>
                      <a:pt x="8" y="204"/>
                    </a:lnTo>
                    <a:lnTo>
                      <a:pt x="4" y="204"/>
                    </a:lnTo>
                    <a:lnTo>
                      <a:pt x="4" y="200"/>
                    </a:lnTo>
                    <a:lnTo>
                      <a:pt x="4" y="200"/>
                    </a:lnTo>
                    <a:lnTo>
                      <a:pt x="4" y="200"/>
                    </a:lnTo>
                    <a:lnTo>
                      <a:pt x="4" y="196"/>
                    </a:lnTo>
                    <a:lnTo>
                      <a:pt x="4" y="196"/>
                    </a:lnTo>
                    <a:lnTo>
                      <a:pt x="8" y="196"/>
                    </a:lnTo>
                    <a:lnTo>
                      <a:pt x="8" y="196"/>
                    </a:lnTo>
                    <a:lnTo>
                      <a:pt x="11" y="196"/>
                    </a:lnTo>
                    <a:lnTo>
                      <a:pt x="11" y="200"/>
                    </a:lnTo>
                    <a:lnTo>
                      <a:pt x="11" y="200"/>
                    </a:lnTo>
                    <a:lnTo>
                      <a:pt x="11" y="200"/>
                    </a:lnTo>
                    <a:lnTo>
                      <a:pt x="11" y="200"/>
                    </a:lnTo>
                    <a:moveTo>
                      <a:pt x="11" y="204"/>
                    </a:moveTo>
                    <a:lnTo>
                      <a:pt x="11" y="204"/>
                    </a:lnTo>
                    <a:lnTo>
                      <a:pt x="11" y="204"/>
                    </a:lnTo>
                    <a:lnTo>
                      <a:pt x="11" y="200"/>
                    </a:lnTo>
                    <a:lnTo>
                      <a:pt x="15" y="200"/>
                    </a:lnTo>
                    <a:lnTo>
                      <a:pt x="15" y="200"/>
                    </a:lnTo>
                    <a:lnTo>
                      <a:pt x="19" y="200"/>
                    </a:lnTo>
                    <a:lnTo>
                      <a:pt x="19" y="200"/>
                    </a:lnTo>
                    <a:lnTo>
                      <a:pt x="19" y="196"/>
                    </a:lnTo>
                    <a:lnTo>
                      <a:pt x="19" y="196"/>
                    </a:lnTo>
                    <a:lnTo>
                      <a:pt x="19" y="196"/>
                    </a:lnTo>
                    <a:lnTo>
                      <a:pt x="19" y="196"/>
                    </a:lnTo>
                    <a:lnTo>
                      <a:pt x="19" y="196"/>
                    </a:lnTo>
                    <a:lnTo>
                      <a:pt x="19" y="196"/>
                    </a:lnTo>
                    <a:lnTo>
                      <a:pt x="23" y="196"/>
                    </a:lnTo>
                    <a:lnTo>
                      <a:pt x="23" y="196"/>
                    </a:lnTo>
                    <a:lnTo>
                      <a:pt x="23" y="200"/>
                    </a:lnTo>
                    <a:lnTo>
                      <a:pt x="23" y="200"/>
                    </a:lnTo>
                    <a:lnTo>
                      <a:pt x="23" y="200"/>
                    </a:lnTo>
                    <a:lnTo>
                      <a:pt x="23" y="200"/>
                    </a:lnTo>
                    <a:lnTo>
                      <a:pt x="23" y="204"/>
                    </a:lnTo>
                    <a:lnTo>
                      <a:pt x="19" y="204"/>
                    </a:lnTo>
                    <a:lnTo>
                      <a:pt x="19" y="204"/>
                    </a:lnTo>
                    <a:lnTo>
                      <a:pt x="15" y="204"/>
                    </a:lnTo>
                    <a:lnTo>
                      <a:pt x="15" y="204"/>
                    </a:lnTo>
                    <a:lnTo>
                      <a:pt x="15" y="204"/>
                    </a:lnTo>
                    <a:lnTo>
                      <a:pt x="15" y="204"/>
                    </a:lnTo>
                    <a:lnTo>
                      <a:pt x="15" y="204"/>
                    </a:lnTo>
                    <a:lnTo>
                      <a:pt x="15" y="204"/>
                    </a:lnTo>
                    <a:lnTo>
                      <a:pt x="11" y="204"/>
                    </a:lnTo>
                    <a:moveTo>
                      <a:pt x="250" y="32"/>
                    </a:moveTo>
                    <a:lnTo>
                      <a:pt x="250" y="32"/>
                    </a:lnTo>
                    <a:lnTo>
                      <a:pt x="250" y="36"/>
                    </a:lnTo>
                    <a:lnTo>
                      <a:pt x="234" y="40"/>
                    </a:lnTo>
                    <a:lnTo>
                      <a:pt x="230" y="40"/>
                    </a:lnTo>
                    <a:lnTo>
                      <a:pt x="230" y="40"/>
                    </a:lnTo>
                    <a:lnTo>
                      <a:pt x="230" y="36"/>
                    </a:lnTo>
                    <a:lnTo>
                      <a:pt x="230" y="32"/>
                    </a:lnTo>
                    <a:lnTo>
                      <a:pt x="226" y="32"/>
                    </a:lnTo>
                    <a:lnTo>
                      <a:pt x="222" y="28"/>
                    </a:lnTo>
                    <a:lnTo>
                      <a:pt x="222" y="24"/>
                    </a:lnTo>
                    <a:lnTo>
                      <a:pt x="219" y="24"/>
                    </a:lnTo>
                    <a:lnTo>
                      <a:pt x="222" y="24"/>
                    </a:lnTo>
                    <a:lnTo>
                      <a:pt x="234" y="20"/>
                    </a:lnTo>
                    <a:lnTo>
                      <a:pt x="238" y="16"/>
                    </a:lnTo>
                    <a:lnTo>
                      <a:pt x="238" y="12"/>
                    </a:lnTo>
                    <a:lnTo>
                      <a:pt x="238" y="12"/>
                    </a:lnTo>
                    <a:lnTo>
                      <a:pt x="234" y="12"/>
                    </a:lnTo>
                    <a:lnTo>
                      <a:pt x="234" y="12"/>
                    </a:lnTo>
                    <a:lnTo>
                      <a:pt x="234" y="12"/>
                    </a:lnTo>
                    <a:lnTo>
                      <a:pt x="234" y="12"/>
                    </a:lnTo>
                    <a:lnTo>
                      <a:pt x="230" y="8"/>
                    </a:lnTo>
                    <a:lnTo>
                      <a:pt x="230" y="8"/>
                    </a:lnTo>
                    <a:lnTo>
                      <a:pt x="230" y="4"/>
                    </a:lnTo>
                    <a:lnTo>
                      <a:pt x="230" y="4"/>
                    </a:lnTo>
                    <a:lnTo>
                      <a:pt x="234" y="4"/>
                    </a:lnTo>
                    <a:lnTo>
                      <a:pt x="234" y="4"/>
                    </a:lnTo>
                    <a:lnTo>
                      <a:pt x="238" y="0"/>
                    </a:lnTo>
                    <a:lnTo>
                      <a:pt x="238" y="0"/>
                    </a:lnTo>
                    <a:lnTo>
                      <a:pt x="238" y="0"/>
                    </a:lnTo>
                    <a:lnTo>
                      <a:pt x="242" y="4"/>
                    </a:lnTo>
                    <a:lnTo>
                      <a:pt x="242" y="4"/>
                    </a:lnTo>
                    <a:lnTo>
                      <a:pt x="246" y="8"/>
                    </a:lnTo>
                    <a:lnTo>
                      <a:pt x="250" y="8"/>
                    </a:lnTo>
                    <a:lnTo>
                      <a:pt x="250" y="8"/>
                    </a:lnTo>
                    <a:lnTo>
                      <a:pt x="250" y="12"/>
                    </a:lnTo>
                    <a:lnTo>
                      <a:pt x="250" y="16"/>
                    </a:lnTo>
                    <a:lnTo>
                      <a:pt x="250" y="24"/>
                    </a:lnTo>
                    <a:lnTo>
                      <a:pt x="250" y="32"/>
                    </a:lnTo>
                    <a:moveTo>
                      <a:pt x="8" y="258"/>
                    </a:moveTo>
                    <a:lnTo>
                      <a:pt x="8" y="258"/>
                    </a:lnTo>
                    <a:lnTo>
                      <a:pt x="11" y="258"/>
                    </a:lnTo>
                    <a:lnTo>
                      <a:pt x="15" y="262"/>
                    </a:lnTo>
                    <a:lnTo>
                      <a:pt x="27" y="258"/>
                    </a:lnTo>
                    <a:lnTo>
                      <a:pt x="35" y="258"/>
                    </a:lnTo>
                    <a:lnTo>
                      <a:pt x="43" y="254"/>
                    </a:lnTo>
                    <a:lnTo>
                      <a:pt x="54" y="258"/>
                    </a:lnTo>
                    <a:lnTo>
                      <a:pt x="58" y="258"/>
                    </a:lnTo>
                    <a:lnTo>
                      <a:pt x="58" y="258"/>
                    </a:lnTo>
                    <a:lnTo>
                      <a:pt x="58" y="254"/>
                    </a:lnTo>
                    <a:lnTo>
                      <a:pt x="58" y="254"/>
                    </a:lnTo>
                    <a:lnTo>
                      <a:pt x="58" y="254"/>
                    </a:lnTo>
                    <a:lnTo>
                      <a:pt x="62" y="254"/>
                    </a:lnTo>
                    <a:lnTo>
                      <a:pt x="62" y="254"/>
                    </a:lnTo>
                    <a:lnTo>
                      <a:pt x="66" y="250"/>
                    </a:lnTo>
                    <a:lnTo>
                      <a:pt x="66" y="250"/>
                    </a:lnTo>
                    <a:lnTo>
                      <a:pt x="66" y="250"/>
                    </a:lnTo>
                    <a:lnTo>
                      <a:pt x="66" y="250"/>
                    </a:lnTo>
                    <a:lnTo>
                      <a:pt x="66" y="254"/>
                    </a:lnTo>
                    <a:lnTo>
                      <a:pt x="70" y="254"/>
                    </a:lnTo>
                    <a:lnTo>
                      <a:pt x="74" y="254"/>
                    </a:lnTo>
                    <a:lnTo>
                      <a:pt x="78" y="254"/>
                    </a:lnTo>
                    <a:lnTo>
                      <a:pt x="78" y="254"/>
                    </a:lnTo>
                    <a:lnTo>
                      <a:pt x="78" y="254"/>
                    </a:lnTo>
                    <a:lnTo>
                      <a:pt x="82" y="246"/>
                    </a:lnTo>
                    <a:lnTo>
                      <a:pt x="86" y="246"/>
                    </a:lnTo>
                    <a:lnTo>
                      <a:pt x="86" y="246"/>
                    </a:lnTo>
                    <a:lnTo>
                      <a:pt x="101" y="239"/>
                    </a:lnTo>
                    <a:lnTo>
                      <a:pt x="105" y="239"/>
                    </a:lnTo>
                    <a:lnTo>
                      <a:pt x="109" y="250"/>
                    </a:lnTo>
                    <a:lnTo>
                      <a:pt x="113" y="250"/>
                    </a:lnTo>
                    <a:lnTo>
                      <a:pt x="113" y="254"/>
                    </a:lnTo>
                    <a:lnTo>
                      <a:pt x="133" y="246"/>
                    </a:lnTo>
                    <a:lnTo>
                      <a:pt x="136" y="243"/>
                    </a:lnTo>
                    <a:lnTo>
                      <a:pt x="140" y="239"/>
                    </a:lnTo>
                    <a:lnTo>
                      <a:pt x="156" y="239"/>
                    </a:lnTo>
                    <a:lnTo>
                      <a:pt x="160" y="235"/>
                    </a:lnTo>
                    <a:lnTo>
                      <a:pt x="164" y="227"/>
                    </a:lnTo>
                    <a:lnTo>
                      <a:pt x="168" y="227"/>
                    </a:lnTo>
                    <a:lnTo>
                      <a:pt x="168" y="227"/>
                    </a:lnTo>
                    <a:lnTo>
                      <a:pt x="172" y="227"/>
                    </a:lnTo>
                    <a:lnTo>
                      <a:pt x="172" y="227"/>
                    </a:lnTo>
                    <a:lnTo>
                      <a:pt x="176" y="227"/>
                    </a:lnTo>
                    <a:lnTo>
                      <a:pt x="176" y="227"/>
                    </a:lnTo>
                    <a:lnTo>
                      <a:pt x="176" y="227"/>
                    </a:lnTo>
                    <a:lnTo>
                      <a:pt x="176" y="223"/>
                    </a:lnTo>
                    <a:lnTo>
                      <a:pt x="176" y="223"/>
                    </a:lnTo>
                    <a:lnTo>
                      <a:pt x="176" y="219"/>
                    </a:lnTo>
                    <a:lnTo>
                      <a:pt x="179" y="215"/>
                    </a:lnTo>
                    <a:lnTo>
                      <a:pt x="183" y="211"/>
                    </a:lnTo>
                    <a:lnTo>
                      <a:pt x="183" y="211"/>
                    </a:lnTo>
                    <a:lnTo>
                      <a:pt x="183" y="207"/>
                    </a:lnTo>
                    <a:lnTo>
                      <a:pt x="187" y="207"/>
                    </a:lnTo>
                    <a:lnTo>
                      <a:pt x="187" y="207"/>
                    </a:lnTo>
                    <a:lnTo>
                      <a:pt x="191" y="207"/>
                    </a:lnTo>
                    <a:lnTo>
                      <a:pt x="191" y="207"/>
                    </a:lnTo>
                    <a:lnTo>
                      <a:pt x="199" y="211"/>
                    </a:lnTo>
                    <a:lnTo>
                      <a:pt x="203" y="207"/>
                    </a:lnTo>
                    <a:lnTo>
                      <a:pt x="207" y="204"/>
                    </a:lnTo>
                    <a:lnTo>
                      <a:pt x="207" y="204"/>
                    </a:lnTo>
                    <a:lnTo>
                      <a:pt x="211" y="200"/>
                    </a:lnTo>
                    <a:lnTo>
                      <a:pt x="211" y="196"/>
                    </a:lnTo>
                    <a:lnTo>
                      <a:pt x="215" y="184"/>
                    </a:lnTo>
                    <a:lnTo>
                      <a:pt x="215" y="184"/>
                    </a:lnTo>
                    <a:lnTo>
                      <a:pt x="215" y="184"/>
                    </a:lnTo>
                    <a:lnTo>
                      <a:pt x="215" y="180"/>
                    </a:lnTo>
                    <a:lnTo>
                      <a:pt x="226" y="180"/>
                    </a:lnTo>
                    <a:lnTo>
                      <a:pt x="234" y="176"/>
                    </a:lnTo>
                    <a:lnTo>
                      <a:pt x="254" y="172"/>
                    </a:lnTo>
                    <a:lnTo>
                      <a:pt x="269" y="168"/>
                    </a:lnTo>
                    <a:lnTo>
                      <a:pt x="277" y="172"/>
                    </a:lnTo>
                    <a:lnTo>
                      <a:pt x="281" y="172"/>
                    </a:lnTo>
                    <a:lnTo>
                      <a:pt x="289" y="168"/>
                    </a:lnTo>
                    <a:lnTo>
                      <a:pt x="293" y="161"/>
                    </a:lnTo>
                    <a:lnTo>
                      <a:pt x="293" y="161"/>
                    </a:lnTo>
                    <a:lnTo>
                      <a:pt x="293" y="157"/>
                    </a:lnTo>
                    <a:lnTo>
                      <a:pt x="293" y="149"/>
                    </a:lnTo>
                    <a:lnTo>
                      <a:pt x="293" y="145"/>
                    </a:lnTo>
                    <a:lnTo>
                      <a:pt x="293" y="145"/>
                    </a:lnTo>
                    <a:lnTo>
                      <a:pt x="297" y="141"/>
                    </a:lnTo>
                    <a:lnTo>
                      <a:pt x="297" y="137"/>
                    </a:lnTo>
                    <a:lnTo>
                      <a:pt x="297" y="137"/>
                    </a:lnTo>
                    <a:lnTo>
                      <a:pt x="293" y="137"/>
                    </a:lnTo>
                    <a:lnTo>
                      <a:pt x="293" y="137"/>
                    </a:lnTo>
                    <a:lnTo>
                      <a:pt x="289" y="137"/>
                    </a:lnTo>
                    <a:lnTo>
                      <a:pt x="289" y="133"/>
                    </a:lnTo>
                    <a:lnTo>
                      <a:pt x="269" y="114"/>
                    </a:lnTo>
                    <a:lnTo>
                      <a:pt x="265" y="114"/>
                    </a:lnTo>
                    <a:lnTo>
                      <a:pt x="265" y="114"/>
                    </a:lnTo>
                    <a:lnTo>
                      <a:pt x="269" y="110"/>
                    </a:lnTo>
                    <a:lnTo>
                      <a:pt x="293" y="98"/>
                    </a:lnTo>
                    <a:lnTo>
                      <a:pt x="297" y="94"/>
                    </a:lnTo>
                    <a:lnTo>
                      <a:pt x="301" y="90"/>
                    </a:lnTo>
                    <a:lnTo>
                      <a:pt x="305" y="82"/>
                    </a:lnTo>
                    <a:lnTo>
                      <a:pt x="305" y="82"/>
                    </a:lnTo>
                    <a:lnTo>
                      <a:pt x="305" y="79"/>
                    </a:lnTo>
                    <a:lnTo>
                      <a:pt x="301" y="75"/>
                    </a:lnTo>
                    <a:lnTo>
                      <a:pt x="301" y="75"/>
                    </a:lnTo>
                    <a:lnTo>
                      <a:pt x="301" y="71"/>
                    </a:lnTo>
                    <a:lnTo>
                      <a:pt x="305" y="71"/>
                    </a:lnTo>
                    <a:lnTo>
                      <a:pt x="308" y="63"/>
                    </a:lnTo>
                    <a:lnTo>
                      <a:pt x="308" y="59"/>
                    </a:lnTo>
                    <a:lnTo>
                      <a:pt x="308" y="59"/>
                    </a:lnTo>
                    <a:lnTo>
                      <a:pt x="305" y="59"/>
                    </a:lnTo>
                    <a:lnTo>
                      <a:pt x="305" y="55"/>
                    </a:lnTo>
                    <a:lnTo>
                      <a:pt x="301" y="55"/>
                    </a:lnTo>
                    <a:lnTo>
                      <a:pt x="301" y="51"/>
                    </a:lnTo>
                    <a:lnTo>
                      <a:pt x="301" y="51"/>
                    </a:lnTo>
                    <a:lnTo>
                      <a:pt x="301" y="47"/>
                    </a:lnTo>
                    <a:lnTo>
                      <a:pt x="301" y="47"/>
                    </a:lnTo>
                    <a:lnTo>
                      <a:pt x="301" y="43"/>
                    </a:lnTo>
                    <a:lnTo>
                      <a:pt x="297" y="40"/>
                    </a:lnTo>
                    <a:lnTo>
                      <a:pt x="297" y="36"/>
                    </a:lnTo>
                    <a:lnTo>
                      <a:pt x="297" y="32"/>
                    </a:lnTo>
                    <a:lnTo>
                      <a:pt x="293" y="32"/>
                    </a:lnTo>
                    <a:lnTo>
                      <a:pt x="285" y="32"/>
                    </a:lnTo>
                    <a:lnTo>
                      <a:pt x="281" y="32"/>
                    </a:lnTo>
                    <a:lnTo>
                      <a:pt x="277" y="36"/>
                    </a:lnTo>
                    <a:lnTo>
                      <a:pt x="277" y="36"/>
                    </a:lnTo>
                    <a:lnTo>
                      <a:pt x="277" y="36"/>
                    </a:lnTo>
                    <a:lnTo>
                      <a:pt x="277" y="40"/>
                    </a:lnTo>
                    <a:lnTo>
                      <a:pt x="277" y="40"/>
                    </a:lnTo>
                    <a:lnTo>
                      <a:pt x="277" y="43"/>
                    </a:lnTo>
                    <a:lnTo>
                      <a:pt x="277" y="43"/>
                    </a:lnTo>
                    <a:lnTo>
                      <a:pt x="273" y="43"/>
                    </a:lnTo>
                    <a:lnTo>
                      <a:pt x="265" y="43"/>
                    </a:lnTo>
                    <a:lnTo>
                      <a:pt x="262" y="43"/>
                    </a:lnTo>
                    <a:lnTo>
                      <a:pt x="258" y="47"/>
                    </a:lnTo>
                    <a:lnTo>
                      <a:pt x="254" y="47"/>
                    </a:lnTo>
                    <a:lnTo>
                      <a:pt x="250" y="47"/>
                    </a:lnTo>
                    <a:lnTo>
                      <a:pt x="250" y="43"/>
                    </a:lnTo>
                    <a:lnTo>
                      <a:pt x="246" y="40"/>
                    </a:lnTo>
                    <a:lnTo>
                      <a:pt x="246" y="40"/>
                    </a:lnTo>
                    <a:lnTo>
                      <a:pt x="246" y="40"/>
                    </a:lnTo>
                    <a:lnTo>
                      <a:pt x="250" y="36"/>
                    </a:lnTo>
                    <a:lnTo>
                      <a:pt x="230" y="43"/>
                    </a:lnTo>
                    <a:lnTo>
                      <a:pt x="230" y="43"/>
                    </a:lnTo>
                    <a:lnTo>
                      <a:pt x="230" y="47"/>
                    </a:lnTo>
                    <a:lnTo>
                      <a:pt x="230" y="47"/>
                    </a:lnTo>
                    <a:lnTo>
                      <a:pt x="234" y="51"/>
                    </a:lnTo>
                    <a:lnTo>
                      <a:pt x="234" y="55"/>
                    </a:lnTo>
                    <a:lnTo>
                      <a:pt x="226" y="51"/>
                    </a:lnTo>
                    <a:lnTo>
                      <a:pt x="203" y="51"/>
                    </a:lnTo>
                    <a:lnTo>
                      <a:pt x="203" y="51"/>
                    </a:lnTo>
                    <a:lnTo>
                      <a:pt x="207" y="51"/>
                    </a:lnTo>
                    <a:lnTo>
                      <a:pt x="211" y="55"/>
                    </a:lnTo>
                    <a:lnTo>
                      <a:pt x="211" y="55"/>
                    </a:lnTo>
                    <a:lnTo>
                      <a:pt x="211" y="59"/>
                    </a:lnTo>
                    <a:lnTo>
                      <a:pt x="211" y="59"/>
                    </a:lnTo>
                    <a:lnTo>
                      <a:pt x="211" y="59"/>
                    </a:lnTo>
                    <a:lnTo>
                      <a:pt x="211" y="59"/>
                    </a:lnTo>
                    <a:lnTo>
                      <a:pt x="211" y="59"/>
                    </a:lnTo>
                    <a:lnTo>
                      <a:pt x="211" y="63"/>
                    </a:lnTo>
                    <a:lnTo>
                      <a:pt x="207" y="63"/>
                    </a:lnTo>
                    <a:lnTo>
                      <a:pt x="207" y="63"/>
                    </a:lnTo>
                    <a:lnTo>
                      <a:pt x="207" y="59"/>
                    </a:lnTo>
                    <a:lnTo>
                      <a:pt x="207" y="59"/>
                    </a:lnTo>
                    <a:lnTo>
                      <a:pt x="207" y="55"/>
                    </a:lnTo>
                    <a:lnTo>
                      <a:pt x="203" y="55"/>
                    </a:lnTo>
                    <a:lnTo>
                      <a:pt x="203" y="51"/>
                    </a:lnTo>
                    <a:lnTo>
                      <a:pt x="199" y="55"/>
                    </a:lnTo>
                    <a:lnTo>
                      <a:pt x="199" y="55"/>
                    </a:lnTo>
                    <a:lnTo>
                      <a:pt x="199" y="59"/>
                    </a:lnTo>
                    <a:lnTo>
                      <a:pt x="203" y="59"/>
                    </a:lnTo>
                    <a:lnTo>
                      <a:pt x="203" y="63"/>
                    </a:lnTo>
                    <a:lnTo>
                      <a:pt x="203" y="63"/>
                    </a:lnTo>
                    <a:lnTo>
                      <a:pt x="203" y="63"/>
                    </a:lnTo>
                    <a:lnTo>
                      <a:pt x="203" y="63"/>
                    </a:lnTo>
                    <a:lnTo>
                      <a:pt x="203" y="67"/>
                    </a:lnTo>
                    <a:lnTo>
                      <a:pt x="203" y="67"/>
                    </a:lnTo>
                    <a:lnTo>
                      <a:pt x="203" y="67"/>
                    </a:lnTo>
                    <a:lnTo>
                      <a:pt x="203" y="71"/>
                    </a:lnTo>
                    <a:lnTo>
                      <a:pt x="207" y="71"/>
                    </a:lnTo>
                    <a:lnTo>
                      <a:pt x="207" y="71"/>
                    </a:lnTo>
                    <a:lnTo>
                      <a:pt x="211" y="71"/>
                    </a:lnTo>
                    <a:lnTo>
                      <a:pt x="222" y="67"/>
                    </a:lnTo>
                    <a:lnTo>
                      <a:pt x="222" y="71"/>
                    </a:lnTo>
                    <a:lnTo>
                      <a:pt x="222" y="71"/>
                    </a:lnTo>
                    <a:lnTo>
                      <a:pt x="215" y="71"/>
                    </a:lnTo>
                    <a:lnTo>
                      <a:pt x="215" y="75"/>
                    </a:lnTo>
                    <a:lnTo>
                      <a:pt x="215" y="75"/>
                    </a:lnTo>
                    <a:lnTo>
                      <a:pt x="215" y="75"/>
                    </a:lnTo>
                    <a:lnTo>
                      <a:pt x="215" y="75"/>
                    </a:lnTo>
                    <a:lnTo>
                      <a:pt x="219" y="79"/>
                    </a:lnTo>
                    <a:lnTo>
                      <a:pt x="219" y="79"/>
                    </a:lnTo>
                    <a:lnTo>
                      <a:pt x="219" y="79"/>
                    </a:lnTo>
                    <a:lnTo>
                      <a:pt x="226" y="75"/>
                    </a:lnTo>
                    <a:lnTo>
                      <a:pt x="230" y="67"/>
                    </a:lnTo>
                    <a:lnTo>
                      <a:pt x="234" y="67"/>
                    </a:lnTo>
                    <a:lnTo>
                      <a:pt x="230" y="71"/>
                    </a:lnTo>
                    <a:lnTo>
                      <a:pt x="230" y="75"/>
                    </a:lnTo>
                    <a:lnTo>
                      <a:pt x="230" y="75"/>
                    </a:lnTo>
                    <a:lnTo>
                      <a:pt x="234" y="75"/>
                    </a:lnTo>
                    <a:lnTo>
                      <a:pt x="238" y="75"/>
                    </a:lnTo>
                    <a:lnTo>
                      <a:pt x="242" y="75"/>
                    </a:lnTo>
                    <a:lnTo>
                      <a:pt x="238" y="79"/>
                    </a:lnTo>
                    <a:lnTo>
                      <a:pt x="222" y="79"/>
                    </a:lnTo>
                    <a:lnTo>
                      <a:pt x="222" y="82"/>
                    </a:lnTo>
                    <a:lnTo>
                      <a:pt x="226" y="86"/>
                    </a:lnTo>
                    <a:lnTo>
                      <a:pt x="230" y="90"/>
                    </a:lnTo>
                    <a:lnTo>
                      <a:pt x="230" y="90"/>
                    </a:lnTo>
                    <a:lnTo>
                      <a:pt x="238" y="90"/>
                    </a:lnTo>
                    <a:lnTo>
                      <a:pt x="238" y="90"/>
                    </a:lnTo>
                    <a:lnTo>
                      <a:pt x="246" y="98"/>
                    </a:lnTo>
                    <a:lnTo>
                      <a:pt x="246" y="98"/>
                    </a:lnTo>
                    <a:lnTo>
                      <a:pt x="242" y="98"/>
                    </a:lnTo>
                    <a:lnTo>
                      <a:pt x="242" y="98"/>
                    </a:lnTo>
                    <a:lnTo>
                      <a:pt x="238" y="98"/>
                    </a:lnTo>
                    <a:lnTo>
                      <a:pt x="238" y="94"/>
                    </a:lnTo>
                    <a:lnTo>
                      <a:pt x="238" y="94"/>
                    </a:lnTo>
                    <a:lnTo>
                      <a:pt x="234" y="94"/>
                    </a:lnTo>
                    <a:lnTo>
                      <a:pt x="226" y="90"/>
                    </a:lnTo>
                    <a:lnTo>
                      <a:pt x="222" y="90"/>
                    </a:lnTo>
                    <a:lnTo>
                      <a:pt x="226" y="90"/>
                    </a:lnTo>
                    <a:lnTo>
                      <a:pt x="230" y="94"/>
                    </a:lnTo>
                    <a:lnTo>
                      <a:pt x="234" y="98"/>
                    </a:lnTo>
                    <a:lnTo>
                      <a:pt x="234" y="98"/>
                    </a:lnTo>
                    <a:lnTo>
                      <a:pt x="230" y="98"/>
                    </a:lnTo>
                    <a:lnTo>
                      <a:pt x="222" y="90"/>
                    </a:lnTo>
                    <a:lnTo>
                      <a:pt x="222" y="90"/>
                    </a:lnTo>
                    <a:lnTo>
                      <a:pt x="219" y="90"/>
                    </a:lnTo>
                    <a:lnTo>
                      <a:pt x="219" y="94"/>
                    </a:lnTo>
                    <a:lnTo>
                      <a:pt x="215" y="94"/>
                    </a:lnTo>
                    <a:lnTo>
                      <a:pt x="215" y="94"/>
                    </a:lnTo>
                    <a:lnTo>
                      <a:pt x="215" y="86"/>
                    </a:lnTo>
                    <a:lnTo>
                      <a:pt x="215" y="86"/>
                    </a:lnTo>
                    <a:lnTo>
                      <a:pt x="215" y="82"/>
                    </a:lnTo>
                    <a:lnTo>
                      <a:pt x="215" y="82"/>
                    </a:lnTo>
                    <a:lnTo>
                      <a:pt x="215" y="79"/>
                    </a:lnTo>
                    <a:lnTo>
                      <a:pt x="215" y="79"/>
                    </a:lnTo>
                    <a:lnTo>
                      <a:pt x="215" y="79"/>
                    </a:lnTo>
                    <a:lnTo>
                      <a:pt x="215" y="79"/>
                    </a:lnTo>
                    <a:lnTo>
                      <a:pt x="211" y="79"/>
                    </a:lnTo>
                    <a:lnTo>
                      <a:pt x="211" y="79"/>
                    </a:lnTo>
                    <a:lnTo>
                      <a:pt x="211" y="75"/>
                    </a:lnTo>
                    <a:lnTo>
                      <a:pt x="207" y="75"/>
                    </a:lnTo>
                    <a:lnTo>
                      <a:pt x="203" y="71"/>
                    </a:lnTo>
                    <a:lnTo>
                      <a:pt x="199" y="71"/>
                    </a:lnTo>
                    <a:lnTo>
                      <a:pt x="199" y="71"/>
                    </a:lnTo>
                    <a:lnTo>
                      <a:pt x="199" y="67"/>
                    </a:lnTo>
                    <a:lnTo>
                      <a:pt x="195" y="63"/>
                    </a:lnTo>
                    <a:lnTo>
                      <a:pt x="195" y="59"/>
                    </a:lnTo>
                    <a:lnTo>
                      <a:pt x="195" y="59"/>
                    </a:lnTo>
                    <a:lnTo>
                      <a:pt x="191" y="59"/>
                    </a:lnTo>
                    <a:lnTo>
                      <a:pt x="191" y="59"/>
                    </a:lnTo>
                    <a:lnTo>
                      <a:pt x="187" y="59"/>
                    </a:lnTo>
                    <a:lnTo>
                      <a:pt x="187" y="59"/>
                    </a:lnTo>
                    <a:lnTo>
                      <a:pt x="187" y="63"/>
                    </a:lnTo>
                    <a:lnTo>
                      <a:pt x="183" y="63"/>
                    </a:lnTo>
                    <a:lnTo>
                      <a:pt x="183" y="71"/>
                    </a:lnTo>
                    <a:lnTo>
                      <a:pt x="183" y="71"/>
                    </a:lnTo>
                    <a:lnTo>
                      <a:pt x="179" y="75"/>
                    </a:lnTo>
                    <a:lnTo>
                      <a:pt x="179" y="75"/>
                    </a:lnTo>
                    <a:lnTo>
                      <a:pt x="179" y="79"/>
                    </a:lnTo>
                    <a:lnTo>
                      <a:pt x="183" y="79"/>
                    </a:lnTo>
                    <a:lnTo>
                      <a:pt x="183" y="75"/>
                    </a:lnTo>
                    <a:lnTo>
                      <a:pt x="187" y="75"/>
                    </a:lnTo>
                    <a:lnTo>
                      <a:pt x="183" y="75"/>
                    </a:lnTo>
                    <a:lnTo>
                      <a:pt x="183" y="75"/>
                    </a:lnTo>
                    <a:lnTo>
                      <a:pt x="183" y="75"/>
                    </a:lnTo>
                    <a:lnTo>
                      <a:pt x="183" y="75"/>
                    </a:lnTo>
                    <a:lnTo>
                      <a:pt x="183" y="75"/>
                    </a:lnTo>
                    <a:lnTo>
                      <a:pt x="183" y="71"/>
                    </a:lnTo>
                    <a:lnTo>
                      <a:pt x="187" y="71"/>
                    </a:lnTo>
                    <a:lnTo>
                      <a:pt x="187" y="71"/>
                    </a:lnTo>
                    <a:lnTo>
                      <a:pt x="187" y="75"/>
                    </a:lnTo>
                    <a:lnTo>
                      <a:pt x="187" y="75"/>
                    </a:lnTo>
                    <a:lnTo>
                      <a:pt x="187" y="75"/>
                    </a:lnTo>
                    <a:lnTo>
                      <a:pt x="195" y="82"/>
                    </a:lnTo>
                    <a:lnTo>
                      <a:pt x="199" y="82"/>
                    </a:lnTo>
                    <a:lnTo>
                      <a:pt x="199" y="82"/>
                    </a:lnTo>
                    <a:lnTo>
                      <a:pt x="203" y="82"/>
                    </a:lnTo>
                    <a:lnTo>
                      <a:pt x="203" y="86"/>
                    </a:lnTo>
                    <a:lnTo>
                      <a:pt x="203" y="86"/>
                    </a:lnTo>
                    <a:lnTo>
                      <a:pt x="203" y="86"/>
                    </a:lnTo>
                    <a:lnTo>
                      <a:pt x="203" y="90"/>
                    </a:lnTo>
                    <a:lnTo>
                      <a:pt x="207" y="90"/>
                    </a:lnTo>
                    <a:lnTo>
                      <a:pt x="207" y="90"/>
                    </a:lnTo>
                    <a:lnTo>
                      <a:pt x="207" y="90"/>
                    </a:lnTo>
                    <a:lnTo>
                      <a:pt x="203" y="90"/>
                    </a:lnTo>
                    <a:lnTo>
                      <a:pt x="203" y="94"/>
                    </a:lnTo>
                    <a:lnTo>
                      <a:pt x="203" y="94"/>
                    </a:lnTo>
                    <a:lnTo>
                      <a:pt x="203" y="98"/>
                    </a:lnTo>
                    <a:lnTo>
                      <a:pt x="207" y="98"/>
                    </a:lnTo>
                    <a:lnTo>
                      <a:pt x="211" y="106"/>
                    </a:lnTo>
                    <a:lnTo>
                      <a:pt x="219" y="106"/>
                    </a:lnTo>
                    <a:lnTo>
                      <a:pt x="222" y="110"/>
                    </a:lnTo>
                    <a:lnTo>
                      <a:pt x="230" y="114"/>
                    </a:lnTo>
                    <a:lnTo>
                      <a:pt x="238" y="118"/>
                    </a:lnTo>
                    <a:lnTo>
                      <a:pt x="238" y="122"/>
                    </a:lnTo>
                    <a:lnTo>
                      <a:pt x="238" y="125"/>
                    </a:lnTo>
                    <a:lnTo>
                      <a:pt x="238" y="129"/>
                    </a:lnTo>
                    <a:lnTo>
                      <a:pt x="238" y="122"/>
                    </a:lnTo>
                    <a:lnTo>
                      <a:pt x="234" y="122"/>
                    </a:lnTo>
                    <a:lnTo>
                      <a:pt x="230" y="118"/>
                    </a:lnTo>
                    <a:lnTo>
                      <a:pt x="230" y="118"/>
                    </a:lnTo>
                    <a:lnTo>
                      <a:pt x="226" y="118"/>
                    </a:lnTo>
                    <a:lnTo>
                      <a:pt x="219" y="110"/>
                    </a:lnTo>
                    <a:lnTo>
                      <a:pt x="215" y="110"/>
                    </a:lnTo>
                    <a:lnTo>
                      <a:pt x="207" y="110"/>
                    </a:lnTo>
                    <a:lnTo>
                      <a:pt x="203" y="106"/>
                    </a:lnTo>
                    <a:lnTo>
                      <a:pt x="203" y="102"/>
                    </a:lnTo>
                    <a:lnTo>
                      <a:pt x="199" y="98"/>
                    </a:lnTo>
                    <a:lnTo>
                      <a:pt x="199" y="90"/>
                    </a:lnTo>
                    <a:lnTo>
                      <a:pt x="199" y="90"/>
                    </a:lnTo>
                    <a:lnTo>
                      <a:pt x="199" y="90"/>
                    </a:lnTo>
                    <a:lnTo>
                      <a:pt x="199" y="86"/>
                    </a:lnTo>
                    <a:lnTo>
                      <a:pt x="195" y="86"/>
                    </a:lnTo>
                    <a:lnTo>
                      <a:pt x="195" y="86"/>
                    </a:lnTo>
                    <a:lnTo>
                      <a:pt x="195" y="82"/>
                    </a:lnTo>
                    <a:lnTo>
                      <a:pt x="187" y="82"/>
                    </a:lnTo>
                    <a:lnTo>
                      <a:pt x="183" y="82"/>
                    </a:lnTo>
                    <a:lnTo>
                      <a:pt x="179" y="86"/>
                    </a:lnTo>
                    <a:lnTo>
                      <a:pt x="179" y="86"/>
                    </a:lnTo>
                    <a:lnTo>
                      <a:pt x="176" y="86"/>
                    </a:lnTo>
                    <a:lnTo>
                      <a:pt x="176" y="86"/>
                    </a:lnTo>
                    <a:lnTo>
                      <a:pt x="168" y="94"/>
                    </a:lnTo>
                    <a:lnTo>
                      <a:pt x="164" y="94"/>
                    </a:lnTo>
                    <a:lnTo>
                      <a:pt x="172" y="86"/>
                    </a:lnTo>
                    <a:lnTo>
                      <a:pt x="172" y="86"/>
                    </a:lnTo>
                    <a:lnTo>
                      <a:pt x="172" y="82"/>
                    </a:lnTo>
                    <a:lnTo>
                      <a:pt x="172" y="82"/>
                    </a:lnTo>
                    <a:lnTo>
                      <a:pt x="172" y="82"/>
                    </a:lnTo>
                    <a:lnTo>
                      <a:pt x="164" y="82"/>
                    </a:lnTo>
                    <a:lnTo>
                      <a:pt x="164" y="82"/>
                    </a:lnTo>
                    <a:lnTo>
                      <a:pt x="160" y="86"/>
                    </a:lnTo>
                    <a:lnTo>
                      <a:pt x="156" y="90"/>
                    </a:lnTo>
                    <a:lnTo>
                      <a:pt x="152" y="94"/>
                    </a:lnTo>
                    <a:lnTo>
                      <a:pt x="148" y="94"/>
                    </a:lnTo>
                    <a:lnTo>
                      <a:pt x="144" y="90"/>
                    </a:lnTo>
                    <a:lnTo>
                      <a:pt x="144" y="90"/>
                    </a:lnTo>
                    <a:lnTo>
                      <a:pt x="140" y="86"/>
                    </a:lnTo>
                    <a:lnTo>
                      <a:pt x="136" y="86"/>
                    </a:lnTo>
                    <a:lnTo>
                      <a:pt x="133" y="82"/>
                    </a:lnTo>
                    <a:lnTo>
                      <a:pt x="133" y="79"/>
                    </a:lnTo>
                    <a:lnTo>
                      <a:pt x="129" y="79"/>
                    </a:lnTo>
                    <a:lnTo>
                      <a:pt x="125" y="82"/>
                    </a:lnTo>
                    <a:lnTo>
                      <a:pt x="121" y="86"/>
                    </a:lnTo>
                    <a:lnTo>
                      <a:pt x="117" y="86"/>
                    </a:lnTo>
                    <a:lnTo>
                      <a:pt x="113" y="90"/>
                    </a:lnTo>
                    <a:lnTo>
                      <a:pt x="105" y="94"/>
                    </a:lnTo>
                    <a:lnTo>
                      <a:pt x="105" y="98"/>
                    </a:lnTo>
                    <a:lnTo>
                      <a:pt x="101" y="98"/>
                    </a:lnTo>
                    <a:lnTo>
                      <a:pt x="105" y="98"/>
                    </a:lnTo>
                    <a:lnTo>
                      <a:pt x="109" y="98"/>
                    </a:lnTo>
                    <a:lnTo>
                      <a:pt x="109" y="102"/>
                    </a:lnTo>
                    <a:lnTo>
                      <a:pt x="113" y="110"/>
                    </a:lnTo>
                    <a:lnTo>
                      <a:pt x="113" y="110"/>
                    </a:lnTo>
                    <a:lnTo>
                      <a:pt x="125" y="106"/>
                    </a:lnTo>
                    <a:lnTo>
                      <a:pt x="125" y="110"/>
                    </a:lnTo>
                    <a:lnTo>
                      <a:pt x="129" y="110"/>
                    </a:lnTo>
                    <a:lnTo>
                      <a:pt x="133" y="114"/>
                    </a:lnTo>
                    <a:lnTo>
                      <a:pt x="117" y="110"/>
                    </a:lnTo>
                    <a:lnTo>
                      <a:pt x="113" y="114"/>
                    </a:lnTo>
                    <a:lnTo>
                      <a:pt x="113" y="118"/>
                    </a:lnTo>
                    <a:lnTo>
                      <a:pt x="113" y="118"/>
                    </a:lnTo>
                    <a:lnTo>
                      <a:pt x="113" y="122"/>
                    </a:lnTo>
                    <a:lnTo>
                      <a:pt x="113" y="122"/>
                    </a:lnTo>
                    <a:lnTo>
                      <a:pt x="113" y="122"/>
                    </a:lnTo>
                    <a:lnTo>
                      <a:pt x="113" y="125"/>
                    </a:lnTo>
                    <a:lnTo>
                      <a:pt x="113" y="125"/>
                    </a:lnTo>
                    <a:lnTo>
                      <a:pt x="113" y="125"/>
                    </a:lnTo>
                    <a:lnTo>
                      <a:pt x="113" y="129"/>
                    </a:lnTo>
                    <a:lnTo>
                      <a:pt x="113" y="129"/>
                    </a:lnTo>
                    <a:lnTo>
                      <a:pt x="113" y="129"/>
                    </a:lnTo>
                    <a:lnTo>
                      <a:pt x="140" y="122"/>
                    </a:lnTo>
                    <a:lnTo>
                      <a:pt x="144" y="122"/>
                    </a:lnTo>
                    <a:lnTo>
                      <a:pt x="144" y="122"/>
                    </a:lnTo>
                    <a:lnTo>
                      <a:pt x="148" y="122"/>
                    </a:lnTo>
                    <a:lnTo>
                      <a:pt x="148" y="118"/>
                    </a:lnTo>
                    <a:lnTo>
                      <a:pt x="164" y="114"/>
                    </a:lnTo>
                    <a:lnTo>
                      <a:pt x="168" y="114"/>
                    </a:lnTo>
                    <a:lnTo>
                      <a:pt x="168" y="114"/>
                    </a:lnTo>
                    <a:lnTo>
                      <a:pt x="152" y="118"/>
                    </a:lnTo>
                    <a:lnTo>
                      <a:pt x="148" y="125"/>
                    </a:lnTo>
                    <a:lnTo>
                      <a:pt x="144" y="125"/>
                    </a:lnTo>
                    <a:lnTo>
                      <a:pt x="148" y="125"/>
                    </a:lnTo>
                    <a:lnTo>
                      <a:pt x="148" y="129"/>
                    </a:lnTo>
                    <a:lnTo>
                      <a:pt x="148" y="129"/>
                    </a:lnTo>
                    <a:lnTo>
                      <a:pt x="144" y="129"/>
                    </a:lnTo>
                    <a:lnTo>
                      <a:pt x="148" y="133"/>
                    </a:lnTo>
                    <a:lnTo>
                      <a:pt x="156" y="133"/>
                    </a:lnTo>
                    <a:lnTo>
                      <a:pt x="156" y="129"/>
                    </a:lnTo>
                    <a:lnTo>
                      <a:pt x="168" y="125"/>
                    </a:lnTo>
                    <a:lnTo>
                      <a:pt x="183" y="118"/>
                    </a:lnTo>
                    <a:lnTo>
                      <a:pt x="187" y="118"/>
                    </a:lnTo>
                    <a:lnTo>
                      <a:pt x="195" y="114"/>
                    </a:lnTo>
                    <a:lnTo>
                      <a:pt x="195" y="114"/>
                    </a:lnTo>
                    <a:lnTo>
                      <a:pt x="199" y="114"/>
                    </a:lnTo>
                    <a:lnTo>
                      <a:pt x="199" y="114"/>
                    </a:lnTo>
                    <a:lnTo>
                      <a:pt x="199" y="114"/>
                    </a:lnTo>
                    <a:lnTo>
                      <a:pt x="199" y="114"/>
                    </a:lnTo>
                    <a:lnTo>
                      <a:pt x="195" y="114"/>
                    </a:lnTo>
                    <a:lnTo>
                      <a:pt x="199" y="118"/>
                    </a:lnTo>
                    <a:lnTo>
                      <a:pt x="203" y="122"/>
                    </a:lnTo>
                    <a:lnTo>
                      <a:pt x="207" y="125"/>
                    </a:lnTo>
                    <a:lnTo>
                      <a:pt x="203" y="125"/>
                    </a:lnTo>
                    <a:lnTo>
                      <a:pt x="199" y="122"/>
                    </a:lnTo>
                    <a:lnTo>
                      <a:pt x="195" y="122"/>
                    </a:lnTo>
                    <a:lnTo>
                      <a:pt x="195" y="122"/>
                    </a:lnTo>
                    <a:lnTo>
                      <a:pt x="191" y="122"/>
                    </a:lnTo>
                    <a:lnTo>
                      <a:pt x="179" y="122"/>
                    </a:lnTo>
                    <a:lnTo>
                      <a:pt x="164" y="129"/>
                    </a:lnTo>
                    <a:lnTo>
                      <a:pt x="160" y="133"/>
                    </a:lnTo>
                    <a:lnTo>
                      <a:pt x="156" y="133"/>
                    </a:lnTo>
                    <a:lnTo>
                      <a:pt x="156" y="133"/>
                    </a:lnTo>
                    <a:lnTo>
                      <a:pt x="156" y="137"/>
                    </a:lnTo>
                    <a:lnTo>
                      <a:pt x="160" y="145"/>
                    </a:lnTo>
                    <a:lnTo>
                      <a:pt x="160" y="145"/>
                    </a:lnTo>
                    <a:lnTo>
                      <a:pt x="160" y="149"/>
                    </a:lnTo>
                    <a:lnTo>
                      <a:pt x="156" y="149"/>
                    </a:lnTo>
                    <a:lnTo>
                      <a:pt x="156" y="141"/>
                    </a:lnTo>
                    <a:lnTo>
                      <a:pt x="156" y="141"/>
                    </a:lnTo>
                    <a:lnTo>
                      <a:pt x="152" y="137"/>
                    </a:lnTo>
                    <a:lnTo>
                      <a:pt x="152" y="141"/>
                    </a:lnTo>
                    <a:lnTo>
                      <a:pt x="152" y="145"/>
                    </a:lnTo>
                    <a:lnTo>
                      <a:pt x="152" y="145"/>
                    </a:lnTo>
                    <a:lnTo>
                      <a:pt x="152" y="149"/>
                    </a:lnTo>
                    <a:lnTo>
                      <a:pt x="156" y="149"/>
                    </a:lnTo>
                    <a:lnTo>
                      <a:pt x="160" y="153"/>
                    </a:lnTo>
                    <a:lnTo>
                      <a:pt x="176" y="145"/>
                    </a:lnTo>
                    <a:lnTo>
                      <a:pt x="179" y="149"/>
                    </a:lnTo>
                    <a:lnTo>
                      <a:pt x="164" y="153"/>
                    </a:lnTo>
                    <a:lnTo>
                      <a:pt x="164" y="153"/>
                    </a:lnTo>
                    <a:lnTo>
                      <a:pt x="164" y="157"/>
                    </a:lnTo>
                    <a:lnTo>
                      <a:pt x="164" y="157"/>
                    </a:lnTo>
                    <a:lnTo>
                      <a:pt x="164" y="161"/>
                    </a:lnTo>
                    <a:lnTo>
                      <a:pt x="164" y="161"/>
                    </a:lnTo>
                    <a:lnTo>
                      <a:pt x="160" y="161"/>
                    </a:lnTo>
                    <a:lnTo>
                      <a:pt x="160" y="157"/>
                    </a:lnTo>
                    <a:lnTo>
                      <a:pt x="160" y="157"/>
                    </a:lnTo>
                    <a:lnTo>
                      <a:pt x="156" y="153"/>
                    </a:lnTo>
                    <a:lnTo>
                      <a:pt x="152" y="153"/>
                    </a:lnTo>
                    <a:lnTo>
                      <a:pt x="148" y="149"/>
                    </a:lnTo>
                    <a:lnTo>
                      <a:pt x="144" y="145"/>
                    </a:lnTo>
                    <a:lnTo>
                      <a:pt x="133" y="145"/>
                    </a:lnTo>
                    <a:lnTo>
                      <a:pt x="133" y="145"/>
                    </a:lnTo>
                    <a:lnTo>
                      <a:pt x="129" y="145"/>
                    </a:lnTo>
                    <a:lnTo>
                      <a:pt x="129" y="149"/>
                    </a:lnTo>
                    <a:lnTo>
                      <a:pt x="129" y="149"/>
                    </a:lnTo>
                    <a:lnTo>
                      <a:pt x="129" y="153"/>
                    </a:lnTo>
                    <a:lnTo>
                      <a:pt x="133" y="153"/>
                    </a:lnTo>
                    <a:lnTo>
                      <a:pt x="129" y="153"/>
                    </a:lnTo>
                    <a:lnTo>
                      <a:pt x="129" y="157"/>
                    </a:lnTo>
                    <a:lnTo>
                      <a:pt x="129" y="161"/>
                    </a:lnTo>
                    <a:lnTo>
                      <a:pt x="129" y="161"/>
                    </a:lnTo>
                    <a:lnTo>
                      <a:pt x="129" y="157"/>
                    </a:lnTo>
                    <a:lnTo>
                      <a:pt x="129" y="153"/>
                    </a:lnTo>
                    <a:lnTo>
                      <a:pt x="125" y="149"/>
                    </a:lnTo>
                    <a:lnTo>
                      <a:pt x="125" y="145"/>
                    </a:lnTo>
                    <a:lnTo>
                      <a:pt x="121" y="149"/>
                    </a:lnTo>
                    <a:lnTo>
                      <a:pt x="121" y="145"/>
                    </a:lnTo>
                    <a:lnTo>
                      <a:pt x="121" y="145"/>
                    </a:lnTo>
                    <a:lnTo>
                      <a:pt x="125" y="145"/>
                    </a:lnTo>
                    <a:lnTo>
                      <a:pt x="125" y="141"/>
                    </a:lnTo>
                    <a:lnTo>
                      <a:pt x="125" y="141"/>
                    </a:lnTo>
                    <a:lnTo>
                      <a:pt x="113" y="141"/>
                    </a:lnTo>
                    <a:lnTo>
                      <a:pt x="109" y="141"/>
                    </a:lnTo>
                    <a:lnTo>
                      <a:pt x="109" y="145"/>
                    </a:lnTo>
                    <a:lnTo>
                      <a:pt x="109" y="145"/>
                    </a:lnTo>
                    <a:lnTo>
                      <a:pt x="109" y="145"/>
                    </a:lnTo>
                    <a:lnTo>
                      <a:pt x="113" y="145"/>
                    </a:lnTo>
                    <a:lnTo>
                      <a:pt x="113" y="149"/>
                    </a:lnTo>
                    <a:lnTo>
                      <a:pt x="109" y="149"/>
                    </a:lnTo>
                    <a:lnTo>
                      <a:pt x="113" y="149"/>
                    </a:lnTo>
                    <a:lnTo>
                      <a:pt x="113" y="153"/>
                    </a:lnTo>
                    <a:lnTo>
                      <a:pt x="113" y="153"/>
                    </a:lnTo>
                    <a:lnTo>
                      <a:pt x="113" y="153"/>
                    </a:lnTo>
                    <a:lnTo>
                      <a:pt x="109" y="153"/>
                    </a:lnTo>
                    <a:lnTo>
                      <a:pt x="109" y="153"/>
                    </a:lnTo>
                    <a:lnTo>
                      <a:pt x="109" y="153"/>
                    </a:lnTo>
                    <a:lnTo>
                      <a:pt x="109" y="153"/>
                    </a:lnTo>
                    <a:lnTo>
                      <a:pt x="109" y="149"/>
                    </a:lnTo>
                    <a:lnTo>
                      <a:pt x="101" y="141"/>
                    </a:lnTo>
                    <a:lnTo>
                      <a:pt x="97" y="141"/>
                    </a:lnTo>
                    <a:lnTo>
                      <a:pt x="97" y="141"/>
                    </a:lnTo>
                    <a:lnTo>
                      <a:pt x="93" y="145"/>
                    </a:lnTo>
                    <a:lnTo>
                      <a:pt x="90" y="149"/>
                    </a:lnTo>
                    <a:lnTo>
                      <a:pt x="90" y="149"/>
                    </a:lnTo>
                    <a:lnTo>
                      <a:pt x="90" y="149"/>
                    </a:lnTo>
                    <a:lnTo>
                      <a:pt x="90" y="149"/>
                    </a:lnTo>
                    <a:lnTo>
                      <a:pt x="86" y="149"/>
                    </a:lnTo>
                    <a:lnTo>
                      <a:pt x="90" y="153"/>
                    </a:lnTo>
                    <a:lnTo>
                      <a:pt x="90" y="153"/>
                    </a:lnTo>
                    <a:lnTo>
                      <a:pt x="90" y="157"/>
                    </a:lnTo>
                    <a:lnTo>
                      <a:pt x="90" y="157"/>
                    </a:lnTo>
                    <a:lnTo>
                      <a:pt x="86" y="153"/>
                    </a:lnTo>
                    <a:lnTo>
                      <a:pt x="86" y="153"/>
                    </a:lnTo>
                    <a:lnTo>
                      <a:pt x="82" y="149"/>
                    </a:lnTo>
                    <a:lnTo>
                      <a:pt x="82" y="149"/>
                    </a:lnTo>
                    <a:lnTo>
                      <a:pt x="66" y="153"/>
                    </a:lnTo>
                    <a:lnTo>
                      <a:pt x="62" y="153"/>
                    </a:lnTo>
                    <a:lnTo>
                      <a:pt x="62" y="157"/>
                    </a:lnTo>
                    <a:lnTo>
                      <a:pt x="58" y="157"/>
                    </a:lnTo>
                    <a:lnTo>
                      <a:pt x="58" y="157"/>
                    </a:lnTo>
                    <a:lnTo>
                      <a:pt x="58" y="161"/>
                    </a:lnTo>
                    <a:lnTo>
                      <a:pt x="62" y="161"/>
                    </a:lnTo>
                    <a:lnTo>
                      <a:pt x="62" y="161"/>
                    </a:lnTo>
                    <a:lnTo>
                      <a:pt x="62" y="164"/>
                    </a:lnTo>
                    <a:lnTo>
                      <a:pt x="62" y="164"/>
                    </a:lnTo>
                    <a:lnTo>
                      <a:pt x="62" y="164"/>
                    </a:lnTo>
                    <a:lnTo>
                      <a:pt x="62" y="164"/>
                    </a:lnTo>
                    <a:lnTo>
                      <a:pt x="62" y="164"/>
                    </a:lnTo>
                    <a:lnTo>
                      <a:pt x="82" y="161"/>
                    </a:lnTo>
                    <a:lnTo>
                      <a:pt x="86" y="164"/>
                    </a:lnTo>
                    <a:lnTo>
                      <a:pt x="82" y="164"/>
                    </a:lnTo>
                    <a:lnTo>
                      <a:pt x="78" y="164"/>
                    </a:lnTo>
                    <a:lnTo>
                      <a:pt x="78" y="168"/>
                    </a:lnTo>
                    <a:lnTo>
                      <a:pt x="86" y="168"/>
                    </a:lnTo>
                    <a:lnTo>
                      <a:pt x="90" y="164"/>
                    </a:lnTo>
                    <a:lnTo>
                      <a:pt x="93" y="168"/>
                    </a:lnTo>
                    <a:lnTo>
                      <a:pt x="93" y="168"/>
                    </a:lnTo>
                    <a:lnTo>
                      <a:pt x="93" y="168"/>
                    </a:lnTo>
                    <a:lnTo>
                      <a:pt x="86" y="168"/>
                    </a:lnTo>
                    <a:lnTo>
                      <a:pt x="82" y="168"/>
                    </a:lnTo>
                    <a:lnTo>
                      <a:pt x="78" y="168"/>
                    </a:lnTo>
                    <a:lnTo>
                      <a:pt x="74" y="168"/>
                    </a:lnTo>
                    <a:lnTo>
                      <a:pt x="74" y="172"/>
                    </a:lnTo>
                    <a:lnTo>
                      <a:pt x="70" y="176"/>
                    </a:lnTo>
                    <a:lnTo>
                      <a:pt x="62" y="176"/>
                    </a:lnTo>
                    <a:lnTo>
                      <a:pt x="58" y="176"/>
                    </a:lnTo>
                    <a:lnTo>
                      <a:pt x="62" y="180"/>
                    </a:lnTo>
                    <a:lnTo>
                      <a:pt x="62" y="176"/>
                    </a:lnTo>
                    <a:lnTo>
                      <a:pt x="62" y="176"/>
                    </a:lnTo>
                    <a:lnTo>
                      <a:pt x="66" y="176"/>
                    </a:lnTo>
                    <a:lnTo>
                      <a:pt x="66" y="176"/>
                    </a:lnTo>
                    <a:lnTo>
                      <a:pt x="70" y="180"/>
                    </a:lnTo>
                    <a:lnTo>
                      <a:pt x="70" y="180"/>
                    </a:lnTo>
                    <a:lnTo>
                      <a:pt x="74" y="180"/>
                    </a:lnTo>
                    <a:lnTo>
                      <a:pt x="82" y="180"/>
                    </a:lnTo>
                    <a:lnTo>
                      <a:pt x="97" y="172"/>
                    </a:lnTo>
                    <a:lnTo>
                      <a:pt x="105" y="172"/>
                    </a:lnTo>
                    <a:lnTo>
                      <a:pt x="101" y="172"/>
                    </a:lnTo>
                    <a:lnTo>
                      <a:pt x="101" y="172"/>
                    </a:lnTo>
                    <a:lnTo>
                      <a:pt x="101" y="172"/>
                    </a:lnTo>
                    <a:lnTo>
                      <a:pt x="105" y="172"/>
                    </a:lnTo>
                    <a:lnTo>
                      <a:pt x="109" y="172"/>
                    </a:lnTo>
                    <a:lnTo>
                      <a:pt x="109" y="172"/>
                    </a:lnTo>
                    <a:lnTo>
                      <a:pt x="121" y="184"/>
                    </a:lnTo>
                    <a:lnTo>
                      <a:pt x="121" y="188"/>
                    </a:lnTo>
                    <a:lnTo>
                      <a:pt x="117" y="188"/>
                    </a:lnTo>
                    <a:lnTo>
                      <a:pt x="117" y="188"/>
                    </a:lnTo>
                    <a:lnTo>
                      <a:pt x="121" y="196"/>
                    </a:lnTo>
                    <a:lnTo>
                      <a:pt x="125" y="196"/>
                    </a:lnTo>
                    <a:lnTo>
                      <a:pt x="136" y="200"/>
                    </a:lnTo>
                    <a:lnTo>
                      <a:pt x="148" y="196"/>
                    </a:lnTo>
                    <a:lnTo>
                      <a:pt x="148" y="196"/>
                    </a:lnTo>
                    <a:lnTo>
                      <a:pt x="152" y="200"/>
                    </a:lnTo>
                    <a:lnTo>
                      <a:pt x="152" y="200"/>
                    </a:lnTo>
                    <a:lnTo>
                      <a:pt x="156" y="204"/>
                    </a:lnTo>
                    <a:lnTo>
                      <a:pt x="160" y="207"/>
                    </a:lnTo>
                    <a:lnTo>
                      <a:pt x="156" y="207"/>
                    </a:lnTo>
                    <a:lnTo>
                      <a:pt x="156" y="204"/>
                    </a:lnTo>
                    <a:lnTo>
                      <a:pt x="152" y="204"/>
                    </a:lnTo>
                    <a:lnTo>
                      <a:pt x="152" y="200"/>
                    </a:lnTo>
                    <a:lnTo>
                      <a:pt x="148" y="200"/>
                    </a:lnTo>
                    <a:lnTo>
                      <a:pt x="148" y="200"/>
                    </a:lnTo>
                    <a:lnTo>
                      <a:pt x="144" y="200"/>
                    </a:lnTo>
                    <a:lnTo>
                      <a:pt x="144" y="204"/>
                    </a:lnTo>
                    <a:lnTo>
                      <a:pt x="140" y="204"/>
                    </a:lnTo>
                    <a:lnTo>
                      <a:pt x="133" y="200"/>
                    </a:lnTo>
                    <a:lnTo>
                      <a:pt x="129" y="204"/>
                    </a:lnTo>
                    <a:lnTo>
                      <a:pt x="129" y="204"/>
                    </a:lnTo>
                    <a:lnTo>
                      <a:pt x="125" y="204"/>
                    </a:lnTo>
                    <a:lnTo>
                      <a:pt x="125" y="204"/>
                    </a:lnTo>
                    <a:lnTo>
                      <a:pt x="129" y="215"/>
                    </a:lnTo>
                    <a:lnTo>
                      <a:pt x="129" y="215"/>
                    </a:lnTo>
                    <a:lnTo>
                      <a:pt x="129" y="219"/>
                    </a:lnTo>
                    <a:lnTo>
                      <a:pt x="125" y="223"/>
                    </a:lnTo>
                    <a:lnTo>
                      <a:pt x="125" y="227"/>
                    </a:lnTo>
                    <a:lnTo>
                      <a:pt x="125" y="231"/>
                    </a:lnTo>
                    <a:lnTo>
                      <a:pt x="129" y="231"/>
                    </a:lnTo>
                    <a:lnTo>
                      <a:pt x="140" y="223"/>
                    </a:lnTo>
                    <a:lnTo>
                      <a:pt x="144" y="231"/>
                    </a:lnTo>
                    <a:lnTo>
                      <a:pt x="140" y="227"/>
                    </a:lnTo>
                    <a:lnTo>
                      <a:pt x="136" y="227"/>
                    </a:lnTo>
                    <a:lnTo>
                      <a:pt x="136" y="227"/>
                    </a:lnTo>
                    <a:lnTo>
                      <a:pt x="136" y="231"/>
                    </a:lnTo>
                    <a:lnTo>
                      <a:pt x="129" y="231"/>
                    </a:lnTo>
                    <a:lnTo>
                      <a:pt x="125" y="231"/>
                    </a:lnTo>
                    <a:lnTo>
                      <a:pt x="125" y="231"/>
                    </a:lnTo>
                    <a:lnTo>
                      <a:pt x="121" y="227"/>
                    </a:lnTo>
                    <a:lnTo>
                      <a:pt x="121" y="227"/>
                    </a:lnTo>
                    <a:lnTo>
                      <a:pt x="125" y="219"/>
                    </a:lnTo>
                    <a:lnTo>
                      <a:pt x="125" y="215"/>
                    </a:lnTo>
                    <a:lnTo>
                      <a:pt x="125" y="211"/>
                    </a:lnTo>
                    <a:lnTo>
                      <a:pt x="125" y="207"/>
                    </a:lnTo>
                    <a:lnTo>
                      <a:pt x="125" y="204"/>
                    </a:lnTo>
                    <a:lnTo>
                      <a:pt x="125" y="204"/>
                    </a:lnTo>
                    <a:lnTo>
                      <a:pt x="121" y="200"/>
                    </a:lnTo>
                    <a:lnTo>
                      <a:pt x="113" y="192"/>
                    </a:lnTo>
                    <a:lnTo>
                      <a:pt x="113" y="192"/>
                    </a:lnTo>
                    <a:lnTo>
                      <a:pt x="113" y="184"/>
                    </a:lnTo>
                    <a:lnTo>
                      <a:pt x="113" y="184"/>
                    </a:lnTo>
                    <a:lnTo>
                      <a:pt x="113" y="180"/>
                    </a:lnTo>
                    <a:lnTo>
                      <a:pt x="101" y="176"/>
                    </a:lnTo>
                    <a:lnTo>
                      <a:pt x="97" y="176"/>
                    </a:lnTo>
                    <a:lnTo>
                      <a:pt x="97" y="176"/>
                    </a:lnTo>
                    <a:lnTo>
                      <a:pt x="97" y="176"/>
                    </a:lnTo>
                    <a:lnTo>
                      <a:pt x="93" y="180"/>
                    </a:lnTo>
                    <a:lnTo>
                      <a:pt x="86" y="180"/>
                    </a:lnTo>
                    <a:lnTo>
                      <a:pt x="86" y="184"/>
                    </a:lnTo>
                    <a:lnTo>
                      <a:pt x="86" y="184"/>
                    </a:lnTo>
                    <a:lnTo>
                      <a:pt x="86" y="184"/>
                    </a:lnTo>
                    <a:lnTo>
                      <a:pt x="86" y="188"/>
                    </a:lnTo>
                    <a:lnTo>
                      <a:pt x="86" y="188"/>
                    </a:lnTo>
                    <a:lnTo>
                      <a:pt x="90" y="192"/>
                    </a:lnTo>
                    <a:lnTo>
                      <a:pt x="86" y="188"/>
                    </a:lnTo>
                    <a:lnTo>
                      <a:pt x="86" y="188"/>
                    </a:lnTo>
                    <a:lnTo>
                      <a:pt x="82" y="184"/>
                    </a:lnTo>
                    <a:lnTo>
                      <a:pt x="82" y="184"/>
                    </a:lnTo>
                    <a:lnTo>
                      <a:pt x="78" y="188"/>
                    </a:lnTo>
                    <a:lnTo>
                      <a:pt x="74" y="188"/>
                    </a:lnTo>
                    <a:lnTo>
                      <a:pt x="74" y="192"/>
                    </a:lnTo>
                    <a:lnTo>
                      <a:pt x="74" y="196"/>
                    </a:lnTo>
                    <a:lnTo>
                      <a:pt x="78" y="200"/>
                    </a:lnTo>
                    <a:lnTo>
                      <a:pt x="86" y="207"/>
                    </a:lnTo>
                    <a:lnTo>
                      <a:pt x="93" y="223"/>
                    </a:lnTo>
                    <a:lnTo>
                      <a:pt x="93" y="227"/>
                    </a:lnTo>
                    <a:lnTo>
                      <a:pt x="90" y="231"/>
                    </a:lnTo>
                    <a:lnTo>
                      <a:pt x="90" y="227"/>
                    </a:lnTo>
                    <a:lnTo>
                      <a:pt x="90" y="227"/>
                    </a:lnTo>
                    <a:lnTo>
                      <a:pt x="90" y="223"/>
                    </a:lnTo>
                    <a:lnTo>
                      <a:pt x="82" y="211"/>
                    </a:lnTo>
                    <a:lnTo>
                      <a:pt x="82" y="211"/>
                    </a:lnTo>
                    <a:lnTo>
                      <a:pt x="78" y="207"/>
                    </a:lnTo>
                    <a:lnTo>
                      <a:pt x="74" y="204"/>
                    </a:lnTo>
                    <a:lnTo>
                      <a:pt x="74" y="200"/>
                    </a:lnTo>
                    <a:lnTo>
                      <a:pt x="70" y="196"/>
                    </a:lnTo>
                    <a:lnTo>
                      <a:pt x="70" y="196"/>
                    </a:lnTo>
                    <a:lnTo>
                      <a:pt x="66" y="192"/>
                    </a:lnTo>
                    <a:lnTo>
                      <a:pt x="62" y="192"/>
                    </a:lnTo>
                    <a:lnTo>
                      <a:pt x="54" y="200"/>
                    </a:lnTo>
                    <a:lnTo>
                      <a:pt x="51" y="200"/>
                    </a:lnTo>
                    <a:lnTo>
                      <a:pt x="47" y="204"/>
                    </a:lnTo>
                    <a:lnTo>
                      <a:pt x="43" y="207"/>
                    </a:lnTo>
                    <a:lnTo>
                      <a:pt x="43" y="215"/>
                    </a:lnTo>
                    <a:lnTo>
                      <a:pt x="43" y="215"/>
                    </a:lnTo>
                    <a:lnTo>
                      <a:pt x="43" y="215"/>
                    </a:lnTo>
                    <a:lnTo>
                      <a:pt x="43" y="219"/>
                    </a:lnTo>
                    <a:lnTo>
                      <a:pt x="47" y="219"/>
                    </a:lnTo>
                    <a:lnTo>
                      <a:pt x="47" y="219"/>
                    </a:lnTo>
                    <a:lnTo>
                      <a:pt x="51" y="219"/>
                    </a:lnTo>
                    <a:lnTo>
                      <a:pt x="51" y="219"/>
                    </a:lnTo>
                    <a:lnTo>
                      <a:pt x="47" y="219"/>
                    </a:lnTo>
                    <a:lnTo>
                      <a:pt x="47" y="219"/>
                    </a:lnTo>
                    <a:lnTo>
                      <a:pt x="43" y="215"/>
                    </a:lnTo>
                    <a:lnTo>
                      <a:pt x="39" y="215"/>
                    </a:lnTo>
                    <a:lnTo>
                      <a:pt x="39" y="219"/>
                    </a:lnTo>
                    <a:lnTo>
                      <a:pt x="39" y="219"/>
                    </a:lnTo>
                    <a:lnTo>
                      <a:pt x="39" y="223"/>
                    </a:lnTo>
                    <a:lnTo>
                      <a:pt x="43" y="223"/>
                    </a:lnTo>
                    <a:lnTo>
                      <a:pt x="51" y="231"/>
                    </a:lnTo>
                    <a:lnTo>
                      <a:pt x="51" y="231"/>
                    </a:lnTo>
                    <a:lnTo>
                      <a:pt x="51" y="231"/>
                    </a:lnTo>
                    <a:lnTo>
                      <a:pt x="54" y="235"/>
                    </a:lnTo>
                    <a:lnTo>
                      <a:pt x="54" y="235"/>
                    </a:lnTo>
                    <a:lnTo>
                      <a:pt x="78" y="239"/>
                    </a:lnTo>
                    <a:lnTo>
                      <a:pt x="78" y="243"/>
                    </a:lnTo>
                    <a:lnTo>
                      <a:pt x="66" y="239"/>
                    </a:lnTo>
                    <a:lnTo>
                      <a:pt x="58" y="239"/>
                    </a:lnTo>
                    <a:lnTo>
                      <a:pt x="54" y="239"/>
                    </a:lnTo>
                    <a:lnTo>
                      <a:pt x="51" y="243"/>
                    </a:lnTo>
                    <a:lnTo>
                      <a:pt x="51" y="239"/>
                    </a:lnTo>
                    <a:lnTo>
                      <a:pt x="51" y="239"/>
                    </a:lnTo>
                    <a:lnTo>
                      <a:pt x="43" y="231"/>
                    </a:lnTo>
                    <a:lnTo>
                      <a:pt x="43" y="231"/>
                    </a:lnTo>
                    <a:lnTo>
                      <a:pt x="43" y="239"/>
                    </a:lnTo>
                    <a:lnTo>
                      <a:pt x="39" y="243"/>
                    </a:lnTo>
                    <a:lnTo>
                      <a:pt x="35" y="250"/>
                    </a:lnTo>
                    <a:lnTo>
                      <a:pt x="35" y="246"/>
                    </a:lnTo>
                    <a:lnTo>
                      <a:pt x="39" y="239"/>
                    </a:lnTo>
                    <a:lnTo>
                      <a:pt x="39" y="235"/>
                    </a:lnTo>
                    <a:lnTo>
                      <a:pt x="39" y="231"/>
                    </a:lnTo>
                    <a:lnTo>
                      <a:pt x="39" y="227"/>
                    </a:lnTo>
                    <a:lnTo>
                      <a:pt x="39" y="227"/>
                    </a:lnTo>
                    <a:lnTo>
                      <a:pt x="39" y="223"/>
                    </a:lnTo>
                    <a:lnTo>
                      <a:pt x="35" y="223"/>
                    </a:lnTo>
                    <a:lnTo>
                      <a:pt x="35" y="219"/>
                    </a:lnTo>
                    <a:lnTo>
                      <a:pt x="31" y="223"/>
                    </a:lnTo>
                    <a:lnTo>
                      <a:pt x="27" y="227"/>
                    </a:lnTo>
                    <a:lnTo>
                      <a:pt x="27" y="227"/>
                    </a:lnTo>
                    <a:lnTo>
                      <a:pt x="23" y="227"/>
                    </a:lnTo>
                    <a:lnTo>
                      <a:pt x="19" y="227"/>
                    </a:lnTo>
                    <a:lnTo>
                      <a:pt x="19" y="227"/>
                    </a:lnTo>
                    <a:lnTo>
                      <a:pt x="19" y="231"/>
                    </a:lnTo>
                    <a:lnTo>
                      <a:pt x="23" y="235"/>
                    </a:lnTo>
                    <a:lnTo>
                      <a:pt x="27" y="239"/>
                    </a:lnTo>
                    <a:lnTo>
                      <a:pt x="27" y="243"/>
                    </a:lnTo>
                    <a:lnTo>
                      <a:pt x="23" y="239"/>
                    </a:lnTo>
                    <a:lnTo>
                      <a:pt x="19" y="235"/>
                    </a:lnTo>
                    <a:lnTo>
                      <a:pt x="19" y="235"/>
                    </a:lnTo>
                    <a:lnTo>
                      <a:pt x="19" y="231"/>
                    </a:lnTo>
                    <a:lnTo>
                      <a:pt x="19" y="231"/>
                    </a:lnTo>
                    <a:lnTo>
                      <a:pt x="15" y="227"/>
                    </a:lnTo>
                    <a:lnTo>
                      <a:pt x="8" y="227"/>
                    </a:lnTo>
                    <a:lnTo>
                      <a:pt x="4" y="227"/>
                    </a:lnTo>
                    <a:lnTo>
                      <a:pt x="4" y="227"/>
                    </a:lnTo>
                    <a:lnTo>
                      <a:pt x="0" y="227"/>
                    </a:lnTo>
                    <a:lnTo>
                      <a:pt x="0" y="227"/>
                    </a:lnTo>
                    <a:lnTo>
                      <a:pt x="0" y="231"/>
                    </a:lnTo>
                    <a:lnTo>
                      <a:pt x="0" y="235"/>
                    </a:lnTo>
                    <a:lnTo>
                      <a:pt x="0" y="239"/>
                    </a:lnTo>
                    <a:lnTo>
                      <a:pt x="0" y="239"/>
                    </a:lnTo>
                    <a:lnTo>
                      <a:pt x="0" y="239"/>
                    </a:lnTo>
                    <a:lnTo>
                      <a:pt x="11" y="243"/>
                    </a:lnTo>
                    <a:lnTo>
                      <a:pt x="15" y="246"/>
                    </a:lnTo>
                    <a:lnTo>
                      <a:pt x="15" y="246"/>
                    </a:lnTo>
                    <a:lnTo>
                      <a:pt x="11" y="243"/>
                    </a:lnTo>
                    <a:lnTo>
                      <a:pt x="11" y="243"/>
                    </a:lnTo>
                    <a:lnTo>
                      <a:pt x="11" y="243"/>
                    </a:lnTo>
                    <a:lnTo>
                      <a:pt x="11" y="243"/>
                    </a:lnTo>
                    <a:lnTo>
                      <a:pt x="11" y="246"/>
                    </a:lnTo>
                    <a:lnTo>
                      <a:pt x="8" y="250"/>
                    </a:lnTo>
                    <a:lnTo>
                      <a:pt x="8" y="254"/>
                    </a:lnTo>
                    <a:lnTo>
                      <a:pt x="8" y="254"/>
                    </a:lnTo>
                    <a:lnTo>
                      <a:pt x="8" y="258"/>
                    </a:lnTo>
                    <a:lnTo>
                      <a:pt x="8" y="258"/>
                    </a:lnTo>
                    <a:moveTo>
                      <a:pt x="51" y="188"/>
                    </a:moveTo>
                    <a:lnTo>
                      <a:pt x="51" y="188"/>
                    </a:lnTo>
                    <a:lnTo>
                      <a:pt x="43" y="180"/>
                    </a:lnTo>
                    <a:lnTo>
                      <a:pt x="58" y="180"/>
                    </a:lnTo>
                    <a:lnTo>
                      <a:pt x="58" y="180"/>
                    </a:lnTo>
                    <a:lnTo>
                      <a:pt x="62" y="184"/>
                    </a:lnTo>
                    <a:lnTo>
                      <a:pt x="66" y="184"/>
                    </a:lnTo>
                    <a:lnTo>
                      <a:pt x="66" y="184"/>
                    </a:lnTo>
                    <a:lnTo>
                      <a:pt x="70" y="184"/>
                    </a:lnTo>
                    <a:lnTo>
                      <a:pt x="70" y="184"/>
                    </a:lnTo>
                    <a:lnTo>
                      <a:pt x="70" y="184"/>
                    </a:lnTo>
                    <a:lnTo>
                      <a:pt x="66" y="184"/>
                    </a:lnTo>
                    <a:lnTo>
                      <a:pt x="66" y="184"/>
                    </a:lnTo>
                    <a:lnTo>
                      <a:pt x="54" y="188"/>
                    </a:lnTo>
                    <a:lnTo>
                      <a:pt x="51" y="188"/>
                    </a:lnTo>
                    <a:moveTo>
                      <a:pt x="27" y="200"/>
                    </a:moveTo>
                    <a:lnTo>
                      <a:pt x="27" y="200"/>
                    </a:lnTo>
                    <a:lnTo>
                      <a:pt x="27" y="196"/>
                    </a:lnTo>
                    <a:lnTo>
                      <a:pt x="27" y="192"/>
                    </a:lnTo>
                    <a:lnTo>
                      <a:pt x="31" y="188"/>
                    </a:lnTo>
                    <a:lnTo>
                      <a:pt x="31" y="188"/>
                    </a:lnTo>
                    <a:lnTo>
                      <a:pt x="35" y="184"/>
                    </a:lnTo>
                    <a:lnTo>
                      <a:pt x="35" y="184"/>
                    </a:lnTo>
                    <a:lnTo>
                      <a:pt x="39" y="184"/>
                    </a:lnTo>
                    <a:lnTo>
                      <a:pt x="39" y="184"/>
                    </a:lnTo>
                    <a:lnTo>
                      <a:pt x="43" y="188"/>
                    </a:lnTo>
                    <a:lnTo>
                      <a:pt x="43" y="192"/>
                    </a:lnTo>
                    <a:lnTo>
                      <a:pt x="43" y="192"/>
                    </a:lnTo>
                    <a:lnTo>
                      <a:pt x="43" y="192"/>
                    </a:lnTo>
                    <a:lnTo>
                      <a:pt x="43" y="196"/>
                    </a:lnTo>
                    <a:lnTo>
                      <a:pt x="47" y="196"/>
                    </a:lnTo>
                    <a:lnTo>
                      <a:pt x="51" y="196"/>
                    </a:lnTo>
                    <a:lnTo>
                      <a:pt x="51" y="196"/>
                    </a:lnTo>
                    <a:lnTo>
                      <a:pt x="51" y="196"/>
                    </a:lnTo>
                    <a:lnTo>
                      <a:pt x="47" y="196"/>
                    </a:lnTo>
                    <a:lnTo>
                      <a:pt x="47" y="200"/>
                    </a:lnTo>
                    <a:lnTo>
                      <a:pt x="35" y="211"/>
                    </a:lnTo>
                    <a:lnTo>
                      <a:pt x="31" y="215"/>
                    </a:lnTo>
                    <a:lnTo>
                      <a:pt x="31" y="211"/>
                    </a:lnTo>
                    <a:lnTo>
                      <a:pt x="31" y="211"/>
                    </a:lnTo>
                    <a:lnTo>
                      <a:pt x="31" y="207"/>
                    </a:lnTo>
                    <a:lnTo>
                      <a:pt x="31" y="207"/>
                    </a:lnTo>
                    <a:lnTo>
                      <a:pt x="31" y="207"/>
                    </a:lnTo>
                    <a:lnTo>
                      <a:pt x="31" y="207"/>
                    </a:lnTo>
                    <a:lnTo>
                      <a:pt x="31" y="204"/>
                    </a:lnTo>
                    <a:lnTo>
                      <a:pt x="31" y="200"/>
                    </a:lnTo>
                    <a:lnTo>
                      <a:pt x="27" y="200"/>
                    </a:lnTo>
                    <a:moveTo>
                      <a:pt x="90" y="137"/>
                    </a:moveTo>
                    <a:lnTo>
                      <a:pt x="90" y="137"/>
                    </a:lnTo>
                    <a:lnTo>
                      <a:pt x="90" y="137"/>
                    </a:lnTo>
                    <a:lnTo>
                      <a:pt x="90" y="137"/>
                    </a:lnTo>
                    <a:lnTo>
                      <a:pt x="90" y="137"/>
                    </a:lnTo>
                    <a:lnTo>
                      <a:pt x="90" y="137"/>
                    </a:lnTo>
                    <a:lnTo>
                      <a:pt x="90" y="137"/>
                    </a:lnTo>
                    <a:lnTo>
                      <a:pt x="90" y="133"/>
                    </a:lnTo>
                    <a:lnTo>
                      <a:pt x="90" y="133"/>
                    </a:lnTo>
                    <a:lnTo>
                      <a:pt x="90" y="129"/>
                    </a:lnTo>
                    <a:lnTo>
                      <a:pt x="93" y="129"/>
                    </a:lnTo>
                    <a:lnTo>
                      <a:pt x="93" y="129"/>
                    </a:lnTo>
                    <a:lnTo>
                      <a:pt x="93" y="129"/>
                    </a:lnTo>
                    <a:lnTo>
                      <a:pt x="97" y="129"/>
                    </a:lnTo>
                    <a:lnTo>
                      <a:pt x="105" y="125"/>
                    </a:lnTo>
                    <a:lnTo>
                      <a:pt x="105" y="125"/>
                    </a:lnTo>
                    <a:lnTo>
                      <a:pt x="109" y="129"/>
                    </a:lnTo>
                    <a:lnTo>
                      <a:pt x="109" y="129"/>
                    </a:lnTo>
                    <a:lnTo>
                      <a:pt x="109" y="133"/>
                    </a:lnTo>
                    <a:lnTo>
                      <a:pt x="97" y="137"/>
                    </a:lnTo>
                    <a:lnTo>
                      <a:pt x="93" y="141"/>
                    </a:lnTo>
                    <a:lnTo>
                      <a:pt x="90" y="141"/>
                    </a:lnTo>
                    <a:lnTo>
                      <a:pt x="90" y="141"/>
                    </a:lnTo>
                    <a:lnTo>
                      <a:pt x="90" y="141"/>
                    </a:lnTo>
                    <a:lnTo>
                      <a:pt x="90" y="137"/>
                    </a:lnTo>
                    <a:lnTo>
                      <a:pt x="90" y="137"/>
                    </a:lnTo>
                    <a:moveTo>
                      <a:pt x="97" y="118"/>
                    </a:moveTo>
                    <a:lnTo>
                      <a:pt x="97" y="118"/>
                    </a:lnTo>
                    <a:lnTo>
                      <a:pt x="97" y="114"/>
                    </a:lnTo>
                    <a:lnTo>
                      <a:pt x="97" y="114"/>
                    </a:lnTo>
                    <a:lnTo>
                      <a:pt x="97" y="114"/>
                    </a:lnTo>
                    <a:lnTo>
                      <a:pt x="97" y="114"/>
                    </a:lnTo>
                    <a:lnTo>
                      <a:pt x="97" y="114"/>
                    </a:lnTo>
                    <a:lnTo>
                      <a:pt x="97" y="110"/>
                    </a:lnTo>
                    <a:lnTo>
                      <a:pt x="97" y="110"/>
                    </a:lnTo>
                    <a:lnTo>
                      <a:pt x="97" y="110"/>
                    </a:lnTo>
                    <a:lnTo>
                      <a:pt x="97" y="110"/>
                    </a:lnTo>
                    <a:lnTo>
                      <a:pt x="101" y="110"/>
                    </a:lnTo>
                    <a:lnTo>
                      <a:pt x="101" y="110"/>
                    </a:lnTo>
                    <a:lnTo>
                      <a:pt x="105" y="110"/>
                    </a:lnTo>
                    <a:lnTo>
                      <a:pt x="109" y="106"/>
                    </a:lnTo>
                    <a:lnTo>
                      <a:pt x="109" y="110"/>
                    </a:lnTo>
                    <a:lnTo>
                      <a:pt x="109" y="114"/>
                    </a:lnTo>
                    <a:lnTo>
                      <a:pt x="105" y="114"/>
                    </a:lnTo>
                    <a:lnTo>
                      <a:pt x="105" y="118"/>
                    </a:lnTo>
                    <a:lnTo>
                      <a:pt x="105" y="118"/>
                    </a:lnTo>
                    <a:lnTo>
                      <a:pt x="105" y="118"/>
                    </a:lnTo>
                    <a:lnTo>
                      <a:pt x="105" y="118"/>
                    </a:lnTo>
                    <a:lnTo>
                      <a:pt x="105" y="122"/>
                    </a:lnTo>
                    <a:lnTo>
                      <a:pt x="105" y="122"/>
                    </a:lnTo>
                    <a:lnTo>
                      <a:pt x="105" y="122"/>
                    </a:lnTo>
                    <a:lnTo>
                      <a:pt x="101" y="118"/>
                    </a:lnTo>
                    <a:lnTo>
                      <a:pt x="97" y="118"/>
                    </a:lnTo>
                    <a:moveTo>
                      <a:pt x="11" y="219"/>
                    </a:moveTo>
                    <a:lnTo>
                      <a:pt x="11" y="219"/>
                    </a:lnTo>
                    <a:lnTo>
                      <a:pt x="15" y="219"/>
                    </a:lnTo>
                    <a:lnTo>
                      <a:pt x="11" y="219"/>
                    </a:lnTo>
                    <a:lnTo>
                      <a:pt x="11" y="219"/>
                    </a:lnTo>
                    <a:lnTo>
                      <a:pt x="8" y="215"/>
                    </a:lnTo>
                    <a:lnTo>
                      <a:pt x="8" y="215"/>
                    </a:lnTo>
                    <a:lnTo>
                      <a:pt x="8" y="215"/>
                    </a:lnTo>
                    <a:lnTo>
                      <a:pt x="8" y="215"/>
                    </a:lnTo>
                    <a:lnTo>
                      <a:pt x="8" y="215"/>
                    </a:lnTo>
                    <a:lnTo>
                      <a:pt x="8" y="211"/>
                    </a:lnTo>
                    <a:lnTo>
                      <a:pt x="8" y="211"/>
                    </a:lnTo>
                    <a:lnTo>
                      <a:pt x="8" y="211"/>
                    </a:lnTo>
                    <a:lnTo>
                      <a:pt x="8" y="211"/>
                    </a:lnTo>
                    <a:lnTo>
                      <a:pt x="8" y="207"/>
                    </a:lnTo>
                    <a:lnTo>
                      <a:pt x="11" y="207"/>
                    </a:lnTo>
                    <a:lnTo>
                      <a:pt x="19" y="207"/>
                    </a:lnTo>
                    <a:lnTo>
                      <a:pt x="19" y="207"/>
                    </a:lnTo>
                    <a:lnTo>
                      <a:pt x="19" y="207"/>
                    </a:lnTo>
                    <a:lnTo>
                      <a:pt x="19" y="207"/>
                    </a:lnTo>
                    <a:lnTo>
                      <a:pt x="19" y="207"/>
                    </a:lnTo>
                    <a:lnTo>
                      <a:pt x="23" y="207"/>
                    </a:lnTo>
                    <a:lnTo>
                      <a:pt x="23" y="207"/>
                    </a:lnTo>
                    <a:lnTo>
                      <a:pt x="23" y="207"/>
                    </a:lnTo>
                    <a:lnTo>
                      <a:pt x="23" y="207"/>
                    </a:lnTo>
                    <a:lnTo>
                      <a:pt x="27" y="207"/>
                    </a:lnTo>
                    <a:lnTo>
                      <a:pt x="27" y="211"/>
                    </a:lnTo>
                    <a:lnTo>
                      <a:pt x="27" y="211"/>
                    </a:lnTo>
                    <a:lnTo>
                      <a:pt x="27" y="211"/>
                    </a:lnTo>
                    <a:lnTo>
                      <a:pt x="27" y="211"/>
                    </a:lnTo>
                    <a:lnTo>
                      <a:pt x="27" y="215"/>
                    </a:lnTo>
                    <a:lnTo>
                      <a:pt x="27" y="215"/>
                    </a:lnTo>
                    <a:lnTo>
                      <a:pt x="27" y="215"/>
                    </a:lnTo>
                    <a:lnTo>
                      <a:pt x="27" y="215"/>
                    </a:lnTo>
                    <a:lnTo>
                      <a:pt x="27" y="215"/>
                    </a:lnTo>
                    <a:lnTo>
                      <a:pt x="27" y="215"/>
                    </a:lnTo>
                    <a:lnTo>
                      <a:pt x="27" y="219"/>
                    </a:lnTo>
                    <a:lnTo>
                      <a:pt x="27" y="219"/>
                    </a:lnTo>
                    <a:lnTo>
                      <a:pt x="27" y="219"/>
                    </a:lnTo>
                    <a:lnTo>
                      <a:pt x="23" y="223"/>
                    </a:lnTo>
                    <a:lnTo>
                      <a:pt x="11" y="223"/>
                    </a:lnTo>
                    <a:lnTo>
                      <a:pt x="8" y="223"/>
                    </a:lnTo>
                    <a:lnTo>
                      <a:pt x="8" y="223"/>
                    </a:lnTo>
                    <a:lnTo>
                      <a:pt x="8" y="223"/>
                    </a:lnTo>
                    <a:lnTo>
                      <a:pt x="8" y="223"/>
                    </a:lnTo>
                    <a:lnTo>
                      <a:pt x="8" y="219"/>
                    </a:lnTo>
                    <a:lnTo>
                      <a:pt x="4" y="219"/>
                    </a:lnTo>
                    <a:lnTo>
                      <a:pt x="11" y="219"/>
                    </a:lnTo>
                    <a:moveTo>
                      <a:pt x="199" y="47"/>
                    </a:moveTo>
                    <a:lnTo>
                      <a:pt x="199" y="47"/>
                    </a:lnTo>
                    <a:lnTo>
                      <a:pt x="199" y="47"/>
                    </a:lnTo>
                    <a:lnTo>
                      <a:pt x="199" y="47"/>
                    </a:lnTo>
                    <a:lnTo>
                      <a:pt x="199" y="51"/>
                    </a:lnTo>
                    <a:lnTo>
                      <a:pt x="187" y="55"/>
                    </a:lnTo>
                    <a:lnTo>
                      <a:pt x="183" y="55"/>
                    </a:lnTo>
                    <a:lnTo>
                      <a:pt x="179" y="47"/>
                    </a:lnTo>
                    <a:lnTo>
                      <a:pt x="179" y="47"/>
                    </a:lnTo>
                    <a:lnTo>
                      <a:pt x="183" y="43"/>
                    </a:lnTo>
                    <a:lnTo>
                      <a:pt x="187" y="40"/>
                    </a:lnTo>
                    <a:lnTo>
                      <a:pt x="187" y="36"/>
                    </a:lnTo>
                    <a:lnTo>
                      <a:pt x="191" y="36"/>
                    </a:lnTo>
                    <a:lnTo>
                      <a:pt x="195" y="40"/>
                    </a:lnTo>
                    <a:lnTo>
                      <a:pt x="195" y="40"/>
                    </a:lnTo>
                    <a:lnTo>
                      <a:pt x="199" y="43"/>
                    </a:lnTo>
                    <a:lnTo>
                      <a:pt x="199" y="47"/>
                    </a:lnTo>
                    <a:moveTo>
                      <a:pt x="140" y="82"/>
                    </a:moveTo>
                    <a:lnTo>
                      <a:pt x="140" y="82"/>
                    </a:lnTo>
                    <a:lnTo>
                      <a:pt x="140" y="82"/>
                    </a:lnTo>
                    <a:lnTo>
                      <a:pt x="140" y="79"/>
                    </a:lnTo>
                    <a:lnTo>
                      <a:pt x="140" y="79"/>
                    </a:lnTo>
                    <a:lnTo>
                      <a:pt x="144" y="79"/>
                    </a:lnTo>
                    <a:lnTo>
                      <a:pt x="144" y="75"/>
                    </a:lnTo>
                    <a:lnTo>
                      <a:pt x="140" y="75"/>
                    </a:lnTo>
                    <a:lnTo>
                      <a:pt x="144" y="75"/>
                    </a:lnTo>
                    <a:lnTo>
                      <a:pt x="144" y="75"/>
                    </a:lnTo>
                    <a:lnTo>
                      <a:pt x="140" y="71"/>
                    </a:lnTo>
                    <a:lnTo>
                      <a:pt x="140" y="71"/>
                    </a:lnTo>
                    <a:lnTo>
                      <a:pt x="140" y="71"/>
                    </a:lnTo>
                    <a:lnTo>
                      <a:pt x="140" y="71"/>
                    </a:lnTo>
                    <a:lnTo>
                      <a:pt x="140" y="71"/>
                    </a:lnTo>
                    <a:lnTo>
                      <a:pt x="148" y="71"/>
                    </a:lnTo>
                    <a:lnTo>
                      <a:pt x="148" y="71"/>
                    </a:lnTo>
                    <a:lnTo>
                      <a:pt x="148" y="71"/>
                    </a:lnTo>
                    <a:lnTo>
                      <a:pt x="152" y="71"/>
                    </a:lnTo>
                    <a:lnTo>
                      <a:pt x="156" y="75"/>
                    </a:lnTo>
                    <a:lnTo>
                      <a:pt x="156" y="75"/>
                    </a:lnTo>
                    <a:lnTo>
                      <a:pt x="156" y="75"/>
                    </a:lnTo>
                    <a:lnTo>
                      <a:pt x="156" y="71"/>
                    </a:lnTo>
                    <a:lnTo>
                      <a:pt x="152" y="71"/>
                    </a:lnTo>
                    <a:lnTo>
                      <a:pt x="152" y="71"/>
                    </a:lnTo>
                    <a:lnTo>
                      <a:pt x="156" y="71"/>
                    </a:lnTo>
                    <a:lnTo>
                      <a:pt x="156" y="71"/>
                    </a:lnTo>
                    <a:lnTo>
                      <a:pt x="156" y="67"/>
                    </a:lnTo>
                    <a:lnTo>
                      <a:pt x="156" y="67"/>
                    </a:lnTo>
                    <a:lnTo>
                      <a:pt x="152" y="59"/>
                    </a:lnTo>
                    <a:lnTo>
                      <a:pt x="156" y="59"/>
                    </a:lnTo>
                    <a:lnTo>
                      <a:pt x="156" y="59"/>
                    </a:lnTo>
                    <a:lnTo>
                      <a:pt x="160" y="63"/>
                    </a:lnTo>
                    <a:lnTo>
                      <a:pt x="160" y="63"/>
                    </a:lnTo>
                    <a:lnTo>
                      <a:pt x="160" y="67"/>
                    </a:lnTo>
                    <a:lnTo>
                      <a:pt x="160" y="67"/>
                    </a:lnTo>
                    <a:lnTo>
                      <a:pt x="160" y="71"/>
                    </a:lnTo>
                    <a:lnTo>
                      <a:pt x="160" y="71"/>
                    </a:lnTo>
                    <a:lnTo>
                      <a:pt x="160" y="71"/>
                    </a:lnTo>
                    <a:lnTo>
                      <a:pt x="164" y="75"/>
                    </a:lnTo>
                    <a:lnTo>
                      <a:pt x="164" y="79"/>
                    </a:lnTo>
                    <a:lnTo>
                      <a:pt x="164" y="79"/>
                    </a:lnTo>
                    <a:lnTo>
                      <a:pt x="164" y="79"/>
                    </a:lnTo>
                    <a:lnTo>
                      <a:pt x="164" y="79"/>
                    </a:lnTo>
                    <a:lnTo>
                      <a:pt x="160" y="82"/>
                    </a:lnTo>
                    <a:lnTo>
                      <a:pt x="160" y="82"/>
                    </a:lnTo>
                    <a:lnTo>
                      <a:pt x="156" y="82"/>
                    </a:lnTo>
                    <a:lnTo>
                      <a:pt x="152" y="90"/>
                    </a:lnTo>
                    <a:lnTo>
                      <a:pt x="152" y="90"/>
                    </a:lnTo>
                    <a:lnTo>
                      <a:pt x="148" y="90"/>
                    </a:lnTo>
                    <a:lnTo>
                      <a:pt x="148" y="90"/>
                    </a:lnTo>
                    <a:lnTo>
                      <a:pt x="148" y="86"/>
                    </a:lnTo>
                    <a:lnTo>
                      <a:pt x="148" y="86"/>
                    </a:lnTo>
                    <a:lnTo>
                      <a:pt x="140" y="82"/>
                    </a:lnTo>
                    <a:lnTo>
                      <a:pt x="140" y="82"/>
                    </a:lnTo>
                    <a:moveTo>
                      <a:pt x="207" y="40"/>
                    </a:moveTo>
                    <a:lnTo>
                      <a:pt x="207" y="40"/>
                    </a:lnTo>
                    <a:lnTo>
                      <a:pt x="203" y="36"/>
                    </a:lnTo>
                    <a:lnTo>
                      <a:pt x="203" y="36"/>
                    </a:lnTo>
                    <a:lnTo>
                      <a:pt x="203" y="32"/>
                    </a:lnTo>
                    <a:lnTo>
                      <a:pt x="203" y="32"/>
                    </a:lnTo>
                    <a:lnTo>
                      <a:pt x="203" y="28"/>
                    </a:lnTo>
                    <a:lnTo>
                      <a:pt x="207" y="28"/>
                    </a:lnTo>
                    <a:lnTo>
                      <a:pt x="207" y="32"/>
                    </a:lnTo>
                    <a:lnTo>
                      <a:pt x="207" y="32"/>
                    </a:lnTo>
                    <a:lnTo>
                      <a:pt x="207" y="32"/>
                    </a:lnTo>
                    <a:lnTo>
                      <a:pt x="207" y="32"/>
                    </a:lnTo>
                    <a:lnTo>
                      <a:pt x="211" y="32"/>
                    </a:lnTo>
                    <a:lnTo>
                      <a:pt x="211" y="32"/>
                    </a:lnTo>
                    <a:lnTo>
                      <a:pt x="211" y="32"/>
                    </a:lnTo>
                    <a:lnTo>
                      <a:pt x="211" y="36"/>
                    </a:lnTo>
                    <a:lnTo>
                      <a:pt x="215" y="36"/>
                    </a:lnTo>
                    <a:lnTo>
                      <a:pt x="215" y="36"/>
                    </a:lnTo>
                    <a:lnTo>
                      <a:pt x="215" y="32"/>
                    </a:lnTo>
                    <a:lnTo>
                      <a:pt x="215" y="28"/>
                    </a:lnTo>
                    <a:lnTo>
                      <a:pt x="215" y="28"/>
                    </a:lnTo>
                    <a:lnTo>
                      <a:pt x="215" y="28"/>
                    </a:lnTo>
                    <a:lnTo>
                      <a:pt x="215" y="28"/>
                    </a:lnTo>
                    <a:lnTo>
                      <a:pt x="219" y="28"/>
                    </a:lnTo>
                    <a:lnTo>
                      <a:pt x="219" y="32"/>
                    </a:lnTo>
                    <a:lnTo>
                      <a:pt x="226" y="36"/>
                    </a:lnTo>
                    <a:lnTo>
                      <a:pt x="226" y="40"/>
                    </a:lnTo>
                    <a:lnTo>
                      <a:pt x="226" y="43"/>
                    </a:lnTo>
                    <a:lnTo>
                      <a:pt x="219" y="47"/>
                    </a:lnTo>
                    <a:lnTo>
                      <a:pt x="215" y="47"/>
                    </a:lnTo>
                    <a:lnTo>
                      <a:pt x="211" y="43"/>
                    </a:lnTo>
                    <a:lnTo>
                      <a:pt x="207" y="40"/>
                    </a:lnTo>
                    <a:moveTo>
                      <a:pt x="164" y="12"/>
                    </a:moveTo>
                    <a:lnTo>
                      <a:pt x="164" y="12"/>
                    </a:lnTo>
                    <a:lnTo>
                      <a:pt x="164" y="12"/>
                    </a:lnTo>
                    <a:lnTo>
                      <a:pt x="164" y="8"/>
                    </a:lnTo>
                    <a:lnTo>
                      <a:pt x="168" y="8"/>
                    </a:lnTo>
                    <a:lnTo>
                      <a:pt x="172" y="8"/>
                    </a:lnTo>
                    <a:lnTo>
                      <a:pt x="172" y="4"/>
                    </a:lnTo>
                    <a:lnTo>
                      <a:pt x="176" y="0"/>
                    </a:lnTo>
                    <a:lnTo>
                      <a:pt x="179" y="0"/>
                    </a:lnTo>
                    <a:lnTo>
                      <a:pt x="183" y="0"/>
                    </a:lnTo>
                    <a:lnTo>
                      <a:pt x="187" y="0"/>
                    </a:lnTo>
                    <a:lnTo>
                      <a:pt x="187" y="8"/>
                    </a:lnTo>
                    <a:lnTo>
                      <a:pt x="191" y="8"/>
                    </a:lnTo>
                    <a:lnTo>
                      <a:pt x="195" y="12"/>
                    </a:lnTo>
                    <a:lnTo>
                      <a:pt x="191" y="16"/>
                    </a:lnTo>
                    <a:lnTo>
                      <a:pt x="191" y="20"/>
                    </a:lnTo>
                    <a:lnTo>
                      <a:pt x="191" y="20"/>
                    </a:lnTo>
                    <a:lnTo>
                      <a:pt x="187" y="20"/>
                    </a:lnTo>
                    <a:lnTo>
                      <a:pt x="187" y="20"/>
                    </a:lnTo>
                    <a:lnTo>
                      <a:pt x="187" y="24"/>
                    </a:lnTo>
                    <a:lnTo>
                      <a:pt x="187" y="24"/>
                    </a:lnTo>
                    <a:lnTo>
                      <a:pt x="183" y="24"/>
                    </a:lnTo>
                    <a:lnTo>
                      <a:pt x="183" y="24"/>
                    </a:lnTo>
                    <a:lnTo>
                      <a:pt x="179" y="24"/>
                    </a:lnTo>
                    <a:lnTo>
                      <a:pt x="179" y="24"/>
                    </a:lnTo>
                    <a:lnTo>
                      <a:pt x="179" y="24"/>
                    </a:lnTo>
                    <a:lnTo>
                      <a:pt x="176" y="24"/>
                    </a:lnTo>
                    <a:lnTo>
                      <a:pt x="176" y="20"/>
                    </a:lnTo>
                    <a:lnTo>
                      <a:pt x="176" y="20"/>
                    </a:lnTo>
                    <a:lnTo>
                      <a:pt x="179" y="20"/>
                    </a:lnTo>
                    <a:lnTo>
                      <a:pt x="179" y="20"/>
                    </a:lnTo>
                    <a:lnTo>
                      <a:pt x="164" y="16"/>
                    </a:lnTo>
                    <a:lnTo>
                      <a:pt x="164" y="16"/>
                    </a:lnTo>
                    <a:lnTo>
                      <a:pt x="164" y="12"/>
                    </a:lnTo>
                    <a:lnTo>
                      <a:pt x="164" y="12"/>
                    </a:lnTo>
                    <a:moveTo>
                      <a:pt x="168" y="75"/>
                    </a:moveTo>
                    <a:lnTo>
                      <a:pt x="168" y="75"/>
                    </a:lnTo>
                    <a:lnTo>
                      <a:pt x="164" y="71"/>
                    </a:lnTo>
                    <a:lnTo>
                      <a:pt x="164" y="71"/>
                    </a:lnTo>
                    <a:lnTo>
                      <a:pt x="164" y="67"/>
                    </a:lnTo>
                    <a:lnTo>
                      <a:pt x="164" y="67"/>
                    </a:lnTo>
                    <a:lnTo>
                      <a:pt x="164" y="67"/>
                    </a:lnTo>
                    <a:lnTo>
                      <a:pt x="164" y="63"/>
                    </a:lnTo>
                    <a:lnTo>
                      <a:pt x="164" y="63"/>
                    </a:lnTo>
                    <a:lnTo>
                      <a:pt x="164" y="63"/>
                    </a:lnTo>
                    <a:lnTo>
                      <a:pt x="164" y="63"/>
                    </a:lnTo>
                    <a:lnTo>
                      <a:pt x="168" y="67"/>
                    </a:lnTo>
                    <a:lnTo>
                      <a:pt x="176" y="63"/>
                    </a:lnTo>
                    <a:lnTo>
                      <a:pt x="176" y="63"/>
                    </a:lnTo>
                    <a:lnTo>
                      <a:pt x="179" y="63"/>
                    </a:lnTo>
                    <a:lnTo>
                      <a:pt x="179" y="67"/>
                    </a:lnTo>
                    <a:lnTo>
                      <a:pt x="176" y="71"/>
                    </a:lnTo>
                    <a:lnTo>
                      <a:pt x="176" y="71"/>
                    </a:lnTo>
                    <a:lnTo>
                      <a:pt x="172" y="75"/>
                    </a:lnTo>
                    <a:lnTo>
                      <a:pt x="172" y="75"/>
                    </a:lnTo>
                    <a:lnTo>
                      <a:pt x="172" y="75"/>
                    </a:lnTo>
                    <a:lnTo>
                      <a:pt x="172" y="75"/>
                    </a:lnTo>
                    <a:lnTo>
                      <a:pt x="168" y="75"/>
                    </a:lnTo>
                    <a:lnTo>
                      <a:pt x="168" y="75"/>
                    </a:lnTo>
                    <a:lnTo>
                      <a:pt x="168" y="75"/>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28" name="Freeform 30">
                <a:extLst>
                  <a:ext uri="{FF2B5EF4-FFF2-40B4-BE49-F238E27FC236}">
                    <a16:creationId xmlns:a16="http://schemas.microsoft.com/office/drawing/2014/main" id="{1BA7CB3E-9CE8-4E04-4B1C-CAA9DC696710}"/>
                  </a:ext>
                </a:extLst>
              </p:cNvPr>
              <p:cNvSpPr>
                <a:spLocks noEditPoints="1"/>
              </p:cNvSpPr>
              <p:nvPr/>
            </p:nvSpPr>
            <p:spPr bwMode="auto">
              <a:xfrm>
                <a:off x="1331913" y="2474913"/>
                <a:ext cx="546100" cy="563563"/>
              </a:xfrm>
              <a:custGeom>
                <a:avLst/>
                <a:gdLst>
                  <a:gd name="T0" fmla="*/ 113 w 344"/>
                  <a:gd name="T1" fmla="*/ 70 h 355"/>
                  <a:gd name="T2" fmla="*/ 113 w 344"/>
                  <a:gd name="T3" fmla="*/ 70 h 355"/>
                  <a:gd name="T4" fmla="*/ 55 w 344"/>
                  <a:gd name="T5" fmla="*/ 140 h 355"/>
                  <a:gd name="T6" fmla="*/ 63 w 344"/>
                  <a:gd name="T7" fmla="*/ 136 h 355"/>
                  <a:gd name="T8" fmla="*/ 141 w 344"/>
                  <a:gd name="T9" fmla="*/ 152 h 355"/>
                  <a:gd name="T10" fmla="*/ 125 w 344"/>
                  <a:gd name="T11" fmla="*/ 144 h 355"/>
                  <a:gd name="T12" fmla="*/ 117 w 344"/>
                  <a:gd name="T13" fmla="*/ 129 h 355"/>
                  <a:gd name="T14" fmla="*/ 133 w 344"/>
                  <a:gd name="T15" fmla="*/ 113 h 355"/>
                  <a:gd name="T16" fmla="*/ 125 w 344"/>
                  <a:gd name="T17" fmla="*/ 109 h 355"/>
                  <a:gd name="T18" fmla="*/ 102 w 344"/>
                  <a:gd name="T19" fmla="*/ 129 h 355"/>
                  <a:gd name="T20" fmla="*/ 94 w 344"/>
                  <a:gd name="T21" fmla="*/ 113 h 355"/>
                  <a:gd name="T22" fmla="*/ 117 w 344"/>
                  <a:gd name="T23" fmla="*/ 93 h 355"/>
                  <a:gd name="T24" fmla="*/ 129 w 344"/>
                  <a:gd name="T25" fmla="*/ 82 h 355"/>
                  <a:gd name="T26" fmla="*/ 129 w 344"/>
                  <a:gd name="T27" fmla="*/ 78 h 355"/>
                  <a:gd name="T28" fmla="*/ 121 w 344"/>
                  <a:gd name="T29" fmla="*/ 66 h 355"/>
                  <a:gd name="T30" fmla="*/ 125 w 344"/>
                  <a:gd name="T31" fmla="*/ 58 h 355"/>
                  <a:gd name="T32" fmla="*/ 129 w 344"/>
                  <a:gd name="T33" fmla="*/ 47 h 355"/>
                  <a:gd name="T34" fmla="*/ 129 w 344"/>
                  <a:gd name="T35" fmla="*/ 39 h 355"/>
                  <a:gd name="T36" fmla="*/ 141 w 344"/>
                  <a:gd name="T37" fmla="*/ 35 h 355"/>
                  <a:gd name="T38" fmla="*/ 145 w 344"/>
                  <a:gd name="T39" fmla="*/ 23 h 355"/>
                  <a:gd name="T40" fmla="*/ 145 w 344"/>
                  <a:gd name="T41" fmla="*/ 12 h 355"/>
                  <a:gd name="T42" fmla="*/ 160 w 344"/>
                  <a:gd name="T43" fmla="*/ 8 h 355"/>
                  <a:gd name="T44" fmla="*/ 152 w 344"/>
                  <a:gd name="T45" fmla="*/ 4 h 355"/>
                  <a:gd name="T46" fmla="*/ 168 w 344"/>
                  <a:gd name="T47" fmla="*/ 12 h 355"/>
                  <a:gd name="T48" fmla="*/ 180 w 344"/>
                  <a:gd name="T49" fmla="*/ 58 h 355"/>
                  <a:gd name="T50" fmla="*/ 164 w 344"/>
                  <a:gd name="T51" fmla="*/ 97 h 355"/>
                  <a:gd name="T52" fmla="*/ 145 w 344"/>
                  <a:gd name="T53" fmla="*/ 136 h 355"/>
                  <a:gd name="T54" fmla="*/ 313 w 344"/>
                  <a:gd name="T55" fmla="*/ 226 h 355"/>
                  <a:gd name="T56" fmla="*/ 199 w 344"/>
                  <a:gd name="T57" fmla="*/ 156 h 355"/>
                  <a:gd name="T58" fmla="*/ 168 w 344"/>
                  <a:gd name="T59" fmla="*/ 156 h 355"/>
                  <a:gd name="T60" fmla="*/ 141 w 344"/>
                  <a:gd name="T61" fmla="*/ 172 h 355"/>
                  <a:gd name="T62" fmla="*/ 160 w 344"/>
                  <a:gd name="T63" fmla="*/ 183 h 355"/>
                  <a:gd name="T64" fmla="*/ 141 w 344"/>
                  <a:gd name="T65" fmla="*/ 175 h 355"/>
                  <a:gd name="T66" fmla="*/ 121 w 344"/>
                  <a:gd name="T67" fmla="*/ 148 h 355"/>
                  <a:gd name="T68" fmla="*/ 94 w 344"/>
                  <a:gd name="T69" fmla="*/ 144 h 355"/>
                  <a:gd name="T70" fmla="*/ 90 w 344"/>
                  <a:gd name="T71" fmla="*/ 156 h 355"/>
                  <a:gd name="T72" fmla="*/ 74 w 344"/>
                  <a:gd name="T73" fmla="*/ 156 h 355"/>
                  <a:gd name="T74" fmla="*/ 78 w 344"/>
                  <a:gd name="T75" fmla="*/ 160 h 355"/>
                  <a:gd name="T76" fmla="*/ 74 w 344"/>
                  <a:gd name="T77" fmla="*/ 172 h 355"/>
                  <a:gd name="T78" fmla="*/ 82 w 344"/>
                  <a:gd name="T79" fmla="*/ 183 h 355"/>
                  <a:gd name="T80" fmla="*/ 70 w 344"/>
                  <a:gd name="T81" fmla="*/ 175 h 355"/>
                  <a:gd name="T82" fmla="*/ 51 w 344"/>
                  <a:gd name="T83" fmla="*/ 175 h 355"/>
                  <a:gd name="T84" fmla="*/ 55 w 344"/>
                  <a:gd name="T85" fmla="*/ 183 h 355"/>
                  <a:gd name="T86" fmla="*/ 55 w 344"/>
                  <a:gd name="T87" fmla="*/ 222 h 355"/>
                  <a:gd name="T88" fmla="*/ 82 w 344"/>
                  <a:gd name="T89" fmla="*/ 211 h 355"/>
                  <a:gd name="T90" fmla="*/ 106 w 344"/>
                  <a:gd name="T91" fmla="*/ 230 h 355"/>
                  <a:gd name="T92" fmla="*/ 110 w 344"/>
                  <a:gd name="T93" fmla="*/ 257 h 355"/>
                  <a:gd name="T94" fmla="*/ 102 w 344"/>
                  <a:gd name="T95" fmla="*/ 312 h 355"/>
                  <a:gd name="T96" fmla="*/ 129 w 344"/>
                  <a:gd name="T97" fmla="*/ 355 h 355"/>
                  <a:gd name="T98" fmla="*/ 160 w 344"/>
                  <a:gd name="T99" fmla="*/ 336 h 355"/>
                  <a:gd name="T100" fmla="*/ 203 w 344"/>
                  <a:gd name="T101" fmla="*/ 281 h 355"/>
                  <a:gd name="T102" fmla="*/ 246 w 344"/>
                  <a:gd name="T103" fmla="*/ 277 h 355"/>
                  <a:gd name="T104" fmla="*/ 293 w 344"/>
                  <a:gd name="T105" fmla="*/ 316 h 355"/>
                  <a:gd name="T106" fmla="*/ 0 w 344"/>
                  <a:gd name="T107" fmla="*/ 140 h 355"/>
                  <a:gd name="T108" fmla="*/ 35 w 344"/>
                  <a:gd name="T109" fmla="*/ 113 h 355"/>
                  <a:gd name="T110" fmla="*/ 39 w 344"/>
                  <a:gd name="T111" fmla="*/ 125 h 355"/>
                  <a:gd name="T112" fmla="*/ 12 w 344"/>
                  <a:gd name="T113" fmla="*/ 136 h 355"/>
                  <a:gd name="T114" fmla="*/ 43 w 344"/>
                  <a:gd name="T115" fmla="*/ 140 h 355"/>
                  <a:gd name="T116" fmla="*/ 55 w 344"/>
                  <a:gd name="T117" fmla="*/ 144 h 355"/>
                  <a:gd name="T118" fmla="*/ 67 w 344"/>
                  <a:gd name="T119" fmla="*/ 152 h 355"/>
                  <a:gd name="T120" fmla="*/ 8 w 344"/>
                  <a:gd name="T121" fmla="*/ 175 h 355"/>
                  <a:gd name="T122" fmla="*/ 4 w 344"/>
                  <a:gd name="T123" fmla="*/ 172 h 355"/>
                  <a:gd name="T124" fmla="*/ 24 w 344"/>
                  <a:gd name="T125" fmla="*/ 148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4" h="355">
                    <a:moveTo>
                      <a:pt x="117" y="70"/>
                    </a:moveTo>
                    <a:lnTo>
                      <a:pt x="117" y="70"/>
                    </a:lnTo>
                    <a:lnTo>
                      <a:pt x="117" y="70"/>
                    </a:lnTo>
                    <a:lnTo>
                      <a:pt x="117" y="74"/>
                    </a:lnTo>
                    <a:lnTo>
                      <a:pt x="113" y="74"/>
                    </a:lnTo>
                    <a:lnTo>
                      <a:pt x="113" y="74"/>
                    </a:lnTo>
                    <a:lnTo>
                      <a:pt x="113" y="74"/>
                    </a:lnTo>
                    <a:lnTo>
                      <a:pt x="110" y="74"/>
                    </a:lnTo>
                    <a:lnTo>
                      <a:pt x="110" y="74"/>
                    </a:lnTo>
                    <a:lnTo>
                      <a:pt x="110" y="70"/>
                    </a:lnTo>
                    <a:lnTo>
                      <a:pt x="110" y="70"/>
                    </a:lnTo>
                    <a:lnTo>
                      <a:pt x="113" y="70"/>
                    </a:lnTo>
                    <a:lnTo>
                      <a:pt x="110" y="70"/>
                    </a:lnTo>
                    <a:lnTo>
                      <a:pt x="110" y="70"/>
                    </a:lnTo>
                    <a:lnTo>
                      <a:pt x="110" y="70"/>
                    </a:lnTo>
                    <a:lnTo>
                      <a:pt x="110" y="70"/>
                    </a:lnTo>
                    <a:lnTo>
                      <a:pt x="110" y="70"/>
                    </a:lnTo>
                    <a:lnTo>
                      <a:pt x="110" y="66"/>
                    </a:lnTo>
                    <a:lnTo>
                      <a:pt x="110" y="66"/>
                    </a:lnTo>
                    <a:lnTo>
                      <a:pt x="110" y="66"/>
                    </a:lnTo>
                    <a:lnTo>
                      <a:pt x="110" y="66"/>
                    </a:lnTo>
                    <a:lnTo>
                      <a:pt x="113" y="66"/>
                    </a:lnTo>
                    <a:lnTo>
                      <a:pt x="113" y="66"/>
                    </a:lnTo>
                    <a:lnTo>
                      <a:pt x="113" y="70"/>
                    </a:lnTo>
                    <a:lnTo>
                      <a:pt x="113" y="70"/>
                    </a:lnTo>
                    <a:lnTo>
                      <a:pt x="113" y="70"/>
                    </a:lnTo>
                    <a:lnTo>
                      <a:pt x="117" y="70"/>
                    </a:lnTo>
                    <a:moveTo>
                      <a:pt x="67" y="136"/>
                    </a:moveTo>
                    <a:lnTo>
                      <a:pt x="67" y="136"/>
                    </a:lnTo>
                    <a:lnTo>
                      <a:pt x="67" y="136"/>
                    </a:lnTo>
                    <a:lnTo>
                      <a:pt x="67" y="140"/>
                    </a:lnTo>
                    <a:lnTo>
                      <a:pt x="67" y="140"/>
                    </a:lnTo>
                    <a:lnTo>
                      <a:pt x="63" y="140"/>
                    </a:lnTo>
                    <a:lnTo>
                      <a:pt x="63" y="144"/>
                    </a:lnTo>
                    <a:lnTo>
                      <a:pt x="59" y="144"/>
                    </a:lnTo>
                    <a:lnTo>
                      <a:pt x="55" y="140"/>
                    </a:lnTo>
                    <a:lnTo>
                      <a:pt x="59" y="140"/>
                    </a:lnTo>
                    <a:lnTo>
                      <a:pt x="59" y="140"/>
                    </a:lnTo>
                    <a:lnTo>
                      <a:pt x="59" y="140"/>
                    </a:lnTo>
                    <a:lnTo>
                      <a:pt x="59" y="140"/>
                    </a:lnTo>
                    <a:lnTo>
                      <a:pt x="59" y="136"/>
                    </a:lnTo>
                    <a:lnTo>
                      <a:pt x="59" y="136"/>
                    </a:lnTo>
                    <a:lnTo>
                      <a:pt x="59" y="136"/>
                    </a:lnTo>
                    <a:lnTo>
                      <a:pt x="59" y="136"/>
                    </a:lnTo>
                    <a:lnTo>
                      <a:pt x="63" y="136"/>
                    </a:lnTo>
                    <a:lnTo>
                      <a:pt x="63" y="136"/>
                    </a:lnTo>
                    <a:lnTo>
                      <a:pt x="63" y="136"/>
                    </a:lnTo>
                    <a:lnTo>
                      <a:pt x="63" y="136"/>
                    </a:lnTo>
                    <a:lnTo>
                      <a:pt x="63" y="136"/>
                    </a:lnTo>
                    <a:lnTo>
                      <a:pt x="67" y="136"/>
                    </a:lnTo>
                    <a:lnTo>
                      <a:pt x="67" y="136"/>
                    </a:lnTo>
                    <a:lnTo>
                      <a:pt x="67" y="136"/>
                    </a:lnTo>
                    <a:lnTo>
                      <a:pt x="67" y="136"/>
                    </a:lnTo>
                    <a:lnTo>
                      <a:pt x="67" y="136"/>
                    </a:lnTo>
                    <a:moveTo>
                      <a:pt x="145" y="140"/>
                    </a:moveTo>
                    <a:lnTo>
                      <a:pt x="145" y="140"/>
                    </a:lnTo>
                    <a:lnTo>
                      <a:pt x="149" y="144"/>
                    </a:lnTo>
                    <a:lnTo>
                      <a:pt x="149" y="144"/>
                    </a:lnTo>
                    <a:lnTo>
                      <a:pt x="145" y="144"/>
                    </a:lnTo>
                    <a:lnTo>
                      <a:pt x="141" y="152"/>
                    </a:lnTo>
                    <a:lnTo>
                      <a:pt x="137" y="152"/>
                    </a:lnTo>
                    <a:lnTo>
                      <a:pt x="133" y="152"/>
                    </a:lnTo>
                    <a:lnTo>
                      <a:pt x="133" y="152"/>
                    </a:lnTo>
                    <a:lnTo>
                      <a:pt x="133" y="156"/>
                    </a:lnTo>
                    <a:lnTo>
                      <a:pt x="133" y="156"/>
                    </a:lnTo>
                    <a:lnTo>
                      <a:pt x="133" y="156"/>
                    </a:lnTo>
                    <a:lnTo>
                      <a:pt x="133" y="152"/>
                    </a:lnTo>
                    <a:lnTo>
                      <a:pt x="133" y="152"/>
                    </a:lnTo>
                    <a:lnTo>
                      <a:pt x="129" y="152"/>
                    </a:lnTo>
                    <a:lnTo>
                      <a:pt x="129" y="152"/>
                    </a:lnTo>
                    <a:lnTo>
                      <a:pt x="125" y="148"/>
                    </a:lnTo>
                    <a:lnTo>
                      <a:pt x="125" y="144"/>
                    </a:lnTo>
                    <a:lnTo>
                      <a:pt x="125" y="140"/>
                    </a:lnTo>
                    <a:lnTo>
                      <a:pt x="125" y="140"/>
                    </a:lnTo>
                    <a:lnTo>
                      <a:pt x="125" y="140"/>
                    </a:lnTo>
                    <a:lnTo>
                      <a:pt x="125" y="140"/>
                    </a:lnTo>
                    <a:lnTo>
                      <a:pt x="121" y="140"/>
                    </a:lnTo>
                    <a:lnTo>
                      <a:pt x="117" y="136"/>
                    </a:lnTo>
                    <a:lnTo>
                      <a:pt x="117" y="136"/>
                    </a:lnTo>
                    <a:lnTo>
                      <a:pt x="117" y="136"/>
                    </a:lnTo>
                    <a:lnTo>
                      <a:pt x="117" y="133"/>
                    </a:lnTo>
                    <a:lnTo>
                      <a:pt x="117" y="133"/>
                    </a:lnTo>
                    <a:lnTo>
                      <a:pt x="117" y="129"/>
                    </a:lnTo>
                    <a:lnTo>
                      <a:pt x="117" y="129"/>
                    </a:lnTo>
                    <a:lnTo>
                      <a:pt x="113" y="129"/>
                    </a:lnTo>
                    <a:lnTo>
                      <a:pt x="113" y="129"/>
                    </a:lnTo>
                    <a:lnTo>
                      <a:pt x="113" y="129"/>
                    </a:lnTo>
                    <a:lnTo>
                      <a:pt x="113" y="129"/>
                    </a:lnTo>
                    <a:lnTo>
                      <a:pt x="113" y="125"/>
                    </a:lnTo>
                    <a:lnTo>
                      <a:pt x="113" y="125"/>
                    </a:lnTo>
                    <a:lnTo>
                      <a:pt x="113" y="125"/>
                    </a:lnTo>
                    <a:lnTo>
                      <a:pt x="117" y="125"/>
                    </a:lnTo>
                    <a:lnTo>
                      <a:pt x="121" y="121"/>
                    </a:lnTo>
                    <a:lnTo>
                      <a:pt x="129" y="117"/>
                    </a:lnTo>
                    <a:lnTo>
                      <a:pt x="129" y="117"/>
                    </a:lnTo>
                    <a:lnTo>
                      <a:pt x="133" y="113"/>
                    </a:lnTo>
                    <a:lnTo>
                      <a:pt x="133" y="109"/>
                    </a:lnTo>
                    <a:lnTo>
                      <a:pt x="133" y="109"/>
                    </a:lnTo>
                    <a:lnTo>
                      <a:pt x="129" y="113"/>
                    </a:lnTo>
                    <a:lnTo>
                      <a:pt x="129" y="113"/>
                    </a:lnTo>
                    <a:lnTo>
                      <a:pt x="129" y="113"/>
                    </a:lnTo>
                    <a:lnTo>
                      <a:pt x="129" y="109"/>
                    </a:lnTo>
                    <a:lnTo>
                      <a:pt x="129" y="109"/>
                    </a:lnTo>
                    <a:lnTo>
                      <a:pt x="129" y="109"/>
                    </a:lnTo>
                    <a:lnTo>
                      <a:pt x="129" y="109"/>
                    </a:lnTo>
                    <a:lnTo>
                      <a:pt x="129" y="109"/>
                    </a:lnTo>
                    <a:lnTo>
                      <a:pt x="125" y="109"/>
                    </a:lnTo>
                    <a:lnTo>
                      <a:pt x="125" y="109"/>
                    </a:lnTo>
                    <a:lnTo>
                      <a:pt x="125" y="109"/>
                    </a:lnTo>
                    <a:lnTo>
                      <a:pt x="121" y="113"/>
                    </a:lnTo>
                    <a:lnTo>
                      <a:pt x="117" y="117"/>
                    </a:lnTo>
                    <a:lnTo>
                      <a:pt x="113" y="121"/>
                    </a:lnTo>
                    <a:lnTo>
                      <a:pt x="110" y="125"/>
                    </a:lnTo>
                    <a:lnTo>
                      <a:pt x="102" y="125"/>
                    </a:lnTo>
                    <a:lnTo>
                      <a:pt x="102" y="125"/>
                    </a:lnTo>
                    <a:lnTo>
                      <a:pt x="102" y="125"/>
                    </a:lnTo>
                    <a:lnTo>
                      <a:pt x="102" y="125"/>
                    </a:lnTo>
                    <a:lnTo>
                      <a:pt x="102" y="129"/>
                    </a:lnTo>
                    <a:lnTo>
                      <a:pt x="102" y="129"/>
                    </a:lnTo>
                    <a:lnTo>
                      <a:pt x="102" y="129"/>
                    </a:lnTo>
                    <a:lnTo>
                      <a:pt x="102" y="129"/>
                    </a:lnTo>
                    <a:lnTo>
                      <a:pt x="98" y="129"/>
                    </a:lnTo>
                    <a:lnTo>
                      <a:pt x="94" y="133"/>
                    </a:lnTo>
                    <a:lnTo>
                      <a:pt x="94" y="129"/>
                    </a:lnTo>
                    <a:lnTo>
                      <a:pt x="98" y="125"/>
                    </a:lnTo>
                    <a:lnTo>
                      <a:pt x="94" y="121"/>
                    </a:lnTo>
                    <a:lnTo>
                      <a:pt x="94" y="121"/>
                    </a:lnTo>
                    <a:lnTo>
                      <a:pt x="106" y="113"/>
                    </a:lnTo>
                    <a:lnTo>
                      <a:pt x="110" y="113"/>
                    </a:lnTo>
                    <a:lnTo>
                      <a:pt x="110" y="113"/>
                    </a:lnTo>
                    <a:lnTo>
                      <a:pt x="98" y="117"/>
                    </a:lnTo>
                    <a:lnTo>
                      <a:pt x="94" y="113"/>
                    </a:lnTo>
                    <a:lnTo>
                      <a:pt x="102" y="105"/>
                    </a:lnTo>
                    <a:lnTo>
                      <a:pt x="113" y="97"/>
                    </a:lnTo>
                    <a:lnTo>
                      <a:pt x="113" y="97"/>
                    </a:lnTo>
                    <a:lnTo>
                      <a:pt x="113" y="93"/>
                    </a:lnTo>
                    <a:lnTo>
                      <a:pt x="113" y="93"/>
                    </a:lnTo>
                    <a:lnTo>
                      <a:pt x="110" y="93"/>
                    </a:lnTo>
                    <a:lnTo>
                      <a:pt x="110" y="93"/>
                    </a:lnTo>
                    <a:lnTo>
                      <a:pt x="117" y="90"/>
                    </a:lnTo>
                    <a:lnTo>
                      <a:pt x="117" y="90"/>
                    </a:lnTo>
                    <a:lnTo>
                      <a:pt x="117" y="90"/>
                    </a:lnTo>
                    <a:lnTo>
                      <a:pt x="117" y="93"/>
                    </a:lnTo>
                    <a:lnTo>
                      <a:pt x="117" y="93"/>
                    </a:lnTo>
                    <a:lnTo>
                      <a:pt x="117" y="93"/>
                    </a:lnTo>
                    <a:lnTo>
                      <a:pt x="121" y="93"/>
                    </a:lnTo>
                    <a:lnTo>
                      <a:pt x="121" y="90"/>
                    </a:lnTo>
                    <a:lnTo>
                      <a:pt x="129" y="86"/>
                    </a:lnTo>
                    <a:lnTo>
                      <a:pt x="133" y="82"/>
                    </a:lnTo>
                    <a:lnTo>
                      <a:pt x="137" y="82"/>
                    </a:lnTo>
                    <a:lnTo>
                      <a:pt x="137" y="82"/>
                    </a:lnTo>
                    <a:lnTo>
                      <a:pt x="137" y="78"/>
                    </a:lnTo>
                    <a:lnTo>
                      <a:pt x="133" y="78"/>
                    </a:lnTo>
                    <a:lnTo>
                      <a:pt x="133" y="78"/>
                    </a:lnTo>
                    <a:lnTo>
                      <a:pt x="133" y="78"/>
                    </a:lnTo>
                    <a:lnTo>
                      <a:pt x="129" y="82"/>
                    </a:lnTo>
                    <a:lnTo>
                      <a:pt x="129" y="82"/>
                    </a:lnTo>
                    <a:lnTo>
                      <a:pt x="125" y="82"/>
                    </a:lnTo>
                    <a:lnTo>
                      <a:pt x="121" y="86"/>
                    </a:lnTo>
                    <a:lnTo>
                      <a:pt x="121" y="86"/>
                    </a:lnTo>
                    <a:lnTo>
                      <a:pt x="117" y="86"/>
                    </a:lnTo>
                    <a:lnTo>
                      <a:pt x="121" y="82"/>
                    </a:lnTo>
                    <a:lnTo>
                      <a:pt x="129" y="78"/>
                    </a:lnTo>
                    <a:lnTo>
                      <a:pt x="129" y="74"/>
                    </a:lnTo>
                    <a:lnTo>
                      <a:pt x="129" y="74"/>
                    </a:lnTo>
                    <a:lnTo>
                      <a:pt x="129" y="74"/>
                    </a:lnTo>
                    <a:lnTo>
                      <a:pt x="129" y="74"/>
                    </a:lnTo>
                    <a:lnTo>
                      <a:pt x="129" y="78"/>
                    </a:lnTo>
                    <a:lnTo>
                      <a:pt x="125" y="74"/>
                    </a:lnTo>
                    <a:lnTo>
                      <a:pt x="125" y="74"/>
                    </a:lnTo>
                    <a:lnTo>
                      <a:pt x="125" y="74"/>
                    </a:lnTo>
                    <a:lnTo>
                      <a:pt x="121" y="78"/>
                    </a:lnTo>
                    <a:lnTo>
                      <a:pt x="121" y="78"/>
                    </a:lnTo>
                    <a:lnTo>
                      <a:pt x="117" y="78"/>
                    </a:lnTo>
                    <a:lnTo>
                      <a:pt x="117" y="78"/>
                    </a:lnTo>
                    <a:lnTo>
                      <a:pt x="121" y="74"/>
                    </a:lnTo>
                    <a:lnTo>
                      <a:pt x="121" y="74"/>
                    </a:lnTo>
                    <a:lnTo>
                      <a:pt x="121" y="70"/>
                    </a:lnTo>
                    <a:lnTo>
                      <a:pt x="121" y="70"/>
                    </a:lnTo>
                    <a:lnTo>
                      <a:pt x="121" y="66"/>
                    </a:lnTo>
                    <a:lnTo>
                      <a:pt x="121" y="66"/>
                    </a:lnTo>
                    <a:lnTo>
                      <a:pt x="121" y="66"/>
                    </a:lnTo>
                    <a:lnTo>
                      <a:pt x="121" y="66"/>
                    </a:lnTo>
                    <a:lnTo>
                      <a:pt x="121" y="62"/>
                    </a:lnTo>
                    <a:lnTo>
                      <a:pt x="121" y="62"/>
                    </a:lnTo>
                    <a:lnTo>
                      <a:pt x="117" y="58"/>
                    </a:lnTo>
                    <a:lnTo>
                      <a:pt x="117" y="58"/>
                    </a:lnTo>
                    <a:lnTo>
                      <a:pt x="117" y="54"/>
                    </a:lnTo>
                    <a:lnTo>
                      <a:pt x="117" y="54"/>
                    </a:lnTo>
                    <a:lnTo>
                      <a:pt x="121" y="54"/>
                    </a:lnTo>
                    <a:lnTo>
                      <a:pt x="125" y="54"/>
                    </a:lnTo>
                    <a:lnTo>
                      <a:pt x="125" y="58"/>
                    </a:lnTo>
                    <a:lnTo>
                      <a:pt x="125" y="58"/>
                    </a:lnTo>
                    <a:lnTo>
                      <a:pt x="133" y="54"/>
                    </a:lnTo>
                    <a:lnTo>
                      <a:pt x="133" y="54"/>
                    </a:lnTo>
                    <a:lnTo>
                      <a:pt x="133" y="51"/>
                    </a:lnTo>
                    <a:lnTo>
                      <a:pt x="133" y="51"/>
                    </a:lnTo>
                    <a:lnTo>
                      <a:pt x="125" y="54"/>
                    </a:lnTo>
                    <a:lnTo>
                      <a:pt x="125" y="51"/>
                    </a:lnTo>
                    <a:lnTo>
                      <a:pt x="129" y="51"/>
                    </a:lnTo>
                    <a:lnTo>
                      <a:pt x="129" y="47"/>
                    </a:lnTo>
                    <a:lnTo>
                      <a:pt x="129" y="51"/>
                    </a:lnTo>
                    <a:lnTo>
                      <a:pt x="129" y="47"/>
                    </a:lnTo>
                    <a:lnTo>
                      <a:pt x="129" y="47"/>
                    </a:lnTo>
                    <a:lnTo>
                      <a:pt x="129" y="47"/>
                    </a:lnTo>
                    <a:lnTo>
                      <a:pt x="133" y="47"/>
                    </a:lnTo>
                    <a:lnTo>
                      <a:pt x="129" y="47"/>
                    </a:lnTo>
                    <a:lnTo>
                      <a:pt x="129" y="43"/>
                    </a:lnTo>
                    <a:lnTo>
                      <a:pt x="129" y="43"/>
                    </a:lnTo>
                    <a:lnTo>
                      <a:pt x="129" y="43"/>
                    </a:lnTo>
                    <a:lnTo>
                      <a:pt x="129" y="39"/>
                    </a:lnTo>
                    <a:lnTo>
                      <a:pt x="129" y="39"/>
                    </a:lnTo>
                    <a:lnTo>
                      <a:pt x="129" y="39"/>
                    </a:lnTo>
                    <a:lnTo>
                      <a:pt x="129" y="39"/>
                    </a:lnTo>
                    <a:lnTo>
                      <a:pt x="129" y="39"/>
                    </a:lnTo>
                    <a:lnTo>
                      <a:pt x="129" y="39"/>
                    </a:lnTo>
                    <a:lnTo>
                      <a:pt x="133" y="39"/>
                    </a:lnTo>
                    <a:lnTo>
                      <a:pt x="133" y="39"/>
                    </a:lnTo>
                    <a:lnTo>
                      <a:pt x="133" y="39"/>
                    </a:lnTo>
                    <a:lnTo>
                      <a:pt x="133" y="39"/>
                    </a:lnTo>
                    <a:lnTo>
                      <a:pt x="133" y="39"/>
                    </a:lnTo>
                    <a:lnTo>
                      <a:pt x="133" y="39"/>
                    </a:lnTo>
                    <a:lnTo>
                      <a:pt x="137" y="35"/>
                    </a:lnTo>
                    <a:lnTo>
                      <a:pt x="141" y="35"/>
                    </a:lnTo>
                    <a:lnTo>
                      <a:pt x="145" y="39"/>
                    </a:lnTo>
                    <a:lnTo>
                      <a:pt x="145" y="39"/>
                    </a:lnTo>
                    <a:lnTo>
                      <a:pt x="141" y="35"/>
                    </a:lnTo>
                    <a:lnTo>
                      <a:pt x="141" y="35"/>
                    </a:lnTo>
                    <a:lnTo>
                      <a:pt x="133" y="31"/>
                    </a:lnTo>
                    <a:lnTo>
                      <a:pt x="133" y="31"/>
                    </a:lnTo>
                    <a:lnTo>
                      <a:pt x="137" y="31"/>
                    </a:lnTo>
                    <a:lnTo>
                      <a:pt x="137" y="27"/>
                    </a:lnTo>
                    <a:lnTo>
                      <a:pt x="137" y="27"/>
                    </a:lnTo>
                    <a:lnTo>
                      <a:pt x="137" y="27"/>
                    </a:lnTo>
                    <a:lnTo>
                      <a:pt x="141" y="23"/>
                    </a:lnTo>
                    <a:lnTo>
                      <a:pt x="145" y="27"/>
                    </a:lnTo>
                    <a:lnTo>
                      <a:pt x="141" y="23"/>
                    </a:lnTo>
                    <a:lnTo>
                      <a:pt x="141" y="23"/>
                    </a:lnTo>
                    <a:lnTo>
                      <a:pt x="145" y="23"/>
                    </a:lnTo>
                    <a:lnTo>
                      <a:pt x="145" y="23"/>
                    </a:lnTo>
                    <a:lnTo>
                      <a:pt x="145" y="23"/>
                    </a:lnTo>
                    <a:lnTo>
                      <a:pt x="149" y="19"/>
                    </a:lnTo>
                    <a:lnTo>
                      <a:pt x="149" y="19"/>
                    </a:lnTo>
                    <a:lnTo>
                      <a:pt x="149" y="19"/>
                    </a:lnTo>
                    <a:lnTo>
                      <a:pt x="149" y="19"/>
                    </a:lnTo>
                    <a:lnTo>
                      <a:pt x="145" y="19"/>
                    </a:lnTo>
                    <a:lnTo>
                      <a:pt x="145" y="19"/>
                    </a:lnTo>
                    <a:lnTo>
                      <a:pt x="145" y="15"/>
                    </a:lnTo>
                    <a:lnTo>
                      <a:pt x="145" y="12"/>
                    </a:lnTo>
                    <a:lnTo>
                      <a:pt x="145" y="12"/>
                    </a:lnTo>
                    <a:lnTo>
                      <a:pt x="145" y="12"/>
                    </a:lnTo>
                    <a:lnTo>
                      <a:pt x="145" y="12"/>
                    </a:lnTo>
                    <a:lnTo>
                      <a:pt x="149" y="12"/>
                    </a:lnTo>
                    <a:lnTo>
                      <a:pt x="149" y="12"/>
                    </a:lnTo>
                    <a:lnTo>
                      <a:pt x="152" y="15"/>
                    </a:lnTo>
                    <a:lnTo>
                      <a:pt x="152" y="12"/>
                    </a:lnTo>
                    <a:lnTo>
                      <a:pt x="152" y="12"/>
                    </a:lnTo>
                    <a:lnTo>
                      <a:pt x="149" y="8"/>
                    </a:lnTo>
                    <a:lnTo>
                      <a:pt x="149" y="8"/>
                    </a:lnTo>
                    <a:lnTo>
                      <a:pt x="152" y="8"/>
                    </a:lnTo>
                    <a:lnTo>
                      <a:pt x="152" y="8"/>
                    </a:lnTo>
                    <a:lnTo>
                      <a:pt x="156" y="12"/>
                    </a:lnTo>
                    <a:lnTo>
                      <a:pt x="156" y="12"/>
                    </a:lnTo>
                    <a:lnTo>
                      <a:pt x="160" y="8"/>
                    </a:lnTo>
                    <a:lnTo>
                      <a:pt x="160" y="8"/>
                    </a:lnTo>
                    <a:lnTo>
                      <a:pt x="156" y="8"/>
                    </a:lnTo>
                    <a:lnTo>
                      <a:pt x="156" y="8"/>
                    </a:lnTo>
                    <a:lnTo>
                      <a:pt x="156" y="8"/>
                    </a:lnTo>
                    <a:lnTo>
                      <a:pt x="156" y="4"/>
                    </a:lnTo>
                    <a:lnTo>
                      <a:pt x="152" y="4"/>
                    </a:lnTo>
                    <a:lnTo>
                      <a:pt x="152" y="4"/>
                    </a:lnTo>
                    <a:lnTo>
                      <a:pt x="152" y="4"/>
                    </a:lnTo>
                    <a:lnTo>
                      <a:pt x="152" y="4"/>
                    </a:lnTo>
                    <a:lnTo>
                      <a:pt x="152" y="4"/>
                    </a:lnTo>
                    <a:lnTo>
                      <a:pt x="152" y="4"/>
                    </a:lnTo>
                    <a:lnTo>
                      <a:pt x="152" y="4"/>
                    </a:lnTo>
                    <a:lnTo>
                      <a:pt x="145" y="4"/>
                    </a:lnTo>
                    <a:lnTo>
                      <a:pt x="145" y="0"/>
                    </a:lnTo>
                    <a:lnTo>
                      <a:pt x="145" y="0"/>
                    </a:lnTo>
                    <a:lnTo>
                      <a:pt x="145" y="0"/>
                    </a:lnTo>
                    <a:lnTo>
                      <a:pt x="149" y="0"/>
                    </a:lnTo>
                    <a:lnTo>
                      <a:pt x="149" y="0"/>
                    </a:lnTo>
                    <a:lnTo>
                      <a:pt x="152" y="4"/>
                    </a:lnTo>
                    <a:lnTo>
                      <a:pt x="156" y="4"/>
                    </a:lnTo>
                    <a:lnTo>
                      <a:pt x="156" y="0"/>
                    </a:lnTo>
                    <a:lnTo>
                      <a:pt x="160" y="4"/>
                    </a:lnTo>
                    <a:lnTo>
                      <a:pt x="164" y="4"/>
                    </a:lnTo>
                    <a:lnTo>
                      <a:pt x="168" y="12"/>
                    </a:lnTo>
                    <a:lnTo>
                      <a:pt x="168" y="12"/>
                    </a:lnTo>
                    <a:lnTo>
                      <a:pt x="176" y="15"/>
                    </a:lnTo>
                    <a:lnTo>
                      <a:pt x="184" y="15"/>
                    </a:lnTo>
                    <a:lnTo>
                      <a:pt x="184" y="27"/>
                    </a:lnTo>
                    <a:lnTo>
                      <a:pt x="176" y="35"/>
                    </a:lnTo>
                    <a:lnTo>
                      <a:pt x="176" y="43"/>
                    </a:lnTo>
                    <a:lnTo>
                      <a:pt x="180" y="43"/>
                    </a:lnTo>
                    <a:lnTo>
                      <a:pt x="184" y="43"/>
                    </a:lnTo>
                    <a:lnTo>
                      <a:pt x="188" y="47"/>
                    </a:lnTo>
                    <a:lnTo>
                      <a:pt x="184" y="51"/>
                    </a:lnTo>
                    <a:lnTo>
                      <a:pt x="180" y="58"/>
                    </a:lnTo>
                    <a:lnTo>
                      <a:pt x="180" y="58"/>
                    </a:lnTo>
                    <a:lnTo>
                      <a:pt x="180" y="62"/>
                    </a:lnTo>
                    <a:lnTo>
                      <a:pt x="184" y="62"/>
                    </a:lnTo>
                    <a:lnTo>
                      <a:pt x="184" y="62"/>
                    </a:lnTo>
                    <a:lnTo>
                      <a:pt x="184" y="66"/>
                    </a:lnTo>
                    <a:lnTo>
                      <a:pt x="180" y="66"/>
                    </a:lnTo>
                    <a:lnTo>
                      <a:pt x="180" y="66"/>
                    </a:lnTo>
                    <a:lnTo>
                      <a:pt x="180" y="70"/>
                    </a:lnTo>
                    <a:lnTo>
                      <a:pt x="180" y="70"/>
                    </a:lnTo>
                    <a:lnTo>
                      <a:pt x="180" y="74"/>
                    </a:lnTo>
                    <a:lnTo>
                      <a:pt x="172" y="82"/>
                    </a:lnTo>
                    <a:lnTo>
                      <a:pt x="168" y="90"/>
                    </a:lnTo>
                    <a:lnTo>
                      <a:pt x="164" y="97"/>
                    </a:lnTo>
                    <a:lnTo>
                      <a:pt x="164" y="105"/>
                    </a:lnTo>
                    <a:lnTo>
                      <a:pt x="164" y="109"/>
                    </a:lnTo>
                    <a:lnTo>
                      <a:pt x="164" y="109"/>
                    </a:lnTo>
                    <a:lnTo>
                      <a:pt x="164" y="109"/>
                    </a:lnTo>
                    <a:lnTo>
                      <a:pt x="164" y="109"/>
                    </a:lnTo>
                    <a:lnTo>
                      <a:pt x="160" y="113"/>
                    </a:lnTo>
                    <a:lnTo>
                      <a:pt x="149" y="125"/>
                    </a:lnTo>
                    <a:lnTo>
                      <a:pt x="145" y="129"/>
                    </a:lnTo>
                    <a:lnTo>
                      <a:pt x="145" y="133"/>
                    </a:lnTo>
                    <a:lnTo>
                      <a:pt x="145" y="136"/>
                    </a:lnTo>
                    <a:lnTo>
                      <a:pt x="145" y="136"/>
                    </a:lnTo>
                    <a:lnTo>
                      <a:pt x="145" y="136"/>
                    </a:lnTo>
                    <a:lnTo>
                      <a:pt x="145" y="140"/>
                    </a:lnTo>
                    <a:lnTo>
                      <a:pt x="145" y="140"/>
                    </a:lnTo>
                    <a:moveTo>
                      <a:pt x="321" y="281"/>
                    </a:moveTo>
                    <a:lnTo>
                      <a:pt x="321" y="281"/>
                    </a:lnTo>
                    <a:lnTo>
                      <a:pt x="321" y="277"/>
                    </a:lnTo>
                    <a:lnTo>
                      <a:pt x="321" y="269"/>
                    </a:lnTo>
                    <a:lnTo>
                      <a:pt x="321" y="261"/>
                    </a:lnTo>
                    <a:lnTo>
                      <a:pt x="321" y="257"/>
                    </a:lnTo>
                    <a:lnTo>
                      <a:pt x="321" y="254"/>
                    </a:lnTo>
                    <a:lnTo>
                      <a:pt x="313" y="230"/>
                    </a:lnTo>
                    <a:lnTo>
                      <a:pt x="313" y="226"/>
                    </a:lnTo>
                    <a:lnTo>
                      <a:pt x="313" y="226"/>
                    </a:lnTo>
                    <a:lnTo>
                      <a:pt x="317" y="211"/>
                    </a:lnTo>
                    <a:lnTo>
                      <a:pt x="301" y="179"/>
                    </a:lnTo>
                    <a:lnTo>
                      <a:pt x="270" y="187"/>
                    </a:lnTo>
                    <a:lnTo>
                      <a:pt x="250" y="164"/>
                    </a:lnTo>
                    <a:lnTo>
                      <a:pt x="211" y="168"/>
                    </a:lnTo>
                    <a:lnTo>
                      <a:pt x="211" y="168"/>
                    </a:lnTo>
                    <a:lnTo>
                      <a:pt x="207" y="168"/>
                    </a:lnTo>
                    <a:lnTo>
                      <a:pt x="207" y="164"/>
                    </a:lnTo>
                    <a:lnTo>
                      <a:pt x="203" y="164"/>
                    </a:lnTo>
                    <a:lnTo>
                      <a:pt x="203" y="152"/>
                    </a:lnTo>
                    <a:lnTo>
                      <a:pt x="199" y="156"/>
                    </a:lnTo>
                    <a:lnTo>
                      <a:pt x="199" y="156"/>
                    </a:lnTo>
                    <a:lnTo>
                      <a:pt x="199" y="160"/>
                    </a:lnTo>
                    <a:lnTo>
                      <a:pt x="195" y="160"/>
                    </a:lnTo>
                    <a:lnTo>
                      <a:pt x="195" y="160"/>
                    </a:lnTo>
                    <a:lnTo>
                      <a:pt x="195" y="156"/>
                    </a:lnTo>
                    <a:lnTo>
                      <a:pt x="188" y="156"/>
                    </a:lnTo>
                    <a:lnTo>
                      <a:pt x="188" y="156"/>
                    </a:lnTo>
                    <a:lnTo>
                      <a:pt x="180" y="160"/>
                    </a:lnTo>
                    <a:lnTo>
                      <a:pt x="176" y="160"/>
                    </a:lnTo>
                    <a:lnTo>
                      <a:pt x="176" y="156"/>
                    </a:lnTo>
                    <a:lnTo>
                      <a:pt x="172" y="156"/>
                    </a:lnTo>
                    <a:lnTo>
                      <a:pt x="168" y="156"/>
                    </a:lnTo>
                    <a:lnTo>
                      <a:pt x="168" y="156"/>
                    </a:lnTo>
                    <a:lnTo>
                      <a:pt x="164" y="160"/>
                    </a:lnTo>
                    <a:lnTo>
                      <a:pt x="164" y="160"/>
                    </a:lnTo>
                    <a:lnTo>
                      <a:pt x="164" y="160"/>
                    </a:lnTo>
                    <a:lnTo>
                      <a:pt x="160" y="156"/>
                    </a:lnTo>
                    <a:lnTo>
                      <a:pt x="156" y="156"/>
                    </a:lnTo>
                    <a:lnTo>
                      <a:pt x="149" y="160"/>
                    </a:lnTo>
                    <a:lnTo>
                      <a:pt x="145" y="164"/>
                    </a:lnTo>
                    <a:lnTo>
                      <a:pt x="141" y="164"/>
                    </a:lnTo>
                    <a:lnTo>
                      <a:pt x="141" y="168"/>
                    </a:lnTo>
                    <a:lnTo>
                      <a:pt x="141" y="168"/>
                    </a:lnTo>
                    <a:lnTo>
                      <a:pt x="141" y="168"/>
                    </a:lnTo>
                    <a:lnTo>
                      <a:pt x="141" y="172"/>
                    </a:lnTo>
                    <a:lnTo>
                      <a:pt x="141" y="172"/>
                    </a:lnTo>
                    <a:lnTo>
                      <a:pt x="141" y="172"/>
                    </a:lnTo>
                    <a:lnTo>
                      <a:pt x="145" y="175"/>
                    </a:lnTo>
                    <a:lnTo>
                      <a:pt x="145" y="175"/>
                    </a:lnTo>
                    <a:lnTo>
                      <a:pt x="156" y="175"/>
                    </a:lnTo>
                    <a:lnTo>
                      <a:pt x="160" y="179"/>
                    </a:lnTo>
                    <a:lnTo>
                      <a:pt x="160" y="179"/>
                    </a:lnTo>
                    <a:lnTo>
                      <a:pt x="160" y="179"/>
                    </a:lnTo>
                    <a:lnTo>
                      <a:pt x="160" y="179"/>
                    </a:lnTo>
                    <a:lnTo>
                      <a:pt x="160" y="179"/>
                    </a:lnTo>
                    <a:lnTo>
                      <a:pt x="160" y="179"/>
                    </a:lnTo>
                    <a:lnTo>
                      <a:pt x="160" y="183"/>
                    </a:lnTo>
                    <a:lnTo>
                      <a:pt x="160" y="183"/>
                    </a:lnTo>
                    <a:lnTo>
                      <a:pt x="160" y="183"/>
                    </a:lnTo>
                    <a:lnTo>
                      <a:pt x="160" y="187"/>
                    </a:lnTo>
                    <a:lnTo>
                      <a:pt x="160" y="187"/>
                    </a:lnTo>
                    <a:lnTo>
                      <a:pt x="160" y="187"/>
                    </a:lnTo>
                    <a:lnTo>
                      <a:pt x="160" y="179"/>
                    </a:lnTo>
                    <a:lnTo>
                      <a:pt x="156" y="179"/>
                    </a:lnTo>
                    <a:lnTo>
                      <a:pt x="156" y="179"/>
                    </a:lnTo>
                    <a:lnTo>
                      <a:pt x="149" y="179"/>
                    </a:lnTo>
                    <a:lnTo>
                      <a:pt x="149" y="179"/>
                    </a:lnTo>
                    <a:lnTo>
                      <a:pt x="141" y="175"/>
                    </a:lnTo>
                    <a:lnTo>
                      <a:pt x="141" y="175"/>
                    </a:lnTo>
                    <a:lnTo>
                      <a:pt x="137" y="175"/>
                    </a:lnTo>
                    <a:lnTo>
                      <a:pt x="133" y="179"/>
                    </a:lnTo>
                    <a:lnTo>
                      <a:pt x="129" y="183"/>
                    </a:lnTo>
                    <a:lnTo>
                      <a:pt x="129" y="183"/>
                    </a:lnTo>
                    <a:lnTo>
                      <a:pt x="125" y="183"/>
                    </a:lnTo>
                    <a:lnTo>
                      <a:pt x="133" y="175"/>
                    </a:lnTo>
                    <a:lnTo>
                      <a:pt x="133" y="172"/>
                    </a:lnTo>
                    <a:lnTo>
                      <a:pt x="133" y="164"/>
                    </a:lnTo>
                    <a:lnTo>
                      <a:pt x="133" y="164"/>
                    </a:lnTo>
                    <a:lnTo>
                      <a:pt x="129" y="160"/>
                    </a:lnTo>
                    <a:lnTo>
                      <a:pt x="121" y="152"/>
                    </a:lnTo>
                    <a:lnTo>
                      <a:pt x="121" y="148"/>
                    </a:lnTo>
                    <a:lnTo>
                      <a:pt x="117" y="148"/>
                    </a:lnTo>
                    <a:lnTo>
                      <a:pt x="117" y="144"/>
                    </a:lnTo>
                    <a:lnTo>
                      <a:pt x="117" y="144"/>
                    </a:lnTo>
                    <a:lnTo>
                      <a:pt x="113" y="140"/>
                    </a:lnTo>
                    <a:lnTo>
                      <a:pt x="110" y="136"/>
                    </a:lnTo>
                    <a:lnTo>
                      <a:pt x="110" y="133"/>
                    </a:lnTo>
                    <a:lnTo>
                      <a:pt x="110" y="133"/>
                    </a:lnTo>
                    <a:lnTo>
                      <a:pt x="106" y="133"/>
                    </a:lnTo>
                    <a:lnTo>
                      <a:pt x="102" y="136"/>
                    </a:lnTo>
                    <a:lnTo>
                      <a:pt x="98" y="140"/>
                    </a:lnTo>
                    <a:lnTo>
                      <a:pt x="94" y="140"/>
                    </a:lnTo>
                    <a:lnTo>
                      <a:pt x="94" y="144"/>
                    </a:lnTo>
                    <a:lnTo>
                      <a:pt x="98" y="144"/>
                    </a:lnTo>
                    <a:lnTo>
                      <a:pt x="98" y="144"/>
                    </a:lnTo>
                    <a:lnTo>
                      <a:pt x="98" y="148"/>
                    </a:lnTo>
                    <a:lnTo>
                      <a:pt x="102" y="152"/>
                    </a:lnTo>
                    <a:lnTo>
                      <a:pt x="102" y="148"/>
                    </a:lnTo>
                    <a:lnTo>
                      <a:pt x="98" y="148"/>
                    </a:lnTo>
                    <a:lnTo>
                      <a:pt x="98" y="144"/>
                    </a:lnTo>
                    <a:lnTo>
                      <a:pt x="94" y="144"/>
                    </a:lnTo>
                    <a:lnTo>
                      <a:pt x="94" y="148"/>
                    </a:lnTo>
                    <a:lnTo>
                      <a:pt x="90" y="148"/>
                    </a:lnTo>
                    <a:lnTo>
                      <a:pt x="90" y="156"/>
                    </a:lnTo>
                    <a:lnTo>
                      <a:pt x="90" y="156"/>
                    </a:lnTo>
                    <a:lnTo>
                      <a:pt x="86" y="156"/>
                    </a:lnTo>
                    <a:lnTo>
                      <a:pt x="86" y="156"/>
                    </a:lnTo>
                    <a:lnTo>
                      <a:pt x="86" y="152"/>
                    </a:lnTo>
                    <a:lnTo>
                      <a:pt x="86" y="152"/>
                    </a:lnTo>
                    <a:lnTo>
                      <a:pt x="86" y="148"/>
                    </a:lnTo>
                    <a:lnTo>
                      <a:pt x="86" y="148"/>
                    </a:lnTo>
                    <a:lnTo>
                      <a:pt x="82" y="152"/>
                    </a:lnTo>
                    <a:lnTo>
                      <a:pt x="82" y="152"/>
                    </a:lnTo>
                    <a:lnTo>
                      <a:pt x="82" y="156"/>
                    </a:lnTo>
                    <a:lnTo>
                      <a:pt x="78" y="156"/>
                    </a:lnTo>
                    <a:lnTo>
                      <a:pt x="78" y="156"/>
                    </a:lnTo>
                    <a:lnTo>
                      <a:pt x="74" y="156"/>
                    </a:lnTo>
                    <a:lnTo>
                      <a:pt x="78" y="160"/>
                    </a:lnTo>
                    <a:lnTo>
                      <a:pt x="74" y="160"/>
                    </a:lnTo>
                    <a:lnTo>
                      <a:pt x="70" y="160"/>
                    </a:lnTo>
                    <a:lnTo>
                      <a:pt x="70" y="164"/>
                    </a:lnTo>
                    <a:lnTo>
                      <a:pt x="70" y="168"/>
                    </a:lnTo>
                    <a:lnTo>
                      <a:pt x="74" y="168"/>
                    </a:lnTo>
                    <a:lnTo>
                      <a:pt x="82" y="168"/>
                    </a:lnTo>
                    <a:lnTo>
                      <a:pt x="82" y="164"/>
                    </a:lnTo>
                    <a:lnTo>
                      <a:pt x="78" y="164"/>
                    </a:lnTo>
                    <a:lnTo>
                      <a:pt x="78" y="164"/>
                    </a:lnTo>
                    <a:lnTo>
                      <a:pt x="78" y="160"/>
                    </a:lnTo>
                    <a:lnTo>
                      <a:pt x="78" y="160"/>
                    </a:lnTo>
                    <a:lnTo>
                      <a:pt x="82" y="164"/>
                    </a:lnTo>
                    <a:lnTo>
                      <a:pt x="82" y="164"/>
                    </a:lnTo>
                    <a:lnTo>
                      <a:pt x="82" y="164"/>
                    </a:lnTo>
                    <a:lnTo>
                      <a:pt x="86" y="164"/>
                    </a:lnTo>
                    <a:lnTo>
                      <a:pt x="86" y="164"/>
                    </a:lnTo>
                    <a:lnTo>
                      <a:pt x="94" y="160"/>
                    </a:lnTo>
                    <a:lnTo>
                      <a:pt x="94" y="160"/>
                    </a:lnTo>
                    <a:lnTo>
                      <a:pt x="94" y="160"/>
                    </a:lnTo>
                    <a:lnTo>
                      <a:pt x="94" y="160"/>
                    </a:lnTo>
                    <a:lnTo>
                      <a:pt x="98" y="164"/>
                    </a:lnTo>
                    <a:lnTo>
                      <a:pt x="94" y="164"/>
                    </a:lnTo>
                    <a:lnTo>
                      <a:pt x="74" y="172"/>
                    </a:lnTo>
                    <a:lnTo>
                      <a:pt x="74" y="175"/>
                    </a:lnTo>
                    <a:lnTo>
                      <a:pt x="74" y="175"/>
                    </a:lnTo>
                    <a:lnTo>
                      <a:pt x="74" y="179"/>
                    </a:lnTo>
                    <a:lnTo>
                      <a:pt x="78" y="179"/>
                    </a:lnTo>
                    <a:lnTo>
                      <a:pt x="78" y="179"/>
                    </a:lnTo>
                    <a:lnTo>
                      <a:pt x="78" y="179"/>
                    </a:lnTo>
                    <a:lnTo>
                      <a:pt x="82" y="179"/>
                    </a:lnTo>
                    <a:lnTo>
                      <a:pt x="90" y="175"/>
                    </a:lnTo>
                    <a:lnTo>
                      <a:pt x="94" y="175"/>
                    </a:lnTo>
                    <a:lnTo>
                      <a:pt x="98" y="175"/>
                    </a:lnTo>
                    <a:lnTo>
                      <a:pt x="94" y="179"/>
                    </a:lnTo>
                    <a:lnTo>
                      <a:pt x="82" y="183"/>
                    </a:lnTo>
                    <a:lnTo>
                      <a:pt x="78" y="187"/>
                    </a:lnTo>
                    <a:lnTo>
                      <a:pt x="74" y="187"/>
                    </a:lnTo>
                    <a:lnTo>
                      <a:pt x="74" y="191"/>
                    </a:lnTo>
                    <a:lnTo>
                      <a:pt x="70" y="195"/>
                    </a:lnTo>
                    <a:lnTo>
                      <a:pt x="70" y="191"/>
                    </a:lnTo>
                    <a:lnTo>
                      <a:pt x="70" y="187"/>
                    </a:lnTo>
                    <a:lnTo>
                      <a:pt x="70" y="183"/>
                    </a:lnTo>
                    <a:lnTo>
                      <a:pt x="74" y="179"/>
                    </a:lnTo>
                    <a:lnTo>
                      <a:pt x="70" y="179"/>
                    </a:lnTo>
                    <a:lnTo>
                      <a:pt x="70" y="179"/>
                    </a:lnTo>
                    <a:lnTo>
                      <a:pt x="70" y="175"/>
                    </a:lnTo>
                    <a:lnTo>
                      <a:pt x="70" y="175"/>
                    </a:lnTo>
                    <a:lnTo>
                      <a:pt x="63" y="168"/>
                    </a:lnTo>
                    <a:lnTo>
                      <a:pt x="63" y="168"/>
                    </a:lnTo>
                    <a:lnTo>
                      <a:pt x="59" y="168"/>
                    </a:lnTo>
                    <a:lnTo>
                      <a:pt x="59" y="168"/>
                    </a:lnTo>
                    <a:lnTo>
                      <a:pt x="59" y="172"/>
                    </a:lnTo>
                    <a:lnTo>
                      <a:pt x="59" y="172"/>
                    </a:lnTo>
                    <a:lnTo>
                      <a:pt x="59" y="175"/>
                    </a:lnTo>
                    <a:lnTo>
                      <a:pt x="59" y="175"/>
                    </a:lnTo>
                    <a:lnTo>
                      <a:pt x="59" y="175"/>
                    </a:lnTo>
                    <a:lnTo>
                      <a:pt x="59" y="175"/>
                    </a:lnTo>
                    <a:lnTo>
                      <a:pt x="55" y="175"/>
                    </a:lnTo>
                    <a:lnTo>
                      <a:pt x="51" y="175"/>
                    </a:lnTo>
                    <a:lnTo>
                      <a:pt x="51" y="179"/>
                    </a:lnTo>
                    <a:lnTo>
                      <a:pt x="51" y="179"/>
                    </a:lnTo>
                    <a:lnTo>
                      <a:pt x="47" y="175"/>
                    </a:lnTo>
                    <a:lnTo>
                      <a:pt x="47" y="175"/>
                    </a:lnTo>
                    <a:lnTo>
                      <a:pt x="43" y="175"/>
                    </a:lnTo>
                    <a:lnTo>
                      <a:pt x="43" y="175"/>
                    </a:lnTo>
                    <a:lnTo>
                      <a:pt x="43" y="175"/>
                    </a:lnTo>
                    <a:lnTo>
                      <a:pt x="47" y="179"/>
                    </a:lnTo>
                    <a:lnTo>
                      <a:pt x="47" y="179"/>
                    </a:lnTo>
                    <a:lnTo>
                      <a:pt x="51" y="183"/>
                    </a:lnTo>
                    <a:lnTo>
                      <a:pt x="55" y="183"/>
                    </a:lnTo>
                    <a:lnTo>
                      <a:pt x="55" y="183"/>
                    </a:lnTo>
                    <a:lnTo>
                      <a:pt x="55" y="187"/>
                    </a:lnTo>
                    <a:lnTo>
                      <a:pt x="55" y="191"/>
                    </a:lnTo>
                    <a:lnTo>
                      <a:pt x="55" y="199"/>
                    </a:lnTo>
                    <a:lnTo>
                      <a:pt x="55" y="207"/>
                    </a:lnTo>
                    <a:lnTo>
                      <a:pt x="55" y="211"/>
                    </a:lnTo>
                    <a:lnTo>
                      <a:pt x="63" y="211"/>
                    </a:lnTo>
                    <a:lnTo>
                      <a:pt x="55" y="211"/>
                    </a:lnTo>
                    <a:lnTo>
                      <a:pt x="51" y="215"/>
                    </a:lnTo>
                    <a:lnTo>
                      <a:pt x="51" y="215"/>
                    </a:lnTo>
                    <a:lnTo>
                      <a:pt x="51" y="215"/>
                    </a:lnTo>
                    <a:lnTo>
                      <a:pt x="55" y="218"/>
                    </a:lnTo>
                    <a:lnTo>
                      <a:pt x="55" y="222"/>
                    </a:lnTo>
                    <a:lnTo>
                      <a:pt x="59" y="222"/>
                    </a:lnTo>
                    <a:lnTo>
                      <a:pt x="63" y="222"/>
                    </a:lnTo>
                    <a:lnTo>
                      <a:pt x="67" y="218"/>
                    </a:lnTo>
                    <a:lnTo>
                      <a:pt x="70" y="218"/>
                    </a:lnTo>
                    <a:lnTo>
                      <a:pt x="78" y="218"/>
                    </a:lnTo>
                    <a:lnTo>
                      <a:pt x="82" y="218"/>
                    </a:lnTo>
                    <a:lnTo>
                      <a:pt x="82" y="218"/>
                    </a:lnTo>
                    <a:lnTo>
                      <a:pt x="82" y="215"/>
                    </a:lnTo>
                    <a:lnTo>
                      <a:pt x="82" y="215"/>
                    </a:lnTo>
                    <a:lnTo>
                      <a:pt x="82" y="211"/>
                    </a:lnTo>
                    <a:lnTo>
                      <a:pt x="82" y="211"/>
                    </a:lnTo>
                    <a:lnTo>
                      <a:pt x="82" y="211"/>
                    </a:lnTo>
                    <a:lnTo>
                      <a:pt x="86" y="207"/>
                    </a:lnTo>
                    <a:lnTo>
                      <a:pt x="90" y="207"/>
                    </a:lnTo>
                    <a:lnTo>
                      <a:pt x="98" y="207"/>
                    </a:lnTo>
                    <a:lnTo>
                      <a:pt x="102" y="207"/>
                    </a:lnTo>
                    <a:lnTo>
                      <a:pt x="102" y="211"/>
                    </a:lnTo>
                    <a:lnTo>
                      <a:pt x="102" y="215"/>
                    </a:lnTo>
                    <a:lnTo>
                      <a:pt x="106" y="218"/>
                    </a:lnTo>
                    <a:lnTo>
                      <a:pt x="106" y="222"/>
                    </a:lnTo>
                    <a:lnTo>
                      <a:pt x="106" y="222"/>
                    </a:lnTo>
                    <a:lnTo>
                      <a:pt x="106" y="226"/>
                    </a:lnTo>
                    <a:lnTo>
                      <a:pt x="106" y="226"/>
                    </a:lnTo>
                    <a:lnTo>
                      <a:pt x="106" y="230"/>
                    </a:lnTo>
                    <a:lnTo>
                      <a:pt x="110" y="230"/>
                    </a:lnTo>
                    <a:lnTo>
                      <a:pt x="110" y="234"/>
                    </a:lnTo>
                    <a:lnTo>
                      <a:pt x="113" y="234"/>
                    </a:lnTo>
                    <a:lnTo>
                      <a:pt x="113" y="234"/>
                    </a:lnTo>
                    <a:lnTo>
                      <a:pt x="113" y="238"/>
                    </a:lnTo>
                    <a:lnTo>
                      <a:pt x="110" y="246"/>
                    </a:lnTo>
                    <a:lnTo>
                      <a:pt x="106" y="246"/>
                    </a:lnTo>
                    <a:lnTo>
                      <a:pt x="106" y="250"/>
                    </a:lnTo>
                    <a:lnTo>
                      <a:pt x="106" y="250"/>
                    </a:lnTo>
                    <a:lnTo>
                      <a:pt x="110" y="254"/>
                    </a:lnTo>
                    <a:lnTo>
                      <a:pt x="110" y="257"/>
                    </a:lnTo>
                    <a:lnTo>
                      <a:pt x="110" y="257"/>
                    </a:lnTo>
                    <a:lnTo>
                      <a:pt x="106" y="265"/>
                    </a:lnTo>
                    <a:lnTo>
                      <a:pt x="102" y="269"/>
                    </a:lnTo>
                    <a:lnTo>
                      <a:pt x="98" y="273"/>
                    </a:lnTo>
                    <a:lnTo>
                      <a:pt x="74" y="285"/>
                    </a:lnTo>
                    <a:lnTo>
                      <a:pt x="70" y="289"/>
                    </a:lnTo>
                    <a:lnTo>
                      <a:pt x="70" y="289"/>
                    </a:lnTo>
                    <a:lnTo>
                      <a:pt x="74" y="289"/>
                    </a:lnTo>
                    <a:lnTo>
                      <a:pt x="94" y="308"/>
                    </a:lnTo>
                    <a:lnTo>
                      <a:pt x="94" y="312"/>
                    </a:lnTo>
                    <a:lnTo>
                      <a:pt x="98" y="312"/>
                    </a:lnTo>
                    <a:lnTo>
                      <a:pt x="98" y="312"/>
                    </a:lnTo>
                    <a:lnTo>
                      <a:pt x="102" y="312"/>
                    </a:lnTo>
                    <a:lnTo>
                      <a:pt x="102" y="312"/>
                    </a:lnTo>
                    <a:lnTo>
                      <a:pt x="102" y="316"/>
                    </a:lnTo>
                    <a:lnTo>
                      <a:pt x="98" y="320"/>
                    </a:lnTo>
                    <a:lnTo>
                      <a:pt x="98" y="320"/>
                    </a:lnTo>
                    <a:lnTo>
                      <a:pt x="98" y="324"/>
                    </a:lnTo>
                    <a:lnTo>
                      <a:pt x="98" y="332"/>
                    </a:lnTo>
                    <a:lnTo>
                      <a:pt x="98" y="336"/>
                    </a:lnTo>
                    <a:lnTo>
                      <a:pt x="98" y="336"/>
                    </a:lnTo>
                    <a:lnTo>
                      <a:pt x="94" y="343"/>
                    </a:lnTo>
                    <a:lnTo>
                      <a:pt x="106" y="347"/>
                    </a:lnTo>
                    <a:lnTo>
                      <a:pt x="125" y="351"/>
                    </a:lnTo>
                    <a:lnTo>
                      <a:pt x="129" y="355"/>
                    </a:lnTo>
                    <a:lnTo>
                      <a:pt x="137" y="355"/>
                    </a:lnTo>
                    <a:lnTo>
                      <a:pt x="149" y="351"/>
                    </a:lnTo>
                    <a:lnTo>
                      <a:pt x="152" y="347"/>
                    </a:lnTo>
                    <a:lnTo>
                      <a:pt x="152" y="343"/>
                    </a:lnTo>
                    <a:lnTo>
                      <a:pt x="152" y="343"/>
                    </a:lnTo>
                    <a:lnTo>
                      <a:pt x="152" y="339"/>
                    </a:lnTo>
                    <a:lnTo>
                      <a:pt x="152" y="339"/>
                    </a:lnTo>
                    <a:lnTo>
                      <a:pt x="152" y="339"/>
                    </a:lnTo>
                    <a:lnTo>
                      <a:pt x="156" y="339"/>
                    </a:lnTo>
                    <a:lnTo>
                      <a:pt x="156" y="339"/>
                    </a:lnTo>
                    <a:lnTo>
                      <a:pt x="160" y="339"/>
                    </a:lnTo>
                    <a:lnTo>
                      <a:pt x="160" y="336"/>
                    </a:lnTo>
                    <a:lnTo>
                      <a:pt x="160" y="332"/>
                    </a:lnTo>
                    <a:lnTo>
                      <a:pt x="164" y="332"/>
                    </a:lnTo>
                    <a:lnTo>
                      <a:pt x="168" y="328"/>
                    </a:lnTo>
                    <a:lnTo>
                      <a:pt x="168" y="328"/>
                    </a:lnTo>
                    <a:lnTo>
                      <a:pt x="172" y="324"/>
                    </a:lnTo>
                    <a:lnTo>
                      <a:pt x="168" y="316"/>
                    </a:lnTo>
                    <a:lnTo>
                      <a:pt x="168" y="312"/>
                    </a:lnTo>
                    <a:lnTo>
                      <a:pt x="164" y="308"/>
                    </a:lnTo>
                    <a:lnTo>
                      <a:pt x="168" y="300"/>
                    </a:lnTo>
                    <a:lnTo>
                      <a:pt x="168" y="289"/>
                    </a:lnTo>
                    <a:lnTo>
                      <a:pt x="176" y="281"/>
                    </a:lnTo>
                    <a:lnTo>
                      <a:pt x="203" y="281"/>
                    </a:lnTo>
                    <a:lnTo>
                      <a:pt x="207" y="277"/>
                    </a:lnTo>
                    <a:lnTo>
                      <a:pt x="211" y="277"/>
                    </a:lnTo>
                    <a:lnTo>
                      <a:pt x="211" y="281"/>
                    </a:lnTo>
                    <a:lnTo>
                      <a:pt x="211" y="281"/>
                    </a:lnTo>
                    <a:lnTo>
                      <a:pt x="211" y="281"/>
                    </a:lnTo>
                    <a:lnTo>
                      <a:pt x="215" y="281"/>
                    </a:lnTo>
                    <a:lnTo>
                      <a:pt x="215" y="281"/>
                    </a:lnTo>
                    <a:lnTo>
                      <a:pt x="215" y="281"/>
                    </a:lnTo>
                    <a:lnTo>
                      <a:pt x="219" y="277"/>
                    </a:lnTo>
                    <a:lnTo>
                      <a:pt x="227" y="273"/>
                    </a:lnTo>
                    <a:lnTo>
                      <a:pt x="242" y="273"/>
                    </a:lnTo>
                    <a:lnTo>
                      <a:pt x="246" y="277"/>
                    </a:lnTo>
                    <a:lnTo>
                      <a:pt x="250" y="277"/>
                    </a:lnTo>
                    <a:lnTo>
                      <a:pt x="250" y="281"/>
                    </a:lnTo>
                    <a:lnTo>
                      <a:pt x="250" y="285"/>
                    </a:lnTo>
                    <a:lnTo>
                      <a:pt x="250" y="289"/>
                    </a:lnTo>
                    <a:lnTo>
                      <a:pt x="254" y="289"/>
                    </a:lnTo>
                    <a:lnTo>
                      <a:pt x="254" y="293"/>
                    </a:lnTo>
                    <a:lnTo>
                      <a:pt x="278" y="308"/>
                    </a:lnTo>
                    <a:lnTo>
                      <a:pt x="278" y="308"/>
                    </a:lnTo>
                    <a:lnTo>
                      <a:pt x="281" y="312"/>
                    </a:lnTo>
                    <a:lnTo>
                      <a:pt x="285" y="316"/>
                    </a:lnTo>
                    <a:lnTo>
                      <a:pt x="285" y="316"/>
                    </a:lnTo>
                    <a:lnTo>
                      <a:pt x="293" y="316"/>
                    </a:lnTo>
                    <a:lnTo>
                      <a:pt x="293" y="316"/>
                    </a:lnTo>
                    <a:lnTo>
                      <a:pt x="297" y="316"/>
                    </a:lnTo>
                    <a:lnTo>
                      <a:pt x="297" y="320"/>
                    </a:lnTo>
                    <a:lnTo>
                      <a:pt x="301" y="320"/>
                    </a:lnTo>
                    <a:lnTo>
                      <a:pt x="305" y="316"/>
                    </a:lnTo>
                    <a:lnTo>
                      <a:pt x="309" y="316"/>
                    </a:lnTo>
                    <a:lnTo>
                      <a:pt x="324" y="316"/>
                    </a:lnTo>
                    <a:lnTo>
                      <a:pt x="336" y="320"/>
                    </a:lnTo>
                    <a:lnTo>
                      <a:pt x="344" y="316"/>
                    </a:lnTo>
                    <a:lnTo>
                      <a:pt x="321" y="281"/>
                    </a:lnTo>
                    <a:moveTo>
                      <a:pt x="0" y="140"/>
                    </a:moveTo>
                    <a:lnTo>
                      <a:pt x="0" y="140"/>
                    </a:lnTo>
                    <a:lnTo>
                      <a:pt x="0" y="136"/>
                    </a:lnTo>
                    <a:lnTo>
                      <a:pt x="4" y="136"/>
                    </a:lnTo>
                    <a:lnTo>
                      <a:pt x="16" y="133"/>
                    </a:lnTo>
                    <a:lnTo>
                      <a:pt x="31" y="121"/>
                    </a:lnTo>
                    <a:lnTo>
                      <a:pt x="31" y="121"/>
                    </a:lnTo>
                    <a:lnTo>
                      <a:pt x="31" y="121"/>
                    </a:lnTo>
                    <a:lnTo>
                      <a:pt x="27" y="121"/>
                    </a:lnTo>
                    <a:lnTo>
                      <a:pt x="27" y="121"/>
                    </a:lnTo>
                    <a:lnTo>
                      <a:pt x="27" y="121"/>
                    </a:lnTo>
                    <a:lnTo>
                      <a:pt x="31" y="113"/>
                    </a:lnTo>
                    <a:lnTo>
                      <a:pt x="31" y="117"/>
                    </a:lnTo>
                    <a:lnTo>
                      <a:pt x="35" y="113"/>
                    </a:lnTo>
                    <a:lnTo>
                      <a:pt x="35" y="113"/>
                    </a:lnTo>
                    <a:lnTo>
                      <a:pt x="35" y="113"/>
                    </a:lnTo>
                    <a:lnTo>
                      <a:pt x="35" y="113"/>
                    </a:lnTo>
                    <a:lnTo>
                      <a:pt x="35" y="113"/>
                    </a:lnTo>
                    <a:lnTo>
                      <a:pt x="35" y="113"/>
                    </a:lnTo>
                    <a:lnTo>
                      <a:pt x="35" y="117"/>
                    </a:lnTo>
                    <a:lnTo>
                      <a:pt x="35" y="117"/>
                    </a:lnTo>
                    <a:lnTo>
                      <a:pt x="35" y="117"/>
                    </a:lnTo>
                    <a:lnTo>
                      <a:pt x="39" y="117"/>
                    </a:lnTo>
                    <a:lnTo>
                      <a:pt x="39" y="121"/>
                    </a:lnTo>
                    <a:lnTo>
                      <a:pt x="39" y="125"/>
                    </a:lnTo>
                    <a:lnTo>
                      <a:pt x="39" y="125"/>
                    </a:lnTo>
                    <a:lnTo>
                      <a:pt x="39" y="125"/>
                    </a:lnTo>
                    <a:lnTo>
                      <a:pt x="39" y="129"/>
                    </a:lnTo>
                    <a:lnTo>
                      <a:pt x="39" y="133"/>
                    </a:lnTo>
                    <a:lnTo>
                      <a:pt x="35" y="133"/>
                    </a:lnTo>
                    <a:lnTo>
                      <a:pt x="20" y="136"/>
                    </a:lnTo>
                    <a:lnTo>
                      <a:pt x="16" y="140"/>
                    </a:lnTo>
                    <a:lnTo>
                      <a:pt x="12" y="140"/>
                    </a:lnTo>
                    <a:lnTo>
                      <a:pt x="20" y="136"/>
                    </a:lnTo>
                    <a:lnTo>
                      <a:pt x="16" y="136"/>
                    </a:lnTo>
                    <a:lnTo>
                      <a:pt x="12" y="136"/>
                    </a:lnTo>
                    <a:lnTo>
                      <a:pt x="12" y="136"/>
                    </a:lnTo>
                    <a:lnTo>
                      <a:pt x="12" y="136"/>
                    </a:lnTo>
                    <a:lnTo>
                      <a:pt x="8" y="140"/>
                    </a:lnTo>
                    <a:lnTo>
                      <a:pt x="4" y="140"/>
                    </a:lnTo>
                    <a:lnTo>
                      <a:pt x="4" y="140"/>
                    </a:lnTo>
                    <a:lnTo>
                      <a:pt x="0" y="140"/>
                    </a:lnTo>
                    <a:moveTo>
                      <a:pt x="39" y="140"/>
                    </a:moveTo>
                    <a:lnTo>
                      <a:pt x="39" y="140"/>
                    </a:lnTo>
                    <a:lnTo>
                      <a:pt x="43" y="140"/>
                    </a:lnTo>
                    <a:lnTo>
                      <a:pt x="43" y="144"/>
                    </a:lnTo>
                    <a:lnTo>
                      <a:pt x="43" y="144"/>
                    </a:lnTo>
                    <a:lnTo>
                      <a:pt x="43" y="144"/>
                    </a:lnTo>
                    <a:lnTo>
                      <a:pt x="43" y="144"/>
                    </a:lnTo>
                    <a:lnTo>
                      <a:pt x="43" y="140"/>
                    </a:lnTo>
                    <a:lnTo>
                      <a:pt x="47" y="140"/>
                    </a:lnTo>
                    <a:lnTo>
                      <a:pt x="47" y="140"/>
                    </a:lnTo>
                    <a:lnTo>
                      <a:pt x="47" y="140"/>
                    </a:lnTo>
                    <a:lnTo>
                      <a:pt x="51" y="136"/>
                    </a:lnTo>
                    <a:lnTo>
                      <a:pt x="51" y="136"/>
                    </a:lnTo>
                    <a:lnTo>
                      <a:pt x="55" y="140"/>
                    </a:lnTo>
                    <a:lnTo>
                      <a:pt x="55" y="140"/>
                    </a:lnTo>
                    <a:lnTo>
                      <a:pt x="51" y="140"/>
                    </a:lnTo>
                    <a:lnTo>
                      <a:pt x="51" y="140"/>
                    </a:lnTo>
                    <a:lnTo>
                      <a:pt x="51" y="140"/>
                    </a:lnTo>
                    <a:lnTo>
                      <a:pt x="51" y="144"/>
                    </a:lnTo>
                    <a:lnTo>
                      <a:pt x="55" y="144"/>
                    </a:lnTo>
                    <a:lnTo>
                      <a:pt x="55" y="148"/>
                    </a:lnTo>
                    <a:lnTo>
                      <a:pt x="59" y="148"/>
                    </a:lnTo>
                    <a:lnTo>
                      <a:pt x="59" y="144"/>
                    </a:lnTo>
                    <a:lnTo>
                      <a:pt x="63" y="144"/>
                    </a:lnTo>
                    <a:lnTo>
                      <a:pt x="67" y="148"/>
                    </a:lnTo>
                    <a:lnTo>
                      <a:pt x="67" y="148"/>
                    </a:lnTo>
                    <a:lnTo>
                      <a:pt x="67" y="148"/>
                    </a:lnTo>
                    <a:lnTo>
                      <a:pt x="67" y="148"/>
                    </a:lnTo>
                    <a:lnTo>
                      <a:pt x="67" y="152"/>
                    </a:lnTo>
                    <a:lnTo>
                      <a:pt x="70" y="148"/>
                    </a:lnTo>
                    <a:lnTo>
                      <a:pt x="70" y="152"/>
                    </a:lnTo>
                    <a:lnTo>
                      <a:pt x="67" y="152"/>
                    </a:lnTo>
                    <a:lnTo>
                      <a:pt x="67" y="156"/>
                    </a:lnTo>
                    <a:lnTo>
                      <a:pt x="47" y="164"/>
                    </a:lnTo>
                    <a:lnTo>
                      <a:pt x="39" y="168"/>
                    </a:lnTo>
                    <a:lnTo>
                      <a:pt x="35" y="172"/>
                    </a:lnTo>
                    <a:lnTo>
                      <a:pt x="27" y="172"/>
                    </a:lnTo>
                    <a:lnTo>
                      <a:pt x="24" y="175"/>
                    </a:lnTo>
                    <a:lnTo>
                      <a:pt x="20" y="179"/>
                    </a:lnTo>
                    <a:lnTo>
                      <a:pt x="16" y="179"/>
                    </a:lnTo>
                    <a:lnTo>
                      <a:pt x="12" y="179"/>
                    </a:lnTo>
                    <a:lnTo>
                      <a:pt x="12" y="175"/>
                    </a:lnTo>
                    <a:lnTo>
                      <a:pt x="8" y="175"/>
                    </a:lnTo>
                    <a:lnTo>
                      <a:pt x="8" y="175"/>
                    </a:lnTo>
                    <a:lnTo>
                      <a:pt x="8" y="175"/>
                    </a:lnTo>
                    <a:lnTo>
                      <a:pt x="8" y="175"/>
                    </a:lnTo>
                    <a:lnTo>
                      <a:pt x="8" y="175"/>
                    </a:lnTo>
                    <a:lnTo>
                      <a:pt x="8" y="175"/>
                    </a:lnTo>
                    <a:lnTo>
                      <a:pt x="8" y="175"/>
                    </a:lnTo>
                    <a:lnTo>
                      <a:pt x="8" y="175"/>
                    </a:lnTo>
                    <a:lnTo>
                      <a:pt x="8" y="175"/>
                    </a:lnTo>
                    <a:lnTo>
                      <a:pt x="4" y="175"/>
                    </a:lnTo>
                    <a:lnTo>
                      <a:pt x="4" y="175"/>
                    </a:lnTo>
                    <a:lnTo>
                      <a:pt x="4" y="175"/>
                    </a:lnTo>
                    <a:lnTo>
                      <a:pt x="4" y="175"/>
                    </a:lnTo>
                    <a:lnTo>
                      <a:pt x="4" y="172"/>
                    </a:lnTo>
                    <a:lnTo>
                      <a:pt x="4" y="168"/>
                    </a:lnTo>
                    <a:lnTo>
                      <a:pt x="8" y="168"/>
                    </a:lnTo>
                    <a:lnTo>
                      <a:pt x="12" y="156"/>
                    </a:lnTo>
                    <a:lnTo>
                      <a:pt x="16" y="156"/>
                    </a:lnTo>
                    <a:lnTo>
                      <a:pt x="27" y="156"/>
                    </a:lnTo>
                    <a:lnTo>
                      <a:pt x="35" y="156"/>
                    </a:lnTo>
                    <a:lnTo>
                      <a:pt x="35" y="156"/>
                    </a:lnTo>
                    <a:lnTo>
                      <a:pt x="35" y="152"/>
                    </a:lnTo>
                    <a:lnTo>
                      <a:pt x="31" y="152"/>
                    </a:lnTo>
                    <a:lnTo>
                      <a:pt x="24" y="152"/>
                    </a:lnTo>
                    <a:lnTo>
                      <a:pt x="24" y="148"/>
                    </a:lnTo>
                    <a:lnTo>
                      <a:pt x="24" y="148"/>
                    </a:lnTo>
                    <a:lnTo>
                      <a:pt x="24" y="148"/>
                    </a:lnTo>
                    <a:lnTo>
                      <a:pt x="27" y="148"/>
                    </a:lnTo>
                    <a:lnTo>
                      <a:pt x="39" y="140"/>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29" name="Freeform 31">
                <a:extLst>
                  <a:ext uri="{FF2B5EF4-FFF2-40B4-BE49-F238E27FC236}">
                    <a16:creationId xmlns:a16="http://schemas.microsoft.com/office/drawing/2014/main" id="{C7315400-4FE0-1507-CB80-83DDABD0D757}"/>
                  </a:ext>
                </a:extLst>
              </p:cNvPr>
              <p:cNvSpPr>
                <a:spLocks/>
              </p:cNvSpPr>
              <p:nvPr/>
            </p:nvSpPr>
            <p:spPr bwMode="auto">
              <a:xfrm>
                <a:off x="1282700" y="3744913"/>
                <a:ext cx="371475" cy="390525"/>
              </a:xfrm>
              <a:custGeom>
                <a:avLst/>
                <a:gdLst>
                  <a:gd name="T0" fmla="*/ 230 w 234"/>
                  <a:gd name="T1" fmla="*/ 137 h 246"/>
                  <a:gd name="T2" fmla="*/ 207 w 234"/>
                  <a:gd name="T3" fmla="*/ 145 h 246"/>
                  <a:gd name="T4" fmla="*/ 219 w 234"/>
                  <a:gd name="T5" fmla="*/ 149 h 246"/>
                  <a:gd name="T6" fmla="*/ 219 w 234"/>
                  <a:gd name="T7" fmla="*/ 152 h 246"/>
                  <a:gd name="T8" fmla="*/ 203 w 234"/>
                  <a:gd name="T9" fmla="*/ 168 h 246"/>
                  <a:gd name="T10" fmla="*/ 199 w 234"/>
                  <a:gd name="T11" fmla="*/ 168 h 246"/>
                  <a:gd name="T12" fmla="*/ 187 w 234"/>
                  <a:gd name="T13" fmla="*/ 192 h 246"/>
                  <a:gd name="T14" fmla="*/ 183 w 234"/>
                  <a:gd name="T15" fmla="*/ 199 h 246"/>
                  <a:gd name="T16" fmla="*/ 180 w 234"/>
                  <a:gd name="T17" fmla="*/ 207 h 246"/>
                  <a:gd name="T18" fmla="*/ 176 w 234"/>
                  <a:gd name="T19" fmla="*/ 215 h 246"/>
                  <a:gd name="T20" fmla="*/ 168 w 234"/>
                  <a:gd name="T21" fmla="*/ 227 h 246"/>
                  <a:gd name="T22" fmla="*/ 160 w 234"/>
                  <a:gd name="T23" fmla="*/ 227 h 246"/>
                  <a:gd name="T24" fmla="*/ 152 w 234"/>
                  <a:gd name="T25" fmla="*/ 238 h 246"/>
                  <a:gd name="T26" fmla="*/ 148 w 234"/>
                  <a:gd name="T27" fmla="*/ 242 h 246"/>
                  <a:gd name="T28" fmla="*/ 141 w 234"/>
                  <a:gd name="T29" fmla="*/ 242 h 246"/>
                  <a:gd name="T30" fmla="*/ 144 w 234"/>
                  <a:gd name="T31" fmla="*/ 234 h 246"/>
                  <a:gd name="T32" fmla="*/ 133 w 234"/>
                  <a:gd name="T33" fmla="*/ 223 h 246"/>
                  <a:gd name="T34" fmla="*/ 129 w 234"/>
                  <a:gd name="T35" fmla="*/ 215 h 246"/>
                  <a:gd name="T36" fmla="*/ 117 w 234"/>
                  <a:gd name="T37" fmla="*/ 219 h 246"/>
                  <a:gd name="T38" fmla="*/ 101 w 234"/>
                  <a:gd name="T39" fmla="*/ 203 h 246"/>
                  <a:gd name="T40" fmla="*/ 90 w 234"/>
                  <a:gd name="T41" fmla="*/ 199 h 246"/>
                  <a:gd name="T42" fmla="*/ 78 w 234"/>
                  <a:gd name="T43" fmla="*/ 188 h 246"/>
                  <a:gd name="T44" fmla="*/ 82 w 234"/>
                  <a:gd name="T45" fmla="*/ 176 h 246"/>
                  <a:gd name="T46" fmla="*/ 82 w 234"/>
                  <a:gd name="T47" fmla="*/ 164 h 246"/>
                  <a:gd name="T48" fmla="*/ 86 w 234"/>
                  <a:gd name="T49" fmla="*/ 149 h 246"/>
                  <a:gd name="T50" fmla="*/ 55 w 234"/>
                  <a:gd name="T51" fmla="*/ 137 h 246"/>
                  <a:gd name="T52" fmla="*/ 31 w 234"/>
                  <a:gd name="T53" fmla="*/ 141 h 246"/>
                  <a:gd name="T54" fmla="*/ 35 w 234"/>
                  <a:gd name="T55" fmla="*/ 121 h 246"/>
                  <a:gd name="T56" fmla="*/ 31 w 234"/>
                  <a:gd name="T57" fmla="*/ 110 h 246"/>
                  <a:gd name="T58" fmla="*/ 31 w 234"/>
                  <a:gd name="T59" fmla="*/ 90 h 246"/>
                  <a:gd name="T60" fmla="*/ 4 w 234"/>
                  <a:gd name="T61" fmla="*/ 86 h 246"/>
                  <a:gd name="T62" fmla="*/ 0 w 234"/>
                  <a:gd name="T63" fmla="*/ 59 h 246"/>
                  <a:gd name="T64" fmla="*/ 4 w 234"/>
                  <a:gd name="T65" fmla="*/ 43 h 246"/>
                  <a:gd name="T66" fmla="*/ 12 w 234"/>
                  <a:gd name="T67" fmla="*/ 35 h 246"/>
                  <a:gd name="T68" fmla="*/ 8 w 234"/>
                  <a:gd name="T69" fmla="*/ 28 h 246"/>
                  <a:gd name="T70" fmla="*/ 12 w 234"/>
                  <a:gd name="T71" fmla="*/ 12 h 246"/>
                  <a:gd name="T72" fmla="*/ 23 w 234"/>
                  <a:gd name="T73" fmla="*/ 4 h 246"/>
                  <a:gd name="T74" fmla="*/ 35 w 234"/>
                  <a:gd name="T75" fmla="*/ 4 h 246"/>
                  <a:gd name="T76" fmla="*/ 43 w 234"/>
                  <a:gd name="T77" fmla="*/ 0 h 246"/>
                  <a:gd name="T78" fmla="*/ 51 w 234"/>
                  <a:gd name="T79" fmla="*/ 8 h 246"/>
                  <a:gd name="T80" fmla="*/ 55 w 234"/>
                  <a:gd name="T81" fmla="*/ 24 h 246"/>
                  <a:gd name="T82" fmla="*/ 62 w 234"/>
                  <a:gd name="T83" fmla="*/ 35 h 246"/>
                  <a:gd name="T84" fmla="*/ 62 w 234"/>
                  <a:gd name="T85" fmla="*/ 47 h 246"/>
                  <a:gd name="T86" fmla="*/ 82 w 234"/>
                  <a:gd name="T87" fmla="*/ 67 h 246"/>
                  <a:gd name="T88" fmla="*/ 86 w 234"/>
                  <a:gd name="T89" fmla="*/ 86 h 246"/>
                  <a:gd name="T90" fmla="*/ 117 w 234"/>
                  <a:gd name="T91" fmla="*/ 113 h 246"/>
                  <a:gd name="T92" fmla="*/ 121 w 234"/>
                  <a:gd name="T93" fmla="*/ 110 h 246"/>
                  <a:gd name="T94" fmla="*/ 133 w 234"/>
                  <a:gd name="T95" fmla="*/ 113 h 246"/>
                  <a:gd name="T96" fmla="*/ 148 w 234"/>
                  <a:gd name="T97" fmla="*/ 117 h 246"/>
                  <a:gd name="T98" fmla="*/ 164 w 234"/>
                  <a:gd name="T99" fmla="*/ 117 h 246"/>
                  <a:gd name="T100" fmla="*/ 183 w 234"/>
                  <a:gd name="T101" fmla="*/ 125 h 246"/>
                  <a:gd name="T102" fmla="*/ 183 w 234"/>
                  <a:gd name="T103" fmla="*/ 113 h 246"/>
                  <a:gd name="T104" fmla="*/ 183 w 234"/>
                  <a:gd name="T105" fmla="*/ 102 h 246"/>
                  <a:gd name="T106" fmla="*/ 199 w 234"/>
                  <a:gd name="T107" fmla="*/ 102 h 246"/>
                  <a:gd name="T108" fmla="*/ 215 w 234"/>
                  <a:gd name="T109" fmla="*/ 12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4" h="246">
                    <a:moveTo>
                      <a:pt x="223" y="129"/>
                    </a:moveTo>
                    <a:lnTo>
                      <a:pt x="223" y="129"/>
                    </a:lnTo>
                    <a:lnTo>
                      <a:pt x="234" y="133"/>
                    </a:lnTo>
                    <a:lnTo>
                      <a:pt x="234" y="133"/>
                    </a:lnTo>
                    <a:lnTo>
                      <a:pt x="234" y="133"/>
                    </a:lnTo>
                    <a:lnTo>
                      <a:pt x="230" y="137"/>
                    </a:lnTo>
                    <a:lnTo>
                      <a:pt x="230" y="137"/>
                    </a:lnTo>
                    <a:lnTo>
                      <a:pt x="230" y="141"/>
                    </a:lnTo>
                    <a:lnTo>
                      <a:pt x="223" y="141"/>
                    </a:lnTo>
                    <a:lnTo>
                      <a:pt x="207" y="141"/>
                    </a:lnTo>
                    <a:lnTo>
                      <a:pt x="207" y="141"/>
                    </a:lnTo>
                    <a:lnTo>
                      <a:pt x="207" y="145"/>
                    </a:lnTo>
                    <a:lnTo>
                      <a:pt x="207" y="145"/>
                    </a:lnTo>
                    <a:lnTo>
                      <a:pt x="207" y="145"/>
                    </a:lnTo>
                    <a:lnTo>
                      <a:pt x="215" y="149"/>
                    </a:lnTo>
                    <a:lnTo>
                      <a:pt x="219" y="145"/>
                    </a:lnTo>
                    <a:lnTo>
                      <a:pt x="211" y="145"/>
                    </a:lnTo>
                    <a:lnTo>
                      <a:pt x="211" y="145"/>
                    </a:lnTo>
                    <a:lnTo>
                      <a:pt x="223" y="145"/>
                    </a:lnTo>
                    <a:lnTo>
                      <a:pt x="223" y="149"/>
                    </a:lnTo>
                    <a:lnTo>
                      <a:pt x="219" y="149"/>
                    </a:lnTo>
                    <a:lnTo>
                      <a:pt x="211" y="152"/>
                    </a:lnTo>
                    <a:lnTo>
                      <a:pt x="207" y="152"/>
                    </a:lnTo>
                    <a:lnTo>
                      <a:pt x="211" y="152"/>
                    </a:lnTo>
                    <a:lnTo>
                      <a:pt x="219" y="149"/>
                    </a:lnTo>
                    <a:lnTo>
                      <a:pt x="219" y="149"/>
                    </a:lnTo>
                    <a:lnTo>
                      <a:pt x="223" y="152"/>
                    </a:lnTo>
                    <a:lnTo>
                      <a:pt x="219" y="152"/>
                    </a:lnTo>
                    <a:lnTo>
                      <a:pt x="215" y="156"/>
                    </a:lnTo>
                    <a:lnTo>
                      <a:pt x="211" y="164"/>
                    </a:lnTo>
                    <a:lnTo>
                      <a:pt x="207" y="164"/>
                    </a:lnTo>
                    <a:lnTo>
                      <a:pt x="203" y="168"/>
                    </a:lnTo>
                    <a:lnTo>
                      <a:pt x="203" y="168"/>
                    </a:lnTo>
                    <a:lnTo>
                      <a:pt x="203" y="168"/>
                    </a:lnTo>
                    <a:lnTo>
                      <a:pt x="203" y="168"/>
                    </a:lnTo>
                    <a:lnTo>
                      <a:pt x="203" y="168"/>
                    </a:lnTo>
                    <a:lnTo>
                      <a:pt x="203" y="168"/>
                    </a:lnTo>
                    <a:lnTo>
                      <a:pt x="203" y="168"/>
                    </a:lnTo>
                    <a:lnTo>
                      <a:pt x="199" y="168"/>
                    </a:lnTo>
                    <a:lnTo>
                      <a:pt x="199" y="168"/>
                    </a:lnTo>
                    <a:lnTo>
                      <a:pt x="199" y="168"/>
                    </a:lnTo>
                    <a:lnTo>
                      <a:pt x="199" y="168"/>
                    </a:lnTo>
                    <a:lnTo>
                      <a:pt x="199" y="168"/>
                    </a:lnTo>
                    <a:lnTo>
                      <a:pt x="199" y="172"/>
                    </a:lnTo>
                    <a:lnTo>
                      <a:pt x="199" y="172"/>
                    </a:lnTo>
                    <a:lnTo>
                      <a:pt x="199" y="176"/>
                    </a:lnTo>
                    <a:lnTo>
                      <a:pt x="191" y="192"/>
                    </a:lnTo>
                    <a:lnTo>
                      <a:pt x="187" y="192"/>
                    </a:lnTo>
                    <a:lnTo>
                      <a:pt x="187" y="192"/>
                    </a:lnTo>
                    <a:lnTo>
                      <a:pt x="187" y="192"/>
                    </a:lnTo>
                    <a:lnTo>
                      <a:pt x="183" y="192"/>
                    </a:lnTo>
                    <a:lnTo>
                      <a:pt x="183" y="195"/>
                    </a:lnTo>
                    <a:lnTo>
                      <a:pt x="183" y="195"/>
                    </a:lnTo>
                    <a:lnTo>
                      <a:pt x="183" y="195"/>
                    </a:lnTo>
                    <a:lnTo>
                      <a:pt x="183" y="199"/>
                    </a:lnTo>
                    <a:lnTo>
                      <a:pt x="183" y="199"/>
                    </a:lnTo>
                    <a:lnTo>
                      <a:pt x="183" y="203"/>
                    </a:lnTo>
                    <a:lnTo>
                      <a:pt x="183" y="203"/>
                    </a:lnTo>
                    <a:lnTo>
                      <a:pt x="183" y="203"/>
                    </a:lnTo>
                    <a:lnTo>
                      <a:pt x="183" y="207"/>
                    </a:lnTo>
                    <a:lnTo>
                      <a:pt x="183" y="207"/>
                    </a:lnTo>
                    <a:lnTo>
                      <a:pt x="180" y="207"/>
                    </a:lnTo>
                    <a:lnTo>
                      <a:pt x="180" y="207"/>
                    </a:lnTo>
                    <a:lnTo>
                      <a:pt x="180" y="211"/>
                    </a:lnTo>
                    <a:lnTo>
                      <a:pt x="180" y="211"/>
                    </a:lnTo>
                    <a:lnTo>
                      <a:pt x="176" y="211"/>
                    </a:lnTo>
                    <a:lnTo>
                      <a:pt x="176" y="215"/>
                    </a:lnTo>
                    <a:lnTo>
                      <a:pt x="176" y="215"/>
                    </a:lnTo>
                    <a:lnTo>
                      <a:pt x="176" y="215"/>
                    </a:lnTo>
                    <a:lnTo>
                      <a:pt x="176" y="215"/>
                    </a:lnTo>
                    <a:lnTo>
                      <a:pt x="176" y="215"/>
                    </a:lnTo>
                    <a:lnTo>
                      <a:pt x="176" y="211"/>
                    </a:lnTo>
                    <a:lnTo>
                      <a:pt x="172" y="211"/>
                    </a:lnTo>
                    <a:lnTo>
                      <a:pt x="172" y="219"/>
                    </a:lnTo>
                    <a:lnTo>
                      <a:pt x="168" y="223"/>
                    </a:lnTo>
                    <a:lnTo>
                      <a:pt x="168" y="223"/>
                    </a:lnTo>
                    <a:lnTo>
                      <a:pt x="168" y="227"/>
                    </a:lnTo>
                    <a:lnTo>
                      <a:pt x="168" y="227"/>
                    </a:lnTo>
                    <a:lnTo>
                      <a:pt x="168" y="227"/>
                    </a:lnTo>
                    <a:lnTo>
                      <a:pt x="164" y="227"/>
                    </a:lnTo>
                    <a:lnTo>
                      <a:pt x="164" y="231"/>
                    </a:lnTo>
                    <a:lnTo>
                      <a:pt x="160" y="227"/>
                    </a:lnTo>
                    <a:lnTo>
                      <a:pt x="160" y="227"/>
                    </a:lnTo>
                    <a:lnTo>
                      <a:pt x="160" y="227"/>
                    </a:lnTo>
                    <a:lnTo>
                      <a:pt x="160" y="231"/>
                    </a:lnTo>
                    <a:lnTo>
                      <a:pt x="160" y="231"/>
                    </a:lnTo>
                    <a:lnTo>
                      <a:pt x="160" y="231"/>
                    </a:lnTo>
                    <a:lnTo>
                      <a:pt x="156" y="231"/>
                    </a:lnTo>
                    <a:lnTo>
                      <a:pt x="156" y="234"/>
                    </a:lnTo>
                    <a:lnTo>
                      <a:pt x="152" y="234"/>
                    </a:lnTo>
                    <a:lnTo>
                      <a:pt x="152" y="238"/>
                    </a:lnTo>
                    <a:lnTo>
                      <a:pt x="152" y="238"/>
                    </a:lnTo>
                    <a:lnTo>
                      <a:pt x="148" y="238"/>
                    </a:lnTo>
                    <a:lnTo>
                      <a:pt x="144" y="238"/>
                    </a:lnTo>
                    <a:lnTo>
                      <a:pt x="148" y="238"/>
                    </a:lnTo>
                    <a:lnTo>
                      <a:pt x="148" y="242"/>
                    </a:lnTo>
                    <a:lnTo>
                      <a:pt x="148" y="242"/>
                    </a:lnTo>
                    <a:lnTo>
                      <a:pt x="148" y="242"/>
                    </a:lnTo>
                    <a:lnTo>
                      <a:pt x="148" y="246"/>
                    </a:lnTo>
                    <a:lnTo>
                      <a:pt x="144" y="246"/>
                    </a:lnTo>
                    <a:lnTo>
                      <a:pt x="144" y="246"/>
                    </a:lnTo>
                    <a:lnTo>
                      <a:pt x="144" y="246"/>
                    </a:lnTo>
                    <a:lnTo>
                      <a:pt x="141" y="242"/>
                    </a:lnTo>
                    <a:lnTo>
                      <a:pt x="141" y="242"/>
                    </a:lnTo>
                    <a:lnTo>
                      <a:pt x="141" y="242"/>
                    </a:lnTo>
                    <a:lnTo>
                      <a:pt x="141" y="238"/>
                    </a:lnTo>
                    <a:lnTo>
                      <a:pt x="141" y="238"/>
                    </a:lnTo>
                    <a:lnTo>
                      <a:pt x="141" y="238"/>
                    </a:lnTo>
                    <a:lnTo>
                      <a:pt x="141" y="238"/>
                    </a:lnTo>
                    <a:lnTo>
                      <a:pt x="144" y="238"/>
                    </a:lnTo>
                    <a:lnTo>
                      <a:pt x="144" y="234"/>
                    </a:lnTo>
                    <a:lnTo>
                      <a:pt x="144" y="234"/>
                    </a:lnTo>
                    <a:lnTo>
                      <a:pt x="144" y="234"/>
                    </a:lnTo>
                    <a:lnTo>
                      <a:pt x="144" y="231"/>
                    </a:lnTo>
                    <a:lnTo>
                      <a:pt x="144" y="231"/>
                    </a:lnTo>
                    <a:lnTo>
                      <a:pt x="141" y="227"/>
                    </a:lnTo>
                    <a:lnTo>
                      <a:pt x="133" y="223"/>
                    </a:lnTo>
                    <a:lnTo>
                      <a:pt x="129" y="223"/>
                    </a:lnTo>
                    <a:lnTo>
                      <a:pt x="133" y="223"/>
                    </a:lnTo>
                    <a:lnTo>
                      <a:pt x="133" y="223"/>
                    </a:lnTo>
                    <a:lnTo>
                      <a:pt x="133" y="223"/>
                    </a:lnTo>
                    <a:lnTo>
                      <a:pt x="133" y="219"/>
                    </a:lnTo>
                    <a:lnTo>
                      <a:pt x="133" y="219"/>
                    </a:lnTo>
                    <a:lnTo>
                      <a:pt x="129" y="219"/>
                    </a:lnTo>
                    <a:lnTo>
                      <a:pt x="129" y="219"/>
                    </a:lnTo>
                    <a:lnTo>
                      <a:pt x="129" y="215"/>
                    </a:lnTo>
                    <a:lnTo>
                      <a:pt x="125" y="215"/>
                    </a:lnTo>
                    <a:lnTo>
                      <a:pt x="121" y="215"/>
                    </a:lnTo>
                    <a:lnTo>
                      <a:pt x="121" y="215"/>
                    </a:lnTo>
                    <a:lnTo>
                      <a:pt x="121" y="219"/>
                    </a:lnTo>
                    <a:lnTo>
                      <a:pt x="121" y="219"/>
                    </a:lnTo>
                    <a:lnTo>
                      <a:pt x="121" y="219"/>
                    </a:lnTo>
                    <a:lnTo>
                      <a:pt x="117" y="219"/>
                    </a:lnTo>
                    <a:lnTo>
                      <a:pt x="117" y="215"/>
                    </a:lnTo>
                    <a:lnTo>
                      <a:pt x="117" y="211"/>
                    </a:lnTo>
                    <a:lnTo>
                      <a:pt x="113" y="211"/>
                    </a:lnTo>
                    <a:lnTo>
                      <a:pt x="113" y="207"/>
                    </a:lnTo>
                    <a:lnTo>
                      <a:pt x="105" y="207"/>
                    </a:lnTo>
                    <a:lnTo>
                      <a:pt x="101" y="207"/>
                    </a:lnTo>
                    <a:lnTo>
                      <a:pt x="101" y="203"/>
                    </a:lnTo>
                    <a:lnTo>
                      <a:pt x="101" y="203"/>
                    </a:lnTo>
                    <a:lnTo>
                      <a:pt x="101" y="199"/>
                    </a:lnTo>
                    <a:lnTo>
                      <a:pt x="101" y="199"/>
                    </a:lnTo>
                    <a:lnTo>
                      <a:pt x="98" y="199"/>
                    </a:lnTo>
                    <a:lnTo>
                      <a:pt x="94" y="195"/>
                    </a:lnTo>
                    <a:lnTo>
                      <a:pt x="94" y="199"/>
                    </a:lnTo>
                    <a:lnTo>
                      <a:pt x="90" y="199"/>
                    </a:lnTo>
                    <a:lnTo>
                      <a:pt x="86" y="199"/>
                    </a:lnTo>
                    <a:lnTo>
                      <a:pt x="82" y="199"/>
                    </a:lnTo>
                    <a:lnTo>
                      <a:pt x="82" y="199"/>
                    </a:lnTo>
                    <a:lnTo>
                      <a:pt x="78" y="195"/>
                    </a:lnTo>
                    <a:lnTo>
                      <a:pt x="78" y="192"/>
                    </a:lnTo>
                    <a:lnTo>
                      <a:pt x="78" y="188"/>
                    </a:lnTo>
                    <a:lnTo>
                      <a:pt x="78" y="188"/>
                    </a:lnTo>
                    <a:lnTo>
                      <a:pt x="78" y="188"/>
                    </a:lnTo>
                    <a:lnTo>
                      <a:pt x="82" y="184"/>
                    </a:lnTo>
                    <a:lnTo>
                      <a:pt x="82" y="184"/>
                    </a:lnTo>
                    <a:lnTo>
                      <a:pt x="82" y="180"/>
                    </a:lnTo>
                    <a:lnTo>
                      <a:pt x="82" y="180"/>
                    </a:lnTo>
                    <a:lnTo>
                      <a:pt x="82" y="180"/>
                    </a:lnTo>
                    <a:lnTo>
                      <a:pt x="82" y="176"/>
                    </a:lnTo>
                    <a:lnTo>
                      <a:pt x="78" y="172"/>
                    </a:lnTo>
                    <a:lnTo>
                      <a:pt x="78" y="168"/>
                    </a:lnTo>
                    <a:lnTo>
                      <a:pt x="78" y="164"/>
                    </a:lnTo>
                    <a:lnTo>
                      <a:pt x="78" y="164"/>
                    </a:lnTo>
                    <a:lnTo>
                      <a:pt x="78" y="164"/>
                    </a:lnTo>
                    <a:lnTo>
                      <a:pt x="78" y="164"/>
                    </a:lnTo>
                    <a:lnTo>
                      <a:pt x="82" y="164"/>
                    </a:lnTo>
                    <a:lnTo>
                      <a:pt x="82" y="160"/>
                    </a:lnTo>
                    <a:lnTo>
                      <a:pt x="82" y="160"/>
                    </a:lnTo>
                    <a:lnTo>
                      <a:pt x="82" y="160"/>
                    </a:lnTo>
                    <a:lnTo>
                      <a:pt x="82" y="160"/>
                    </a:lnTo>
                    <a:lnTo>
                      <a:pt x="86" y="156"/>
                    </a:lnTo>
                    <a:lnTo>
                      <a:pt x="86" y="152"/>
                    </a:lnTo>
                    <a:lnTo>
                      <a:pt x="86" y="149"/>
                    </a:lnTo>
                    <a:lnTo>
                      <a:pt x="78" y="141"/>
                    </a:lnTo>
                    <a:lnTo>
                      <a:pt x="74" y="133"/>
                    </a:lnTo>
                    <a:lnTo>
                      <a:pt x="74" y="133"/>
                    </a:lnTo>
                    <a:lnTo>
                      <a:pt x="74" y="133"/>
                    </a:lnTo>
                    <a:lnTo>
                      <a:pt x="70" y="133"/>
                    </a:lnTo>
                    <a:lnTo>
                      <a:pt x="58" y="133"/>
                    </a:lnTo>
                    <a:lnTo>
                      <a:pt x="55" y="137"/>
                    </a:lnTo>
                    <a:lnTo>
                      <a:pt x="39" y="141"/>
                    </a:lnTo>
                    <a:lnTo>
                      <a:pt x="39" y="141"/>
                    </a:lnTo>
                    <a:lnTo>
                      <a:pt x="39" y="145"/>
                    </a:lnTo>
                    <a:lnTo>
                      <a:pt x="39" y="145"/>
                    </a:lnTo>
                    <a:lnTo>
                      <a:pt x="39" y="145"/>
                    </a:lnTo>
                    <a:lnTo>
                      <a:pt x="31" y="145"/>
                    </a:lnTo>
                    <a:lnTo>
                      <a:pt x="31" y="141"/>
                    </a:lnTo>
                    <a:lnTo>
                      <a:pt x="27" y="141"/>
                    </a:lnTo>
                    <a:lnTo>
                      <a:pt x="27" y="141"/>
                    </a:lnTo>
                    <a:lnTo>
                      <a:pt x="31" y="137"/>
                    </a:lnTo>
                    <a:lnTo>
                      <a:pt x="35" y="129"/>
                    </a:lnTo>
                    <a:lnTo>
                      <a:pt x="35" y="125"/>
                    </a:lnTo>
                    <a:lnTo>
                      <a:pt x="35" y="121"/>
                    </a:lnTo>
                    <a:lnTo>
                      <a:pt x="35" y="121"/>
                    </a:lnTo>
                    <a:lnTo>
                      <a:pt x="31" y="117"/>
                    </a:lnTo>
                    <a:lnTo>
                      <a:pt x="31" y="113"/>
                    </a:lnTo>
                    <a:lnTo>
                      <a:pt x="31" y="113"/>
                    </a:lnTo>
                    <a:lnTo>
                      <a:pt x="31" y="113"/>
                    </a:lnTo>
                    <a:lnTo>
                      <a:pt x="35" y="110"/>
                    </a:lnTo>
                    <a:lnTo>
                      <a:pt x="35" y="110"/>
                    </a:lnTo>
                    <a:lnTo>
                      <a:pt x="31" y="110"/>
                    </a:lnTo>
                    <a:lnTo>
                      <a:pt x="31" y="106"/>
                    </a:lnTo>
                    <a:lnTo>
                      <a:pt x="31" y="102"/>
                    </a:lnTo>
                    <a:lnTo>
                      <a:pt x="31" y="102"/>
                    </a:lnTo>
                    <a:lnTo>
                      <a:pt x="31" y="94"/>
                    </a:lnTo>
                    <a:lnTo>
                      <a:pt x="31" y="94"/>
                    </a:lnTo>
                    <a:lnTo>
                      <a:pt x="31" y="90"/>
                    </a:lnTo>
                    <a:lnTo>
                      <a:pt x="31" y="90"/>
                    </a:lnTo>
                    <a:lnTo>
                      <a:pt x="31" y="90"/>
                    </a:lnTo>
                    <a:lnTo>
                      <a:pt x="31" y="86"/>
                    </a:lnTo>
                    <a:lnTo>
                      <a:pt x="31" y="86"/>
                    </a:lnTo>
                    <a:lnTo>
                      <a:pt x="31" y="86"/>
                    </a:lnTo>
                    <a:lnTo>
                      <a:pt x="19" y="82"/>
                    </a:lnTo>
                    <a:lnTo>
                      <a:pt x="12" y="82"/>
                    </a:lnTo>
                    <a:lnTo>
                      <a:pt x="4" y="86"/>
                    </a:lnTo>
                    <a:lnTo>
                      <a:pt x="0" y="82"/>
                    </a:lnTo>
                    <a:lnTo>
                      <a:pt x="0" y="82"/>
                    </a:lnTo>
                    <a:lnTo>
                      <a:pt x="0" y="74"/>
                    </a:lnTo>
                    <a:lnTo>
                      <a:pt x="0" y="67"/>
                    </a:lnTo>
                    <a:lnTo>
                      <a:pt x="0" y="67"/>
                    </a:lnTo>
                    <a:lnTo>
                      <a:pt x="0" y="63"/>
                    </a:lnTo>
                    <a:lnTo>
                      <a:pt x="0" y="59"/>
                    </a:lnTo>
                    <a:lnTo>
                      <a:pt x="0" y="59"/>
                    </a:lnTo>
                    <a:lnTo>
                      <a:pt x="0" y="51"/>
                    </a:lnTo>
                    <a:lnTo>
                      <a:pt x="0" y="51"/>
                    </a:lnTo>
                    <a:lnTo>
                      <a:pt x="4" y="47"/>
                    </a:lnTo>
                    <a:lnTo>
                      <a:pt x="4" y="47"/>
                    </a:lnTo>
                    <a:lnTo>
                      <a:pt x="4" y="47"/>
                    </a:lnTo>
                    <a:lnTo>
                      <a:pt x="4" y="43"/>
                    </a:lnTo>
                    <a:lnTo>
                      <a:pt x="4" y="43"/>
                    </a:lnTo>
                    <a:lnTo>
                      <a:pt x="4" y="43"/>
                    </a:lnTo>
                    <a:lnTo>
                      <a:pt x="4" y="43"/>
                    </a:lnTo>
                    <a:lnTo>
                      <a:pt x="8" y="43"/>
                    </a:lnTo>
                    <a:lnTo>
                      <a:pt x="8" y="39"/>
                    </a:lnTo>
                    <a:lnTo>
                      <a:pt x="12" y="35"/>
                    </a:lnTo>
                    <a:lnTo>
                      <a:pt x="12" y="35"/>
                    </a:lnTo>
                    <a:lnTo>
                      <a:pt x="12" y="35"/>
                    </a:lnTo>
                    <a:lnTo>
                      <a:pt x="12" y="35"/>
                    </a:lnTo>
                    <a:lnTo>
                      <a:pt x="12" y="35"/>
                    </a:lnTo>
                    <a:lnTo>
                      <a:pt x="12" y="35"/>
                    </a:lnTo>
                    <a:lnTo>
                      <a:pt x="12" y="31"/>
                    </a:lnTo>
                    <a:lnTo>
                      <a:pt x="8" y="31"/>
                    </a:lnTo>
                    <a:lnTo>
                      <a:pt x="8" y="28"/>
                    </a:lnTo>
                    <a:lnTo>
                      <a:pt x="8" y="24"/>
                    </a:lnTo>
                    <a:lnTo>
                      <a:pt x="8" y="20"/>
                    </a:lnTo>
                    <a:lnTo>
                      <a:pt x="8" y="20"/>
                    </a:lnTo>
                    <a:lnTo>
                      <a:pt x="8" y="20"/>
                    </a:lnTo>
                    <a:lnTo>
                      <a:pt x="8" y="16"/>
                    </a:lnTo>
                    <a:lnTo>
                      <a:pt x="8" y="16"/>
                    </a:lnTo>
                    <a:lnTo>
                      <a:pt x="12" y="12"/>
                    </a:lnTo>
                    <a:lnTo>
                      <a:pt x="15" y="8"/>
                    </a:lnTo>
                    <a:lnTo>
                      <a:pt x="19" y="4"/>
                    </a:lnTo>
                    <a:lnTo>
                      <a:pt x="19" y="4"/>
                    </a:lnTo>
                    <a:lnTo>
                      <a:pt x="19" y="4"/>
                    </a:lnTo>
                    <a:lnTo>
                      <a:pt x="23" y="4"/>
                    </a:lnTo>
                    <a:lnTo>
                      <a:pt x="23" y="4"/>
                    </a:lnTo>
                    <a:lnTo>
                      <a:pt x="23" y="4"/>
                    </a:lnTo>
                    <a:lnTo>
                      <a:pt x="23" y="4"/>
                    </a:lnTo>
                    <a:lnTo>
                      <a:pt x="23" y="4"/>
                    </a:lnTo>
                    <a:lnTo>
                      <a:pt x="27" y="0"/>
                    </a:lnTo>
                    <a:lnTo>
                      <a:pt x="31" y="4"/>
                    </a:lnTo>
                    <a:lnTo>
                      <a:pt x="35" y="4"/>
                    </a:lnTo>
                    <a:lnTo>
                      <a:pt x="35" y="4"/>
                    </a:lnTo>
                    <a:lnTo>
                      <a:pt x="35" y="4"/>
                    </a:lnTo>
                    <a:lnTo>
                      <a:pt x="39" y="4"/>
                    </a:lnTo>
                    <a:lnTo>
                      <a:pt x="39" y="4"/>
                    </a:lnTo>
                    <a:lnTo>
                      <a:pt x="39" y="4"/>
                    </a:lnTo>
                    <a:lnTo>
                      <a:pt x="39" y="4"/>
                    </a:lnTo>
                    <a:lnTo>
                      <a:pt x="39" y="4"/>
                    </a:lnTo>
                    <a:lnTo>
                      <a:pt x="43" y="4"/>
                    </a:lnTo>
                    <a:lnTo>
                      <a:pt x="43" y="0"/>
                    </a:lnTo>
                    <a:lnTo>
                      <a:pt x="43" y="0"/>
                    </a:lnTo>
                    <a:lnTo>
                      <a:pt x="47" y="0"/>
                    </a:lnTo>
                    <a:lnTo>
                      <a:pt x="47" y="4"/>
                    </a:lnTo>
                    <a:lnTo>
                      <a:pt x="47" y="4"/>
                    </a:lnTo>
                    <a:lnTo>
                      <a:pt x="47" y="4"/>
                    </a:lnTo>
                    <a:lnTo>
                      <a:pt x="51" y="4"/>
                    </a:lnTo>
                    <a:lnTo>
                      <a:pt x="51" y="8"/>
                    </a:lnTo>
                    <a:lnTo>
                      <a:pt x="51" y="8"/>
                    </a:lnTo>
                    <a:lnTo>
                      <a:pt x="55" y="12"/>
                    </a:lnTo>
                    <a:lnTo>
                      <a:pt x="55" y="12"/>
                    </a:lnTo>
                    <a:lnTo>
                      <a:pt x="55" y="16"/>
                    </a:lnTo>
                    <a:lnTo>
                      <a:pt x="55" y="16"/>
                    </a:lnTo>
                    <a:lnTo>
                      <a:pt x="55" y="20"/>
                    </a:lnTo>
                    <a:lnTo>
                      <a:pt x="55" y="24"/>
                    </a:lnTo>
                    <a:lnTo>
                      <a:pt x="58" y="24"/>
                    </a:lnTo>
                    <a:lnTo>
                      <a:pt x="58" y="24"/>
                    </a:lnTo>
                    <a:lnTo>
                      <a:pt x="62" y="28"/>
                    </a:lnTo>
                    <a:lnTo>
                      <a:pt x="62" y="28"/>
                    </a:lnTo>
                    <a:lnTo>
                      <a:pt x="66" y="31"/>
                    </a:lnTo>
                    <a:lnTo>
                      <a:pt x="66" y="31"/>
                    </a:lnTo>
                    <a:lnTo>
                      <a:pt x="62" y="35"/>
                    </a:lnTo>
                    <a:lnTo>
                      <a:pt x="62" y="39"/>
                    </a:lnTo>
                    <a:lnTo>
                      <a:pt x="62" y="39"/>
                    </a:lnTo>
                    <a:lnTo>
                      <a:pt x="58" y="39"/>
                    </a:lnTo>
                    <a:lnTo>
                      <a:pt x="58" y="43"/>
                    </a:lnTo>
                    <a:lnTo>
                      <a:pt x="58" y="43"/>
                    </a:lnTo>
                    <a:lnTo>
                      <a:pt x="58" y="43"/>
                    </a:lnTo>
                    <a:lnTo>
                      <a:pt x="62" y="47"/>
                    </a:lnTo>
                    <a:lnTo>
                      <a:pt x="66" y="47"/>
                    </a:lnTo>
                    <a:lnTo>
                      <a:pt x="66" y="51"/>
                    </a:lnTo>
                    <a:lnTo>
                      <a:pt x="66" y="51"/>
                    </a:lnTo>
                    <a:lnTo>
                      <a:pt x="70" y="51"/>
                    </a:lnTo>
                    <a:lnTo>
                      <a:pt x="70" y="55"/>
                    </a:lnTo>
                    <a:lnTo>
                      <a:pt x="78" y="59"/>
                    </a:lnTo>
                    <a:lnTo>
                      <a:pt x="82" y="67"/>
                    </a:lnTo>
                    <a:lnTo>
                      <a:pt x="86" y="70"/>
                    </a:lnTo>
                    <a:lnTo>
                      <a:pt x="86" y="74"/>
                    </a:lnTo>
                    <a:lnTo>
                      <a:pt x="86" y="74"/>
                    </a:lnTo>
                    <a:lnTo>
                      <a:pt x="82" y="78"/>
                    </a:lnTo>
                    <a:lnTo>
                      <a:pt x="82" y="78"/>
                    </a:lnTo>
                    <a:lnTo>
                      <a:pt x="82" y="82"/>
                    </a:lnTo>
                    <a:lnTo>
                      <a:pt x="86" y="86"/>
                    </a:lnTo>
                    <a:lnTo>
                      <a:pt x="86" y="86"/>
                    </a:lnTo>
                    <a:lnTo>
                      <a:pt x="90" y="90"/>
                    </a:lnTo>
                    <a:lnTo>
                      <a:pt x="94" y="90"/>
                    </a:lnTo>
                    <a:lnTo>
                      <a:pt x="105" y="110"/>
                    </a:lnTo>
                    <a:lnTo>
                      <a:pt x="105" y="110"/>
                    </a:lnTo>
                    <a:lnTo>
                      <a:pt x="113" y="113"/>
                    </a:lnTo>
                    <a:lnTo>
                      <a:pt x="117" y="113"/>
                    </a:lnTo>
                    <a:lnTo>
                      <a:pt x="121" y="113"/>
                    </a:lnTo>
                    <a:lnTo>
                      <a:pt x="121" y="113"/>
                    </a:lnTo>
                    <a:lnTo>
                      <a:pt x="121" y="110"/>
                    </a:lnTo>
                    <a:lnTo>
                      <a:pt x="121" y="110"/>
                    </a:lnTo>
                    <a:lnTo>
                      <a:pt x="121" y="110"/>
                    </a:lnTo>
                    <a:lnTo>
                      <a:pt x="121" y="110"/>
                    </a:lnTo>
                    <a:lnTo>
                      <a:pt x="121" y="110"/>
                    </a:lnTo>
                    <a:lnTo>
                      <a:pt x="121" y="110"/>
                    </a:lnTo>
                    <a:lnTo>
                      <a:pt x="121" y="110"/>
                    </a:lnTo>
                    <a:lnTo>
                      <a:pt x="121" y="110"/>
                    </a:lnTo>
                    <a:lnTo>
                      <a:pt x="121" y="110"/>
                    </a:lnTo>
                    <a:lnTo>
                      <a:pt x="125" y="110"/>
                    </a:lnTo>
                    <a:lnTo>
                      <a:pt x="125" y="110"/>
                    </a:lnTo>
                    <a:lnTo>
                      <a:pt x="133" y="113"/>
                    </a:lnTo>
                    <a:lnTo>
                      <a:pt x="137" y="113"/>
                    </a:lnTo>
                    <a:lnTo>
                      <a:pt x="141" y="113"/>
                    </a:lnTo>
                    <a:lnTo>
                      <a:pt x="144" y="113"/>
                    </a:lnTo>
                    <a:lnTo>
                      <a:pt x="144" y="113"/>
                    </a:lnTo>
                    <a:lnTo>
                      <a:pt x="144" y="113"/>
                    </a:lnTo>
                    <a:lnTo>
                      <a:pt x="148" y="117"/>
                    </a:lnTo>
                    <a:lnTo>
                      <a:pt x="148" y="117"/>
                    </a:lnTo>
                    <a:lnTo>
                      <a:pt x="152" y="117"/>
                    </a:lnTo>
                    <a:lnTo>
                      <a:pt x="152" y="117"/>
                    </a:lnTo>
                    <a:lnTo>
                      <a:pt x="156" y="117"/>
                    </a:lnTo>
                    <a:lnTo>
                      <a:pt x="156" y="113"/>
                    </a:lnTo>
                    <a:lnTo>
                      <a:pt x="160" y="113"/>
                    </a:lnTo>
                    <a:lnTo>
                      <a:pt x="164" y="113"/>
                    </a:lnTo>
                    <a:lnTo>
                      <a:pt x="164" y="117"/>
                    </a:lnTo>
                    <a:lnTo>
                      <a:pt x="172" y="121"/>
                    </a:lnTo>
                    <a:lnTo>
                      <a:pt x="176" y="125"/>
                    </a:lnTo>
                    <a:lnTo>
                      <a:pt x="180" y="125"/>
                    </a:lnTo>
                    <a:lnTo>
                      <a:pt x="180" y="125"/>
                    </a:lnTo>
                    <a:lnTo>
                      <a:pt x="180" y="125"/>
                    </a:lnTo>
                    <a:lnTo>
                      <a:pt x="180" y="125"/>
                    </a:lnTo>
                    <a:lnTo>
                      <a:pt x="183" y="125"/>
                    </a:lnTo>
                    <a:lnTo>
                      <a:pt x="183" y="121"/>
                    </a:lnTo>
                    <a:lnTo>
                      <a:pt x="180" y="121"/>
                    </a:lnTo>
                    <a:lnTo>
                      <a:pt x="180" y="121"/>
                    </a:lnTo>
                    <a:lnTo>
                      <a:pt x="180" y="121"/>
                    </a:lnTo>
                    <a:lnTo>
                      <a:pt x="183" y="117"/>
                    </a:lnTo>
                    <a:lnTo>
                      <a:pt x="183" y="113"/>
                    </a:lnTo>
                    <a:lnTo>
                      <a:pt x="183" y="113"/>
                    </a:lnTo>
                    <a:lnTo>
                      <a:pt x="183" y="113"/>
                    </a:lnTo>
                    <a:lnTo>
                      <a:pt x="180" y="110"/>
                    </a:lnTo>
                    <a:lnTo>
                      <a:pt x="180" y="106"/>
                    </a:lnTo>
                    <a:lnTo>
                      <a:pt x="180" y="102"/>
                    </a:lnTo>
                    <a:lnTo>
                      <a:pt x="183" y="102"/>
                    </a:lnTo>
                    <a:lnTo>
                      <a:pt x="183" y="102"/>
                    </a:lnTo>
                    <a:lnTo>
                      <a:pt x="183" y="102"/>
                    </a:lnTo>
                    <a:lnTo>
                      <a:pt x="183" y="102"/>
                    </a:lnTo>
                    <a:lnTo>
                      <a:pt x="187" y="102"/>
                    </a:lnTo>
                    <a:lnTo>
                      <a:pt x="195" y="98"/>
                    </a:lnTo>
                    <a:lnTo>
                      <a:pt x="195" y="98"/>
                    </a:lnTo>
                    <a:lnTo>
                      <a:pt x="199" y="98"/>
                    </a:lnTo>
                    <a:lnTo>
                      <a:pt x="199" y="102"/>
                    </a:lnTo>
                    <a:lnTo>
                      <a:pt x="199" y="102"/>
                    </a:lnTo>
                    <a:lnTo>
                      <a:pt x="195" y="102"/>
                    </a:lnTo>
                    <a:lnTo>
                      <a:pt x="199" y="102"/>
                    </a:lnTo>
                    <a:lnTo>
                      <a:pt x="199" y="106"/>
                    </a:lnTo>
                    <a:lnTo>
                      <a:pt x="211" y="113"/>
                    </a:lnTo>
                    <a:lnTo>
                      <a:pt x="215" y="117"/>
                    </a:lnTo>
                    <a:lnTo>
                      <a:pt x="215" y="117"/>
                    </a:lnTo>
                    <a:lnTo>
                      <a:pt x="215" y="121"/>
                    </a:lnTo>
                    <a:lnTo>
                      <a:pt x="219" y="121"/>
                    </a:lnTo>
                    <a:lnTo>
                      <a:pt x="219" y="129"/>
                    </a:lnTo>
                    <a:lnTo>
                      <a:pt x="219" y="129"/>
                    </a:lnTo>
                    <a:lnTo>
                      <a:pt x="219" y="129"/>
                    </a:lnTo>
                    <a:lnTo>
                      <a:pt x="223" y="129"/>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30" name="Freeform 33">
                <a:extLst>
                  <a:ext uri="{FF2B5EF4-FFF2-40B4-BE49-F238E27FC236}">
                    <a16:creationId xmlns:a16="http://schemas.microsoft.com/office/drawing/2014/main" id="{1A8F12CD-18FA-6C87-189D-F4BED3EBE644}"/>
                  </a:ext>
                </a:extLst>
              </p:cNvPr>
              <p:cNvSpPr>
                <a:spLocks noEditPoints="1"/>
              </p:cNvSpPr>
              <p:nvPr/>
            </p:nvSpPr>
            <p:spPr bwMode="auto">
              <a:xfrm>
                <a:off x="971550" y="3409950"/>
                <a:ext cx="392112" cy="415925"/>
              </a:xfrm>
              <a:custGeom>
                <a:avLst/>
                <a:gdLst>
                  <a:gd name="T0" fmla="*/ 43 w 247"/>
                  <a:gd name="T1" fmla="*/ 168 h 262"/>
                  <a:gd name="T2" fmla="*/ 47 w 247"/>
                  <a:gd name="T3" fmla="*/ 164 h 262"/>
                  <a:gd name="T4" fmla="*/ 51 w 247"/>
                  <a:gd name="T5" fmla="*/ 160 h 262"/>
                  <a:gd name="T6" fmla="*/ 0 w 247"/>
                  <a:gd name="T7" fmla="*/ 78 h 262"/>
                  <a:gd name="T8" fmla="*/ 4 w 247"/>
                  <a:gd name="T9" fmla="*/ 71 h 262"/>
                  <a:gd name="T10" fmla="*/ 55 w 247"/>
                  <a:gd name="T11" fmla="*/ 250 h 262"/>
                  <a:gd name="T12" fmla="*/ 67 w 247"/>
                  <a:gd name="T13" fmla="*/ 227 h 262"/>
                  <a:gd name="T14" fmla="*/ 71 w 247"/>
                  <a:gd name="T15" fmla="*/ 246 h 262"/>
                  <a:gd name="T16" fmla="*/ 106 w 247"/>
                  <a:gd name="T17" fmla="*/ 239 h 262"/>
                  <a:gd name="T18" fmla="*/ 145 w 247"/>
                  <a:gd name="T19" fmla="*/ 203 h 262"/>
                  <a:gd name="T20" fmla="*/ 172 w 247"/>
                  <a:gd name="T21" fmla="*/ 211 h 262"/>
                  <a:gd name="T22" fmla="*/ 231 w 247"/>
                  <a:gd name="T23" fmla="*/ 157 h 262"/>
                  <a:gd name="T24" fmla="*/ 184 w 247"/>
                  <a:gd name="T25" fmla="*/ 39 h 262"/>
                  <a:gd name="T26" fmla="*/ 161 w 247"/>
                  <a:gd name="T27" fmla="*/ 16 h 262"/>
                  <a:gd name="T28" fmla="*/ 137 w 247"/>
                  <a:gd name="T29" fmla="*/ 12 h 262"/>
                  <a:gd name="T30" fmla="*/ 102 w 247"/>
                  <a:gd name="T31" fmla="*/ 0 h 262"/>
                  <a:gd name="T32" fmla="*/ 51 w 247"/>
                  <a:gd name="T33" fmla="*/ 20 h 262"/>
                  <a:gd name="T34" fmla="*/ 40 w 247"/>
                  <a:gd name="T35" fmla="*/ 39 h 262"/>
                  <a:gd name="T36" fmla="*/ 47 w 247"/>
                  <a:gd name="T37" fmla="*/ 39 h 262"/>
                  <a:gd name="T38" fmla="*/ 51 w 247"/>
                  <a:gd name="T39" fmla="*/ 59 h 262"/>
                  <a:gd name="T40" fmla="*/ 43 w 247"/>
                  <a:gd name="T41" fmla="*/ 63 h 262"/>
                  <a:gd name="T42" fmla="*/ 24 w 247"/>
                  <a:gd name="T43" fmla="*/ 59 h 262"/>
                  <a:gd name="T44" fmla="*/ 63 w 247"/>
                  <a:gd name="T45" fmla="*/ 67 h 262"/>
                  <a:gd name="T46" fmla="*/ 79 w 247"/>
                  <a:gd name="T47" fmla="*/ 55 h 262"/>
                  <a:gd name="T48" fmla="*/ 59 w 247"/>
                  <a:gd name="T49" fmla="*/ 98 h 262"/>
                  <a:gd name="T50" fmla="*/ 36 w 247"/>
                  <a:gd name="T51" fmla="*/ 117 h 262"/>
                  <a:gd name="T52" fmla="*/ 51 w 247"/>
                  <a:gd name="T53" fmla="*/ 141 h 262"/>
                  <a:gd name="T54" fmla="*/ 71 w 247"/>
                  <a:gd name="T55" fmla="*/ 125 h 262"/>
                  <a:gd name="T56" fmla="*/ 79 w 247"/>
                  <a:gd name="T57" fmla="*/ 114 h 262"/>
                  <a:gd name="T58" fmla="*/ 83 w 247"/>
                  <a:gd name="T59" fmla="*/ 133 h 262"/>
                  <a:gd name="T60" fmla="*/ 83 w 247"/>
                  <a:gd name="T61" fmla="*/ 141 h 262"/>
                  <a:gd name="T62" fmla="*/ 90 w 247"/>
                  <a:gd name="T63" fmla="*/ 157 h 262"/>
                  <a:gd name="T64" fmla="*/ 94 w 247"/>
                  <a:gd name="T65" fmla="*/ 168 h 262"/>
                  <a:gd name="T66" fmla="*/ 114 w 247"/>
                  <a:gd name="T67" fmla="*/ 129 h 262"/>
                  <a:gd name="T68" fmla="*/ 125 w 247"/>
                  <a:gd name="T69" fmla="*/ 106 h 262"/>
                  <a:gd name="T70" fmla="*/ 145 w 247"/>
                  <a:gd name="T71" fmla="*/ 94 h 262"/>
                  <a:gd name="T72" fmla="*/ 188 w 247"/>
                  <a:gd name="T73" fmla="*/ 67 h 262"/>
                  <a:gd name="T74" fmla="*/ 168 w 247"/>
                  <a:gd name="T75" fmla="*/ 90 h 262"/>
                  <a:gd name="T76" fmla="*/ 153 w 247"/>
                  <a:gd name="T77" fmla="*/ 137 h 262"/>
                  <a:gd name="T78" fmla="*/ 137 w 247"/>
                  <a:gd name="T79" fmla="*/ 110 h 262"/>
                  <a:gd name="T80" fmla="*/ 122 w 247"/>
                  <a:gd name="T81" fmla="*/ 153 h 262"/>
                  <a:gd name="T82" fmla="*/ 110 w 247"/>
                  <a:gd name="T83" fmla="*/ 172 h 262"/>
                  <a:gd name="T84" fmla="*/ 94 w 247"/>
                  <a:gd name="T85" fmla="*/ 203 h 262"/>
                  <a:gd name="T86" fmla="*/ 110 w 247"/>
                  <a:gd name="T87" fmla="*/ 207 h 262"/>
                  <a:gd name="T88" fmla="*/ 110 w 247"/>
                  <a:gd name="T89" fmla="*/ 211 h 262"/>
                  <a:gd name="T90" fmla="*/ 102 w 247"/>
                  <a:gd name="T91" fmla="*/ 227 h 262"/>
                  <a:gd name="T92" fmla="*/ 79 w 247"/>
                  <a:gd name="T93" fmla="*/ 235 h 262"/>
                  <a:gd name="T94" fmla="*/ 16 w 247"/>
                  <a:gd name="T95" fmla="*/ 129 h 262"/>
                  <a:gd name="T96" fmla="*/ 16 w 247"/>
                  <a:gd name="T97" fmla="*/ 102 h 262"/>
                  <a:gd name="T98" fmla="*/ 43 w 247"/>
                  <a:gd name="T99" fmla="*/ 239 h 262"/>
                  <a:gd name="T100" fmla="*/ 36 w 247"/>
                  <a:gd name="T101" fmla="*/ 203 h 262"/>
                  <a:gd name="T102" fmla="*/ 47 w 247"/>
                  <a:gd name="T103" fmla="*/ 203 h 262"/>
                  <a:gd name="T104" fmla="*/ 55 w 247"/>
                  <a:gd name="T105" fmla="*/ 215 h 262"/>
                  <a:gd name="T106" fmla="*/ 47 w 247"/>
                  <a:gd name="T107" fmla="*/ 227 h 262"/>
                  <a:gd name="T108" fmla="*/ 32 w 247"/>
                  <a:gd name="T109" fmla="*/ 102 h 262"/>
                  <a:gd name="T110" fmla="*/ 16 w 247"/>
                  <a:gd name="T111" fmla="*/ 82 h 262"/>
                  <a:gd name="T112" fmla="*/ 51 w 247"/>
                  <a:gd name="T113" fmla="*/ 180 h 262"/>
                  <a:gd name="T114" fmla="*/ 63 w 247"/>
                  <a:gd name="T115" fmla="*/ 211 h 262"/>
                  <a:gd name="T116" fmla="*/ 51 w 247"/>
                  <a:gd name="T117" fmla="*/ 192 h 262"/>
                  <a:gd name="T118" fmla="*/ 59 w 247"/>
                  <a:gd name="T119" fmla="*/ 94 h 262"/>
                  <a:gd name="T120" fmla="*/ 67 w 247"/>
                  <a:gd name="T121" fmla="*/ 59 h 262"/>
                  <a:gd name="T122" fmla="*/ 71 w 247"/>
                  <a:gd name="T123" fmla="*/ 164 h 262"/>
                  <a:gd name="T124" fmla="*/ 83 w 247"/>
                  <a:gd name="T125" fmla="*/ 18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7" h="262">
                    <a:moveTo>
                      <a:pt x="51" y="164"/>
                    </a:moveTo>
                    <a:lnTo>
                      <a:pt x="51" y="164"/>
                    </a:lnTo>
                    <a:lnTo>
                      <a:pt x="51" y="164"/>
                    </a:lnTo>
                    <a:lnTo>
                      <a:pt x="51" y="164"/>
                    </a:lnTo>
                    <a:lnTo>
                      <a:pt x="51" y="168"/>
                    </a:lnTo>
                    <a:lnTo>
                      <a:pt x="51" y="168"/>
                    </a:lnTo>
                    <a:lnTo>
                      <a:pt x="51" y="172"/>
                    </a:lnTo>
                    <a:lnTo>
                      <a:pt x="51" y="172"/>
                    </a:lnTo>
                    <a:lnTo>
                      <a:pt x="51" y="176"/>
                    </a:lnTo>
                    <a:lnTo>
                      <a:pt x="47" y="176"/>
                    </a:lnTo>
                    <a:lnTo>
                      <a:pt x="47" y="176"/>
                    </a:lnTo>
                    <a:lnTo>
                      <a:pt x="47" y="172"/>
                    </a:lnTo>
                    <a:lnTo>
                      <a:pt x="47" y="172"/>
                    </a:lnTo>
                    <a:lnTo>
                      <a:pt x="47" y="172"/>
                    </a:lnTo>
                    <a:lnTo>
                      <a:pt x="43" y="172"/>
                    </a:lnTo>
                    <a:lnTo>
                      <a:pt x="43" y="172"/>
                    </a:lnTo>
                    <a:lnTo>
                      <a:pt x="43" y="172"/>
                    </a:lnTo>
                    <a:lnTo>
                      <a:pt x="43" y="168"/>
                    </a:lnTo>
                    <a:lnTo>
                      <a:pt x="43" y="168"/>
                    </a:lnTo>
                    <a:lnTo>
                      <a:pt x="40" y="168"/>
                    </a:lnTo>
                    <a:lnTo>
                      <a:pt x="40" y="168"/>
                    </a:lnTo>
                    <a:lnTo>
                      <a:pt x="40" y="164"/>
                    </a:lnTo>
                    <a:lnTo>
                      <a:pt x="40" y="164"/>
                    </a:lnTo>
                    <a:lnTo>
                      <a:pt x="43" y="160"/>
                    </a:lnTo>
                    <a:lnTo>
                      <a:pt x="43" y="160"/>
                    </a:lnTo>
                    <a:lnTo>
                      <a:pt x="43" y="160"/>
                    </a:lnTo>
                    <a:lnTo>
                      <a:pt x="43" y="160"/>
                    </a:lnTo>
                    <a:lnTo>
                      <a:pt x="43" y="164"/>
                    </a:lnTo>
                    <a:lnTo>
                      <a:pt x="43" y="164"/>
                    </a:lnTo>
                    <a:lnTo>
                      <a:pt x="43" y="164"/>
                    </a:lnTo>
                    <a:lnTo>
                      <a:pt x="43" y="168"/>
                    </a:lnTo>
                    <a:lnTo>
                      <a:pt x="47" y="168"/>
                    </a:lnTo>
                    <a:lnTo>
                      <a:pt x="47" y="168"/>
                    </a:lnTo>
                    <a:lnTo>
                      <a:pt x="47" y="168"/>
                    </a:lnTo>
                    <a:lnTo>
                      <a:pt x="47" y="164"/>
                    </a:lnTo>
                    <a:lnTo>
                      <a:pt x="47" y="164"/>
                    </a:lnTo>
                    <a:lnTo>
                      <a:pt x="47" y="164"/>
                    </a:lnTo>
                    <a:lnTo>
                      <a:pt x="47" y="164"/>
                    </a:lnTo>
                    <a:lnTo>
                      <a:pt x="43" y="164"/>
                    </a:lnTo>
                    <a:lnTo>
                      <a:pt x="43" y="160"/>
                    </a:lnTo>
                    <a:lnTo>
                      <a:pt x="43" y="160"/>
                    </a:lnTo>
                    <a:lnTo>
                      <a:pt x="43" y="160"/>
                    </a:lnTo>
                    <a:lnTo>
                      <a:pt x="43" y="160"/>
                    </a:lnTo>
                    <a:lnTo>
                      <a:pt x="43" y="157"/>
                    </a:lnTo>
                    <a:lnTo>
                      <a:pt x="43" y="157"/>
                    </a:lnTo>
                    <a:lnTo>
                      <a:pt x="43" y="157"/>
                    </a:lnTo>
                    <a:lnTo>
                      <a:pt x="43" y="157"/>
                    </a:lnTo>
                    <a:lnTo>
                      <a:pt x="43" y="157"/>
                    </a:lnTo>
                    <a:lnTo>
                      <a:pt x="47" y="157"/>
                    </a:lnTo>
                    <a:lnTo>
                      <a:pt x="47" y="160"/>
                    </a:lnTo>
                    <a:lnTo>
                      <a:pt x="47" y="160"/>
                    </a:lnTo>
                    <a:lnTo>
                      <a:pt x="47" y="160"/>
                    </a:lnTo>
                    <a:lnTo>
                      <a:pt x="47" y="160"/>
                    </a:lnTo>
                    <a:lnTo>
                      <a:pt x="47" y="160"/>
                    </a:lnTo>
                    <a:lnTo>
                      <a:pt x="47" y="160"/>
                    </a:lnTo>
                    <a:lnTo>
                      <a:pt x="47" y="160"/>
                    </a:lnTo>
                    <a:lnTo>
                      <a:pt x="51" y="160"/>
                    </a:lnTo>
                    <a:lnTo>
                      <a:pt x="51" y="160"/>
                    </a:lnTo>
                    <a:lnTo>
                      <a:pt x="51" y="164"/>
                    </a:lnTo>
                    <a:moveTo>
                      <a:pt x="43" y="157"/>
                    </a:moveTo>
                    <a:lnTo>
                      <a:pt x="43" y="157"/>
                    </a:lnTo>
                    <a:lnTo>
                      <a:pt x="43" y="157"/>
                    </a:lnTo>
                    <a:lnTo>
                      <a:pt x="43" y="157"/>
                    </a:lnTo>
                    <a:lnTo>
                      <a:pt x="43" y="157"/>
                    </a:lnTo>
                    <a:moveTo>
                      <a:pt x="4" y="75"/>
                    </a:moveTo>
                    <a:lnTo>
                      <a:pt x="4" y="75"/>
                    </a:lnTo>
                    <a:lnTo>
                      <a:pt x="4" y="75"/>
                    </a:lnTo>
                    <a:lnTo>
                      <a:pt x="4" y="75"/>
                    </a:lnTo>
                    <a:lnTo>
                      <a:pt x="4" y="75"/>
                    </a:lnTo>
                    <a:lnTo>
                      <a:pt x="4" y="78"/>
                    </a:lnTo>
                    <a:lnTo>
                      <a:pt x="4" y="78"/>
                    </a:lnTo>
                    <a:lnTo>
                      <a:pt x="4" y="78"/>
                    </a:lnTo>
                    <a:lnTo>
                      <a:pt x="0" y="78"/>
                    </a:lnTo>
                    <a:lnTo>
                      <a:pt x="0" y="78"/>
                    </a:lnTo>
                    <a:lnTo>
                      <a:pt x="0" y="78"/>
                    </a:lnTo>
                    <a:lnTo>
                      <a:pt x="0" y="78"/>
                    </a:lnTo>
                    <a:lnTo>
                      <a:pt x="0" y="78"/>
                    </a:lnTo>
                    <a:lnTo>
                      <a:pt x="0" y="75"/>
                    </a:lnTo>
                    <a:lnTo>
                      <a:pt x="0" y="75"/>
                    </a:lnTo>
                    <a:lnTo>
                      <a:pt x="0" y="75"/>
                    </a:lnTo>
                    <a:lnTo>
                      <a:pt x="0" y="75"/>
                    </a:lnTo>
                    <a:lnTo>
                      <a:pt x="0" y="75"/>
                    </a:lnTo>
                    <a:lnTo>
                      <a:pt x="0" y="75"/>
                    </a:lnTo>
                    <a:lnTo>
                      <a:pt x="0" y="71"/>
                    </a:lnTo>
                    <a:lnTo>
                      <a:pt x="0" y="71"/>
                    </a:lnTo>
                    <a:lnTo>
                      <a:pt x="0" y="71"/>
                    </a:lnTo>
                    <a:lnTo>
                      <a:pt x="0" y="71"/>
                    </a:lnTo>
                    <a:lnTo>
                      <a:pt x="0" y="67"/>
                    </a:lnTo>
                    <a:lnTo>
                      <a:pt x="0" y="67"/>
                    </a:lnTo>
                    <a:lnTo>
                      <a:pt x="0" y="67"/>
                    </a:lnTo>
                    <a:lnTo>
                      <a:pt x="0" y="67"/>
                    </a:lnTo>
                    <a:lnTo>
                      <a:pt x="4" y="67"/>
                    </a:lnTo>
                    <a:lnTo>
                      <a:pt x="4" y="67"/>
                    </a:lnTo>
                    <a:lnTo>
                      <a:pt x="4" y="71"/>
                    </a:lnTo>
                    <a:lnTo>
                      <a:pt x="4" y="71"/>
                    </a:lnTo>
                    <a:lnTo>
                      <a:pt x="4" y="71"/>
                    </a:lnTo>
                    <a:lnTo>
                      <a:pt x="4" y="71"/>
                    </a:lnTo>
                    <a:lnTo>
                      <a:pt x="4" y="71"/>
                    </a:lnTo>
                    <a:lnTo>
                      <a:pt x="4" y="71"/>
                    </a:lnTo>
                    <a:lnTo>
                      <a:pt x="4" y="71"/>
                    </a:lnTo>
                    <a:lnTo>
                      <a:pt x="4" y="71"/>
                    </a:lnTo>
                    <a:lnTo>
                      <a:pt x="4" y="75"/>
                    </a:lnTo>
                    <a:moveTo>
                      <a:pt x="51" y="262"/>
                    </a:moveTo>
                    <a:lnTo>
                      <a:pt x="51" y="262"/>
                    </a:lnTo>
                    <a:lnTo>
                      <a:pt x="51" y="262"/>
                    </a:lnTo>
                    <a:lnTo>
                      <a:pt x="51" y="258"/>
                    </a:lnTo>
                    <a:lnTo>
                      <a:pt x="47" y="258"/>
                    </a:lnTo>
                    <a:lnTo>
                      <a:pt x="47" y="258"/>
                    </a:lnTo>
                    <a:lnTo>
                      <a:pt x="47" y="254"/>
                    </a:lnTo>
                    <a:lnTo>
                      <a:pt x="47" y="254"/>
                    </a:lnTo>
                    <a:lnTo>
                      <a:pt x="51" y="254"/>
                    </a:lnTo>
                    <a:lnTo>
                      <a:pt x="51" y="254"/>
                    </a:lnTo>
                    <a:lnTo>
                      <a:pt x="55" y="254"/>
                    </a:lnTo>
                    <a:lnTo>
                      <a:pt x="55" y="250"/>
                    </a:lnTo>
                    <a:lnTo>
                      <a:pt x="51" y="250"/>
                    </a:lnTo>
                    <a:lnTo>
                      <a:pt x="51" y="250"/>
                    </a:lnTo>
                    <a:lnTo>
                      <a:pt x="51" y="250"/>
                    </a:lnTo>
                    <a:lnTo>
                      <a:pt x="51" y="246"/>
                    </a:lnTo>
                    <a:lnTo>
                      <a:pt x="55" y="239"/>
                    </a:lnTo>
                    <a:lnTo>
                      <a:pt x="59" y="235"/>
                    </a:lnTo>
                    <a:lnTo>
                      <a:pt x="59" y="235"/>
                    </a:lnTo>
                    <a:lnTo>
                      <a:pt x="63" y="231"/>
                    </a:lnTo>
                    <a:lnTo>
                      <a:pt x="63" y="231"/>
                    </a:lnTo>
                    <a:lnTo>
                      <a:pt x="63" y="231"/>
                    </a:lnTo>
                    <a:lnTo>
                      <a:pt x="67" y="235"/>
                    </a:lnTo>
                    <a:lnTo>
                      <a:pt x="67" y="239"/>
                    </a:lnTo>
                    <a:lnTo>
                      <a:pt x="67" y="239"/>
                    </a:lnTo>
                    <a:lnTo>
                      <a:pt x="67" y="239"/>
                    </a:lnTo>
                    <a:lnTo>
                      <a:pt x="67" y="235"/>
                    </a:lnTo>
                    <a:lnTo>
                      <a:pt x="67" y="235"/>
                    </a:lnTo>
                    <a:lnTo>
                      <a:pt x="67" y="231"/>
                    </a:lnTo>
                    <a:lnTo>
                      <a:pt x="67" y="231"/>
                    </a:lnTo>
                    <a:lnTo>
                      <a:pt x="67" y="227"/>
                    </a:lnTo>
                    <a:lnTo>
                      <a:pt x="67" y="223"/>
                    </a:lnTo>
                    <a:lnTo>
                      <a:pt x="67" y="223"/>
                    </a:lnTo>
                    <a:lnTo>
                      <a:pt x="71" y="215"/>
                    </a:lnTo>
                    <a:lnTo>
                      <a:pt x="71" y="219"/>
                    </a:lnTo>
                    <a:lnTo>
                      <a:pt x="71" y="219"/>
                    </a:lnTo>
                    <a:lnTo>
                      <a:pt x="75" y="219"/>
                    </a:lnTo>
                    <a:lnTo>
                      <a:pt x="75" y="219"/>
                    </a:lnTo>
                    <a:lnTo>
                      <a:pt x="75" y="219"/>
                    </a:lnTo>
                    <a:lnTo>
                      <a:pt x="75" y="223"/>
                    </a:lnTo>
                    <a:lnTo>
                      <a:pt x="75" y="227"/>
                    </a:lnTo>
                    <a:lnTo>
                      <a:pt x="75" y="231"/>
                    </a:lnTo>
                    <a:lnTo>
                      <a:pt x="75" y="235"/>
                    </a:lnTo>
                    <a:lnTo>
                      <a:pt x="75" y="235"/>
                    </a:lnTo>
                    <a:lnTo>
                      <a:pt x="75" y="239"/>
                    </a:lnTo>
                    <a:lnTo>
                      <a:pt x="75" y="239"/>
                    </a:lnTo>
                    <a:lnTo>
                      <a:pt x="75" y="242"/>
                    </a:lnTo>
                    <a:lnTo>
                      <a:pt x="75" y="242"/>
                    </a:lnTo>
                    <a:lnTo>
                      <a:pt x="75" y="242"/>
                    </a:lnTo>
                    <a:lnTo>
                      <a:pt x="71" y="246"/>
                    </a:lnTo>
                    <a:lnTo>
                      <a:pt x="71" y="246"/>
                    </a:lnTo>
                    <a:lnTo>
                      <a:pt x="71" y="246"/>
                    </a:lnTo>
                    <a:lnTo>
                      <a:pt x="71" y="250"/>
                    </a:lnTo>
                    <a:lnTo>
                      <a:pt x="71" y="246"/>
                    </a:lnTo>
                    <a:lnTo>
                      <a:pt x="71" y="250"/>
                    </a:lnTo>
                    <a:lnTo>
                      <a:pt x="67" y="250"/>
                    </a:lnTo>
                    <a:lnTo>
                      <a:pt x="67" y="250"/>
                    </a:lnTo>
                    <a:lnTo>
                      <a:pt x="67" y="254"/>
                    </a:lnTo>
                    <a:lnTo>
                      <a:pt x="67" y="254"/>
                    </a:lnTo>
                    <a:lnTo>
                      <a:pt x="67" y="254"/>
                    </a:lnTo>
                    <a:lnTo>
                      <a:pt x="63" y="254"/>
                    </a:lnTo>
                    <a:lnTo>
                      <a:pt x="63" y="254"/>
                    </a:lnTo>
                    <a:lnTo>
                      <a:pt x="59" y="258"/>
                    </a:lnTo>
                    <a:lnTo>
                      <a:pt x="59" y="258"/>
                    </a:lnTo>
                    <a:lnTo>
                      <a:pt x="51" y="262"/>
                    </a:lnTo>
                    <a:moveTo>
                      <a:pt x="90" y="242"/>
                    </a:moveTo>
                    <a:lnTo>
                      <a:pt x="90" y="242"/>
                    </a:lnTo>
                    <a:lnTo>
                      <a:pt x="94" y="239"/>
                    </a:lnTo>
                    <a:lnTo>
                      <a:pt x="106" y="239"/>
                    </a:lnTo>
                    <a:lnTo>
                      <a:pt x="110" y="239"/>
                    </a:lnTo>
                    <a:lnTo>
                      <a:pt x="110" y="235"/>
                    </a:lnTo>
                    <a:lnTo>
                      <a:pt x="114" y="235"/>
                    </a:lnTo>
                    <a:lnTo>
                      <a:pt x="114" y="235"/>
                    </a:lnTo>
                    <a:lnTo>
                      <a:pt x="118" y="235"/>
                    </a:lnTo>
                    <a:lnTo>
                      <a:pt x="118" y="235"/>
                    </a:lnTo>
                    <a:lnTo>
                      <a:pt x="118" y="235"/>
                    </a:lnTo>
                    <a:lnTo>
                      <a:pt x="133" y="231"/>
                    </a:lnTo>
                    <a:lnTo>
                      <a:pt x="133" y="231"/>
                    </a:lnTo>
                    <a:lnTo>
                      <a:pt x="133" y="227"/>
                    </a:lnTo>
                    <a:lnTo>
                      <a:pt x="133" y="219"/>
                    </a:lnTo>
                    <a:lnTo>
                      <a:pt x="137" y="215"/>
                    </a:lnTo>
                    <a:lnTo>
                      <a:pt x="137" y="211"/>
                    </a:lnTo>
                    <a:lnTo>
                      <a:pt x="141" y="207"/>
                    </a:lnTo>
                    <a:lnTo>
                      <a:pt x="141" y="203"/>
                    </a:lnTo>
                    <a:lnTo>
                      <a:pt x="141" y="203"/>
                    </a:lnTo>
                    <a:lnTo>
                      <a:pt x="141" y="203"/>
                    </a:lnTo>
                    <a:lnTo>
                      <a:pt x="141" y="203"/>
                    </a:lnTo>
                    <a:lnTo>
                      <a:pt x="145" y="203"/>
                    </a:lnTo>
                    <a:lnTo>
                      <a:pt x="145" y="199"/>
                    </a:lnTo>
                    <a:lnTo>
                      <a:pt x="149" y="196"/>
                    </a:lnTo>
                    <a:lnTo>
                      <a:pt x="153" y="196"/>
                    </a:lnTo>
                    <a:lnTo>
                      <a:pt x="157" y="192"/>
                    </a:lnTo>
                    <a:lnTo>
                      <a:pt x="161" y="188"/>
                    </a:lnTo>
                    <a:lnTo>
                      <a:pt x="161" y="188"/>
                    </a:lnTo>
                    <a:lnTo>
                      <a:pt x="165" y="188"/>
                    </a:lnTo>
                    <a:lnTo>
                      <a:pt x="168" y="188"/>
                    </a:lnTo>
                    <a:lnTo>
                      <a:pt x="172" y="188"/>
                    </a:lnTo>
                    <a:lnTo>
                      <a:pt x="172" y="192"/>
                    </a:lnTo>
                    <a:lnTo>
                      <a:pt x="172" y="192"/>
                    </a:lnTo>
                    <a:lnTo>
                      <a:pt x="172" y="196"/>
                    </a:lnTo>
                    <a:lnTo>
                      <a:pt x="176" y="199"/>
                    </a:lnTo>
                    <a:lnTo>
                      <a:pt x="176" y="199"/>
                    </a:lnTo>
                    <a:lnTo>
                      <a:pt x="172" y="203"/>
                    </a:lnTo>
                    <a:lnTo>
                      <a:pt x="172" y="207"/>
                    </a:lnTo>
                    <a:lnTo>
                      <a:pt x="172" y="207"/>
                    </a:lnTo>
                    <a:lnTo>
                      <a:pt x="172" y="211"/>
                    </a:lnTo>
                    <a:lnTo>
                      <a:pt x="172" y="211"/>
                    </a:lnTo>
                    <a:lnTo>
                      <a:pt x="176" y="211"/>
                    </a:lnTo>
                    <a:lnTo>
                      <a:pt x="176" y="211"/>
                    </a:lnTo>
                    <a:lnTo>
                      <a:pt x="184" y="211"/>
                    </a:lnTo>
                    <a:lnTo>
                      <a:pt x="200" y="196"/>
                    </a:lnTo>
                    <a:lnTo>
                      <a:pt x="204" y="196"/>
                    </a:lnTo>
                    <a:lnTo>
                      <a:pt x="211" y="196"/>
                    </a:lnTo>
                    <a:lnTo>
                      <a:pt x="215" y="188"/>
                    </a:lnTo>
                    <a:lnTo>
                      <a:pt x="215" y="188"/>
                    </a:lnTo>
                    <a:lnTo>
                      <a:pt x="215" y="188"/>
                    </a:lnTo>
                    <a:lnTo>
                      <a:pt x="215" y="184"/>
                    </a:lnTo>
                    <a:lnTo>
                      <a:pt x="215" y="184"/>
                    </a:lnTo>
                    <a:lnTo>
                      <a:pt x="211" y="176"/>
                    </a:lnTo>
                    <a:lnTo>
                      <a:pt x="215" y="176"/>
                    </a:lnTo>
                    <a:lnTo>
                      <a:pt x="215" y="172"/>
                    </a:lnTo>
                    <a:lnTo>
                      <a:pt x="219" y="168"/>
                    </a:lnTo>
                    <a:lnTo>
                      <a:pt x="219" y="164"/>
                    </a:lnTo>
                    <a:lnTo>
                      <a:pt x="219" y="164"/>
                    </a:lnTo>
                    <a:lnTo>
                      <a:pt x="227" y="157"/>
                    </a:lnTo>
                    <a:lnTo>
                      <a:pt x="231" y="157"/>
                    </a:lnTo>
                    <a:lnTo>
                      <a:pt x="235" y="149"/>
                    </a:lnTo>
                    <a:lnTo>
                      <a:pt x="235" y="141"/>
                    </a:lnTo>
                    <a:lnTo>
                      <a:pt x="235" y="137"/>
                    </a:lnTo>
                    <a:lnTo>
                      <a:pt x="243" y="125"/>
                    </a:lnTo>
                    <a:lnTo>
                      <a:pt x="247" y="114"/>
                    </a:lnTo>
                    <a:lnTo>
                      <a:pt x="247" y="106"/>
                    </a:lnTo>
                    <a:lnTo>
                      <a:pt x="247" y="102"/>
                    </a:lnTo>
                    <a:lnTo>
                      <a:pt x="247" y="102"/>
                    </a:lnTo>
                    <a:lnTo>
                      <a:pt x="247" y="90"/>
                    </a:lnTo>
                    <a:lnTo>
                      <a:pt x="247" y="86"/>
                    </a:lnTo>
                    <a:lnTo>
                      <a:pt x="247" y="75"/>
                    </a:lnTo>
                    <a:lnTo>
                      <a:pt x="247" y="71"/>
                    </a:lnTo>
                    <a:lnTo>
                      <a:pt x="243" y="67"/>
                    </a:lnTo>
                    <a:lnTo>
                      <a:pt x="239" y="55"/>
                    </a:lnTo>
                    <a:lnTo>
                      <a:pt x="239" y="55"/>
                    </a:lnTo>
                    <a:lnTo>
                      <a:pt x="235" y="47"/>
                    </a:lnTo>
                    <a:lnTo>
                      <a:pt x="235" y="47"/>
                    </a:lnTo>
                    <a:lnTo>
                      <a:pt x="227" y="43"/>
                    </a:lnTo>
                    <a:lnTo>
                      <a:pt x="184" y="39"/>
                    </a:lnTo>
                    <a:lnTo>
                      <a:pt x="180" y="36"/>
                    </a:lnTo>
                    <a:lnTo>
                      <a:pt x="180" y="36"/>
                    </a:lnTo>
                    <a:lnTo>
                      <a:pt x="180" y="32"/>
                    </a:lnTo>
                    <a:lnTo>
                      <a:pt x="180" y="32"/>
                    </a:lnTo>
                    <a:lnTo>
                      <a:pt x="180" y="32"/>
                    </a:lnTo>
                    <a:lnTo>
                      <a:pt x="172" y="32"/>
                    </a:lnTo>
                    <a:lnTo>
                      <a:pt x="172" y="32"/>
                    </a:lnTo>
                    <a:lnTo>
                      <a:pt x="172" y="32"/>
                    </a:lnTo>
                    <a:lnTo>
                      <a:pt x="172" y="28"/>
                    </a:lnTo>
                    <a:lnTo>
                      <a:pt x="172" y="28"/>
                    </a:lnTo>
                    <a:lnTo>
                      <a:pt x="172" y="24"/>
                    </a:lnTo>
                    <a:lnTo>
                      <a:pt x="172" y="24"/>
                    </a:lnTo>
                    <a:lnTo>
                      <a:pt x="168" y="24"/>
                    </a:lnTo>
                    <a:lnTo>
                      <a:pt x="161" y="24"/>
                    </a:lnTo>
                    <a:lnTo>
                      <a:pt x="161" y="24"/>
                    </a:lnTo>
                    <a:lnTo>
                      <a:pt x="161" y="20"/>
                    </a:lnTo>
                    <a:lnTo>
                      <a:pt x="157" y="20"/>
                    </a:lnTo>
                    <a:lnTo>
                      <a:pt x="157" y="20"/>
                    </a:lnTo>
                    <a:lnTo>
                      <a:pt x="161" y="16"/>
                    </a:lnTo>
                    <a:lnTo>
                      <a:pt x="161" y="16"/>
                    </a:lnTo>
                    <a:lnTo>
                      <a:pt x="165" y="12"/>
                    </a:lnTo>
                    <a:lnTo>
                      <a:pt x="165" y="8"/>
                    </a:lnTo>
                    <a:lnTo>
                      <a:pt x="165" y="8"/>
                    </a:lnTo>
                    <a:lnTo>
                      <a:pt x="165" y="8"/>
                    </a:lnTo>
                    <a:lnTo>
                      <a:pt x="161" y="8"/>
                    </a:lnTo>
                    <a:lnTo>
                      <a:pt x="157" y="8"/>
                    </a:lnTo>
                    <a:lnTo>
                      <a:pt x="157" y="4"/>
                    </a:lnTo>
                    <a:lnTo>
                      <a:pt x="153" y="4"/>
                    </a:lnTo>
                    <a:lnTo>
                      <a:pt x="153" y="4"/>
                    </a:lnTo>
                    <a:lnTo>
                      <a:pt x="153" y="4"/>
                    </a:lnTo>
                    <a:lnTo>
                      <a:pt x="149" y="4"/>
                    </a:lnTo>
                    <a:lnTo>
                      <a:pt x="149" y="8"/>
                    </a:lnTo>
                    <a:lnTo>
                      <a:pt x="149" y="8"/>
                    </a:lnTo>
                    <a:lnTo>
                      <a:pt x="145" y="12"/>
                    </a:lnTo>
                    <a:lnTo>
                      <a:pt x="145" y="12"/>
                    </a:lnTo>
                    <a:lnTo>
                      <a:pt x="141" y="12"/>
                    </a:lnTo>
                    <a:lnTo>
                      <a:pt x="141" y="12"/>
                    </a:lnTo>
                    <a:lnTo>
                      <a:pt x="137" y="12"/>
                    </a:lnTo>
                    <a:lnTo>
                      <a:pt x="137" y="12"/>
                    </a:lnTo>
                    <a:lnTo>
                      <a:pt x="141" y="8"/>
                    </a:lnTo>
                    <a:lnTo>
                      <a:pt x="141" y="8"/>
                    </a:lnTo>
                    <a:lnTo>
                      <a:pt x="137" y="8"/>
                    </a:lnTo>
                    <a:lnTo>
                      <a:pt x="137" y="8"/>
                    </a:lnTo>
                    <a:lnTo>
                      <a:pt x="137" y="8"/>
                    </a:lnTo>
                    <a:lnTo>
                      <a:pt x="125" y="12"/>
                    </a:lnTo>
                    <a:lnTo>
                      <a:pt x="122" y="16"/>
                    </a:lnTo>
                    <a:lnTo>
                      <a:pt x="122" y="16"/>
                    </a:lnTo>
                    <a:lnTo>
                      <a:pt x="122" y="16"/>
                    </a:lnTo>
                    <a:lnTo>
                      <a:pt x="114" y="12"/>
                    </a:lnTo>
                    <a:lnTo>
                      <a:pt x="110" y="12"/>
                    </a:lnTo>
                    <a:lnTo>
                      <a:pt x="110" y="12"/>
                    </a:lnTo>
                    <a:lnTo>
                      <a:pt x="106" y="8"/>
                    </a:lnTo>
                    <a:lnTo>
                      <a:pt x="106" y="4"/>
                    </a:lnTo>
                    <a:lnTo>
                      <a:pt x="106" y="4"/>
                    </a:lnTo>
                    <a:lnTo>
                      <a:pt x="106" y="4"/>
                    </a:lnTo>
                    <a:lnTo>
                      <a:pt x="102" y="4"/>
                    </a:lnTo>
                    <a:lnTo>
                      <a:pt x="102" y="0"/>
                    </a:lnTo>
                    <a:lnTo>
                      <a:pt x="102" y="0"/>
                    </a:lnTo>
                    <a:lnTo>
                      <a:pt x="102" y="0"/>
                    </a:lnTo>
                    <a:lnTo>
                      <a:pt x="102" y="0"/>
                    </a:lnTo>
                    <a:lnTo>
                      <a:pt x="102" y="0"/>
                    </a:lnTo>
                    <a:lnTo>
                      <a:pt x="98" y="0"/>
                    </a:lnTo>
                    <a:lnTo>
                      <a:pt x="98" y="0"/>
                    </a:lnTo>
                    <a:lnTo>
                      <a:pt x="98" y="0"/>
                    </a:lnTo>
                    <a:lnTo>
                      <a:pt x="98" y="0"/>
                    </a:lnTo>
                    <a:lnTo>
                      <a:pt x="86" y="8"/>
                    </a:lnTo>
                    <a:lnTo>
                      <a:pt x="79" y="8"/>
                    </a:lnTo>
                    <a:lnTo>
                      <a:pt x="79" y="8"/>
                    </a:lnTo>
                    <a:lnTo>
                      <a:pt x="79" y="8"/>
                    </a:lnTo>
                    <a:lnTo>
                      <a:pt x="75" y="8"/>
                    </a:lnTo>
                    <a:lnTo>
                      <a:pt x="71" y="8"/>
                    </a:lnTo>
                    <a:lnTo>
                      <a:pt x="67" y="8"/>
                    </a:lnTo>
                    <a:lnTo>
                      <a:pt x="63" y="12"/>
                    </a:lnTo>
                    <a:lnTo>
                      <a:pt x="59" y="16"/>
                    </a:lnTo>
                    <a:lnTo>
                      <a:pt x="55" y="16"/>
                    </a:lnTo>
                    <a:lnTo>
                      <a:pt x="51" y="20"/>
                    </a:lnTo>
                    <a:lnTo>
                      <a:pt x="43" y="20"/>
                    </a:lnTo>
                    <a:lnTo>
                      <a:pt x="40" y="16"/>
                    </a:lnTo>
                    <a:lnTo>
                      <a:pt x="36" y="16"/>
                    </a:lnTo>
                    <a:lnTo>
                      <a:pt x="36" y="16"/>
                    </a:lnTo>
                    <a:lnTo>
                      <a:pt x="32" y="20"/>
                    </a:lnTo>
                    <a:lnTo>
                      <a:pt x="28" y="20"/>
                    </a:lnTo>
                    <a:lnTo>
                      <a:pt x="28" y="28"/>
                    </a:lnTo>
                    <a:lnTo>
                      <a:pt x="24" y="36"/>
                    </a:lnTo>
                    <a:lnTo>
                      <a:pt x="24" y="36"/>
                    </a:lnTo>
                    <a:lnTo>
                      <a:pt x="24" y="36"/>
                    </a:lnTo>
                    <a:lnTo>
                      <a:pt x="28" y="36"/>
                    </a:lnTo>
                    <a:lnTo>
                      <a:pt x="24" y="39"/>
                    </a:lnTo>
                    <a:lnTo>
                      <a:pt x="28" y="39"/>
                    </a:lnTo>
                    <a:lnTo>
                      <a:pt x="28" y="39"/>
                    </a:lnTo>
                    <a:lnTo>
                      <a:pt x="28" y="36"/>
                    </a:lnTo>
                    <a:lnTo>
                      <a:pt x="28" y="32"/>
                    </a:lnTo>
                    <a:lnTo>
                      <a:pt x="32" y="36"/>
                    </a:lnTo>
                    <a:lnTo>
                      <a:pt x="36" y="39"/>
                    </a:lnTo>
                    <a:lnTo>
                      <a:pt x="40" y="39"/>
                    </a:lnTo>
                    <a:lnTo>
                      <a:pt x="43" y="36"/>
                    </a:lnTo>
                    <a:lnTo>
                      <a:pt x="43" y="32"/>
                    </a:lnTo>
                    <a:lnTo>
                      <a:pt x="43" y="28"/>
                    </a:lnTo>
                    <a:lnTo>
                      <a:pt x="47" y="28"/>
                    </a:lnTo>
                    <a:lnTo>
                      <a:pt x="55" y="24"/>
                    </a:lnTo>
                    <a:lnTo>
                      <a:pt x="55" y="24"/>
                    </a:lnTo>
                    <a:lnTo>
                      <a:pt x="55" y="24"/>
                    </a:lnTo>
                    <a:lnTo>
                      <a:pt x="55" y="28"/>
                    </a:lnTo>
                    <a:lnTo>
                      <a:pt x="59" y="28"/>
                    </a:lnTo>
                    <a:lnTo>
                      <a:pt x="59" y="28"/>
                    </a:lnTo>
                    <a:lnTo>
                      <a:pt x="59" y="28"/>
                    </a:lnTo>
                    <a:lnTo>
                      <a:pt x="55" y="32"/>
                    </a:lnTo>
                    <a:lnTo>
                      <a:pt x="55" y="32"/>
                    </a:lnTo>
                    <a:lnTo>
                      <a:pt x="55" y="32"/>
                    </a:lnTo>
                    <a:lnTo>
                      <a:pt x="51" y="28"/>
                    </a:lnTo>
                    <a:lnTo>
                      <a:pt x="51" y="28"/>
                    </a:lnTo>
                    <a:lnTo>
                      <a:pt x="43" y="32"/>
                    </a:lnTo>
                    <a:lnTo>
                      <a:pt x="43" y="36"/>
                    </a:lnTo>
                    <a:lnTo>
                      <a:pt x="47" y="39"/>
                    </a:lnTo>
                    <a:lnTo>
                      <a:pt x="43" y="39"/>
                    </a:lnTo>
                    <a:lnTo>
                      <a:pt x="40" y="43"/>
                    </a:lnTo>
                    <a:lnTo>
                      <a:pt x="40" y="43"/>
                    </a:lnTo>
                    <a:lnTo>
                      <a:pt x="36" y="43"/>
                    </a:lnTo>
                    <a:lnTo>
                      <a:pt x="36" y="47"/>
                    </a:lnTo>
                    <a:lnTo>
                      <a:pt x="36" y="47"/>
                    </a:lnTo>
                    <a:lnTo>
                      <a:pt x="36" y="47"/>
                    </a:lnTo>
                    <a:lnTo>
                      <a:pt x="40" y="47"/>
                    </a:lnTo>
                    <a:lnTo>
                      <a:pt x="40" y="51"/>
                    </a:lnTo>
                    <a:lnTo>
                      <a:pt x="43" y="51"/>
                    </a:lnTo>
                    <a:lnTo>
                      <a:pt x="47" y="51"/>
                    </a:lnTo>
                    <a:lnTo>
                      <a:pt x="47" y="51"/>
                    </a:lnTo>
                    <a:lnTo>
                      <a:pt x="47" y="51"/>
                    </a:lnTo>
                    <a:lnTo>
                      <a:pt x="47" y="55"/>
                    </a:lnTo>
                    <a:lnTo>
                      <a:pt x="47" y="55"/>
                    </a:lnTo>
                    <a:lnTo>
                      <a:pt x="51" y="55"/>
                    </a:lnTo>
                    <a:lnTo>
                      <a:pt x="51" y="55"/>
                    </a:lnTo>
                    <a:lnTo>
                      <a:pt x="51" y="59"/>
                    </a:lnTo>
                    <a:lnTo>
                      <a:pt x="51" y="59"/>
                    </a:lnTo>
                    <a:lnTo>
                      <a:pt x="55" y="63"/>
                    </a:lnTo>
                    <a:lnTo>
                      <a:pt x="55" y="63"/>
                    </a:lnTo>
                    <a:lnTo>
                      <a:pt x="55" y="63"/>
                    </a:lnTo>
                    <a:lnTo>
                      <a:pt x="51" y="59"/>
                    </a:lnTo>
                    <a:lnTo>
                      <a:pt x="51" y="59"/>
                    </a:lnTo>
                    <a:lnTo>
                      <a:pt x="47" y="63"/>
                    </a:lnTo>
                    <a:lnTo>
                      <a:pt x="51" y="63"/>
                    </a:lnTo>
                    <a:lnTo>
                      <a:pt x="55" y="67"/>
                    </a:lnTo>
                    <a:lnTo>
                      <a:pt x="55" y="71"/>
                    </a:lnTo>
                    <a:lnTo>
                      <a:pt x="51" y="67"/>
                    </a:lnTo>
                    <a:lnTo>
                      <a:pt x="51" y="67"/>
                    </a:lnTo>
                    <a:lnTo>
                      <a:pt x="47" y="63"/>
                    </a:lnTo>
                    <a:lnTo>
                      <a:pt x="47" y="67"/>
                    </a:lnTo>
                    <a:lnTo>
                      <a:pt x="47" y="67"/>
                    </a:lnTo>
                    <a:lnTo>
                      <a:pt x="47" y="67"/>
                    </a:lnTo>
                    <a:lnTo>
                      <a:pt x="51" y="67"/>
                    </a:lnTo>
                    <a:lnTo>
                      <a:pt x="47" y="67"/>
                    </a:lnTo>
                    <a:lnTo>
                      <a:pt x="47" y="67"/>
                    </a:lnTo>
                    <a:lnTo>
                      <a:pt x="43" y="63"/>
                    </a:lnTo>
                    <a:lnTo>
                      <a:pt x="43" y="59"/>
                    </a:lnTo>
                    <a:lnTo>
                      <a:pt x="43" y="55"/>
                    </a:lnTo>
                    <a:lnTo>
                      <a:pt x="40" y="55"/>
                    </a:lnTo>
                    <a:lnTo>
                      <a:pt x="32" y="51"/>
                    </a:lnTo>
                    <a:lnTo>
                      <a:pt x="28" y="51"/>
                    </a:lnTo>
                    <a:lnTo>
                      <a:pt x="24" y="47"/>
                    </a:lnTo>
                    <a:lnTo>
                      <a:pt x="20" y="47"/>
                    </a:lnTo>
                    <a:lnTo>
                      <a:pt x="16" y="43"/>
                    </a:lnTo>
                    <a:lnTo>
                      <a:pt x="16" y="43"/>
                    </a:lnTo>
                    <a:lnTo>
                      <a:pt x="12" y="43"/>
                    </a:lnTo>
                    <a:lnTo>
                      <a:pt x="8" y="43"/>
                    </a:lnTo>
                    <a:lnTo>
                      <a:pt x="12" y="43"/>
                    </a:lnTo>
                    <a:lnTo>
                      <a:pt x="16" y="47"/>
                    </a:lnTo>
                    <a:lnTo>
                      <a:pt x="20" y="51"/>
                    </a:lnTo>
                    <a:lnTo>
                      <a:pt x="24" y="55"/>
                    </a:lnTo>
                    <a:lnTo>
                      <a:pt x="24" y="55"/>
                    </a:lnTo>
                    <a:lnTo>
                      <a:pt x="28" y="55"/>
                    </a:lnTo>
                    <a:lnTo>
                      <a:pt x="28" y="59"/>
                    </a:lnTo>
                    <a:lnTo>
                      <a:pt x="24" y="59"/>
                    </a:lnTo>
                    <a:lnTo>
                      <a:pt x="24" y="59"/>
                    </a:lnTo>
                    <a:lnTo>
                      <a:pt x="32" y="63"/>
                    </a:lnTo>
                    <a:lnTo>
                      <a:pt x="40" y="71"/>
                    </a:lnTo>
                    <a:lnTo>
                      <a:pt x="36" y="71"/>
                    </a:lnTo>
                    <a:lnTo>
                      <a:pt x="32" y="67"/>
                    </a:lnTo>
                    <a:lnTo>
                      <a:pt x="28" y="67"/>
                    </a:lnTo>
                    <a:lnTo>
                      <a:pt x="24" y="67"/>
                    </a:lnTo>
                    <a:lnTo>
                      <a:pt x="28" y="67"/>
                    </a:lnTo>
                    <a:lnTo>
                      <a:pt x="32" y="75"/>
                    </a:lnTo>
                    <a:lnTo>
                      <a:pt x="36" y="75"/>
                    </a:lnTo>
                    <a:lnTo>
                      <a:pt x="40" y="78"/>
                    </a:lnTo>
                    <a:lnTo>
                      <a:pt x="40" y="82"/>
                    </a:lnTo>
                    <a:lnTo>
                      <a:pt x="43" y="82"/>
                    </a:lnTo>
                    <a:lnTo>
                      <a:pt x="43" y="82"/>
                    </a:lnTo>
                    <a:lnTo>
                      <a:pt x="51" y="78"/>
                    </a:lnTo>
                    <a:lnTo>
                      <a:pt x="55" y="71"/>
                    </a:lnTo>
                    <a:lnTo>
                      <a:pt x="59" y="71"/>
                    </a:lnTo>
                    <a:lnTo>
                      <a:pt x="63" y="67"/>
                    </a:lnTo>
                    <a:lnTo>
                      <a:pt x="63" y="67"/>
                    </a:lnTo>
                    <a:lnTo>
                      <a:pt x="63" y="59"/>
                    </a:lnTo>
                    <a:lnTo>
                      <a:pt x="63" y="55"/>
                    </a:lnTo>
                    <a:lnTo>
                      <a:pt x="67" y="59"/>
                    </a:lnTo>
                    <a:lnTo>
                      <a:pt x="67" y="55"/>
                    </a:lnTo>
                    <a:lnTo>
                      <a:pt x="67" y="55"/>
                    </a:lnTo>
                    <a:lnTo>
                      <a:pt x="71" y="55"/>
                    </a:lnTo>
                    <a:lnTo>
                      <a:pt x="71" y="51"/>
                    </a:lnTo>
                    <a:lnTo>
                      <a:pt x="71" y="51"/>
                    </a:lnTo>
                    <a:lnTo>
                      <a:pt x="71" y="47"/>
                    </a:lnTo>
                    <a:lnTo>
                      <a:pt x="75" y="47"/>
                    </a:lnTo>
                    <a:lnTo>
                      <a:pt x="75" y="47"/>
                    </a:lnTo>
                    <a:lnTo>
                      <a:pt x="75" y="47"/>
                    </a:lnTo>
                    <a:lnTo>
                      <a:pt x="75" y="51"/>
                    </a:lnTo>
                    <a:lnTo>
                      <a:pt x="75" y="55"/>
                    </a:lnTo>
                    <a:lnTo>
                      <a:pt x="75" y="55"/>
                    </a:lnTo>
                    <a:lnTo>
                      <a:pt x="79" y="55"/>
                    </a:lnTo>
                    <a:lnTo>
                      <a:pt x="79" y="55"/>
                    </a:lnTo>
                    <a:lnTo>
                      <a:pt x="79" y="51"/>
                    </a:lnTo>
                    <a:lnTo>
                      <a:pt x="79" y="55"/>
                    </a:lnTo>
                    <a:lnTo>
                      <a:pt x="79" y="59"/>
                    </a:lnTo>
                    <a:lnTo>
                      <a:pt x="79" y="59"/>
                    </a:lnTo>
                    <a:lnTo>
                      <a:pt x="79" y="63"/>
                    </a:lnTo>
                    <a:lnTo>
                      <a:pt x="79" y="67"/>
                    </a:lnTo>
                    <a:lnTo>
                      <a:pt x="79" y="71"/>
                    </a:lnTo>
                    <a:lnTo>
                      <a:pt x="79" y="78"/>
                    </a:lnTo>
                    <a:lnTo>
                      <a:pt x="79" y="82"/>
                    </a:lnTo>
                    <a:lnTo>
                      <a:pt x="79" y="90"/>
                    </a:lnTo>
                    <a:lnTo>
                      <a:pt x="83" y="90"/>
                    </a:lnTo>
                    <a:lnTo>
                      <a:pt x="79" y="94"/>
                    </a:lnTo>
                    <a:lnTo>
                      <a:pt x="79" y="94"/>
                    </a:lnTo>
                    <a:lnTo>
                      <a:pt x="79" y="98"/>
                    </a:lnTo>
                    <a:lnTo>
                      <a:pt x="75" y="98"/>
                    </a:lnTo>
                    <a:lnTo>
                      <a:pt x="75" y="102"/>
                    </a:lnTo>
                    <a:lnTo>
                      <a:pt x="75" y="102"/>
                    </a:lnTo>
                    <a:lnTo>
                      <a:pt x="71" y="102"/>
                    </a:lnTo>
                    <a:lnTo>
                      <a:pt x="67" y="102"/>
                    </a:lnTo>
                    <a:lnTo>
                      <a:pt x="63" y="102"/>
                    </a:lnTo>
                    <a:lnTo>
                      <a:pt x="59" y="98"/>
                    </a:lnTo>
                    <a:lnTo>
                      <a:pt x="55" y="94"/>
                    </a:lnTo>
                    <a:lnTo>
                      <a:pt x="51" y="94"/>
                    </a:lnTo>
                    <a:lnTo>
                      <a:pt x="51" y="90"/>
                    </a:lnTo>
                    <a:lnTo>
                      <a:pt x="47" y="90"/>
                    </a:lnTo>
                    <a:lnTo>
                      <a:pt x="47" y="86"/>
                    </a:lnTo>
                    <a:lnTo>
                      <a:pt x="43" y="86"/>
                    </a:lnTo>
                    <a:lnTo>
                      <a:pt x="40" y="94"/>
                    </a:lnTo>
                    <a:lnTo>
                      <a:pt x="40" y="94"/>
                    </a:lnTo>
                    <a:lnTo>
                      <a:pt x="43" y="98"/>
                    </a:lnTo>
                    <a:lnTo>
                      <a:pt x="43" y="102"/>
                    </a:lnTo>
                    <a:lnTo>
                      <a:pt x="43" y="102"/>
                    </a:lnTo>
                    <a:lnTo>
                      <a:pt x="43" y="106"/>
                    </a:lnTo>
                    <a:lnTo>
                      <a:pt x="47" y="110"/>
                    </a:lnTo>
                    <a:lnTo>
                      <a:pt x="43" y="110"/>
                    </a:lnTo>
                    <a:lnTo>
                      <a:pt x="36" y="110"/>
                    </a:lnTo>
                    <a:lnTo>
                      <a:pt x="36" y="114"/>
                    </a:lnTo>
                    <a:lnTo>
                      <a:pt x="36" y="117"/>
                    </a:lnTo>
                    <a:lnTo>
                      <a:pt x="36" y="117"/>
                    </a:lnTo>
                    <a:lnTo>
                      <a:pt x="36" y="117"/>
                    </a:lnTo>
                    <a:lnTo>
                      <a:pt x="40" y="117"/>
                    </a:lnTo>
                    <a:lnTo>
                      <a:pt x="40" y="117"/>
                    </a:lnTo>
                    <a:lnTo>
                      <a:pt x="43" y="121"/>
                    </a:lnTo>
                    <a:lnTo>
                      <a:pt x="40" y="121"/>
                    </a:lnTo>
                    <a:lnTo>
                      <a:pt x="40" y="121"/>
                    </a:lnTo>
                    <a:lnTo>
                      <a:pt x="36" y="121"/>
                    </a:lnTo>
                    <a:lnTo>
                      <a:pt x="36" y="125"/>
                    </a:lnTo>
                    <a:lnTo>
                      <a:pt x="36" y="125"/>
                    </a:lnTo>
                    <a:lnTo>
                      <a:pt x="36" y="129"/>
                    </a:lnTo>
                    <a:lnTo>
                      <a:pt x="36" y="129"/>
                    </a:lnTo>
                    <a:lnTo>
                      <a:pt x="47" y="129"/>
                    </a:lnTo>
                    <a:lnTo>
                      <a:pt x="51" y="129"/>
                    </a:lnTo>
                    <a:lnTo>
                      <a:pt x="47" y="133"/>
                    </a:lnTo>
                    <a:lnTo>
                      <a:pt x="43" y="141"/>
                    </a:lnTo>
                    <a:lnTo>
                      <a:pt x="43" y="141"/>
                    </a:lnTo>
                    <a:lnTo>
                      <a:pt x="51" y="137"/>
                    </a:lnTo>
                    <a:lnTo>
                      <a:pt x="55" y="137"/>
                    </a:lnTo>
                    <a:lnTo>
                      <a:pt x="55" y="137"/>
                    </a:lnTo>
                    <a:lnTo>
                      <a:pt x="51" y="141"/>
                    </a:lnTo>
                    <a:lnTo>
                      <a:pt x="51" y="141"/>
                    </a:lnTo>
                    <a:lnTo>
                      <a:pt x="51" y="141"/>
                    </a:lnTo>
                    <a:lnTo>
                      <a:pt x="51" y="145"/>
                    </a:lnTo>
                    <a:lnTo>
                      <a:pt x="55" y="145"/>
                    </a:lnTo>
                    <a:lnTo>
                      <a:pt x="55" y="145"/>
                    </a:lnTo>
                    <a:lnTo>
                      <a:pt x="55" y="145"/>
                    </a:lnTo>
                    <a:lnTo>
                      <a:pt x="55" y="149"/>
                    </a:lnTo>
                    <a:lnTo>
                      <a:pt x="59" y="149"/>
                    </a:lnTo>
                    <a:lnTo>
                      <a:pt x="59" y="153"/>
                    </a:lnTo>
                    <a:lnTo>
                      <a:pt x="59" y="149"/>
                    </a:lnTo>
                    <a:lnTo>
                      <a:pt x="59" y="149"/>
                    </a:lnTo>
                    <a:lnTo>
                      <a:pt x="59" y="145"/>
                    </a:lnTo>
                    <a:lnTo>
                      <a:pt x="63" y="145"/>
                    </a:lnTo>
                    <a:lnTo>
                      <a:pt x="63" y="141"/>
                    </a:lnTo>
                    <a:lnTo>
                      <a:pt x="67" y="137"/>
                    </a:lnTo>
                    <a:lnTo>
                      <a:pt x="67" y="137"/>
                    </a:lnTo>
                    <a:lnTo>
                      <a:pt x="67" y="133"/>
                    </a:lnTo>
                    <a:lnTo>
                      <a:pt x="71" y="125"/>
                    </a:lnTo>
                    <a:lnTo>
                      <a:pt x="71" y="125"/>
                    </a:lnTo>
                    <a:lnTo>
                      <a:pt x="71" y="121"/>
                    </a:lnTo>
                    <a:lnTo>
                      <a:pt x="75" y="117"/>
                    </a:lnTo>
                    <a:lnTo>
                      <a:pt x="75" y="114"/>
                    </a:lnTo>
                    <a:lnTo>
                      <a:pt x="75" y="110"/>
                    </a:lnTo>
                    <a:lnTo>
                      <a:pt x="75" y="114"/>
                    </a:lnTo>
                    <a:lnTo>
                      <a:pt x="75" y="114"/>
                    </a:lnTo>
                    <a:lnTo>
                      <a:pt x="75" y="114"/>
                    </a:lnTo>
                    <a:lnTo>
                      <a:pt x="79" y="114"/>
                    </a:lnTo>
                    <a:lnTo>
                      <a:pt x="79" y="110"/>
                    </a:lnTo>
                    <a:lnTo>
                      <a:pt x="79" y="110"/>
                    </a:lnTo>
                    <a:lnTo>
                      <a:pt x="79" y="110"/>
                    </a:lnTo>
                    <a:lnTo>
                      <a:pt x="83" y="110"/>
                    </a:lnTo>
                    <a:lnTo>
                      <a:pt x="83" y="106"/>
                    </a:lnTo>
                    <a:lnTo>
                      <a:pt x="83" y="106"/>
                    </a:lnTo>
                    <a:lnTo>
                      <a:pt x="83" y="110"/>
                    </a:lnTo>
                    <a:lnTo>
                      <a:pt x="83" y="110"/>
                    </a:lnTo>
                    <a:lnTo>
                      <a:pt x="79" y="110"/>
                    </a:lnTo>
                    <a:lnTo>
                      <a:pt x="79" y="114"/>
                    </a:lnTo>
                    <a:lnTo>
                      <a:pt x="79" y="114"/>
                    </a:lnTo>
                    <a:lnTo>
                      <a:pt x="79" y="117"/>
                    </a:lnTo>
                    <a:lnTo>
                      <a:pt x="79" y="117"/>
                    </a:lnTo>
                    <a:lnTo>
                      <a:pt x="79" y="117"/>
                    </a:lnTo>
                    <a:lnTo>
                      <a:pt x="79" y="121"/>
                    </a:lnTo>
                    <a:lnTo>
                      <a:pt x="75" y="125"/>
                    </a:lnTo>
                    <a:lnTo>
                      <a:pt x="75" y="125"/>
                    </a:lnTo>
                    <a:lnTo>
                      <a:pt x="75" y="129"/>
                    </a:lnTo>
                    <a:lnTo>
                      <a:pt x="75" y="129"/>
                    </a:lnTo>
                    <a:lnTo>
                      <a:pt x="71" y="129"/>
                    </a:lnTo>
                    <a:lnTo>
                      <a:pt x="71" y="133"/>
                    </a:lnTo>
                    <a:lnTo>
                      <a:pt x="75" y="133"/>
                    </a:lnTo>
                    <a:lnTo>
                      <a:pt x="75" y="129"/>
                    </a:lnTo>
                    <a:lnTo>
                      <a:pt x="75" y="125"/>
                    </a:lnTo>
                    <a:lnTo>
                      <a:pt x="79" y="125"/>
                    </a:lnTo>
                    <a:lnTo>
                      <a:pt x="79" y="129"/>
                    </a:lnTo>
                    <a:lnTo>
                      <a:pt x="79" y="129"/>
                    </a:lnTo>
                    <a:lnTo>
                      <a:pt x="75" y="133"/>
                    </a:lnTo>
                    <a:lnTo>
                      <a:pt x="79" y="133"/>
                    </a:lnTo>
                    <a:lnTo>
                      <a:pt x="83" y="133"/>
                    </a:lnTo>
                    <a:lnTo>
                      <a:pt x="83" y="133"/>
                    </a:lnTo>
                    <a:lnTo>
                      <a:pt x="83" y="133"/>
                    </a:lnTo>
                    <a:lnTo>
                      <a:pt x="75" y="137"/>
                    </a:lnTo>
                    <a:lnTo>
                      <a:pt x="71" y="137"/>
                    </a:lnTo>
                    <a:lnTo>
                      <a:pt x="71" y="141"/>
                    </a:lnTo>
                    <a:lnTo>
                      <a:pt x="75" y="141"/>
                    </a:lnTo>
                    <a:lnTo>
                      <a:pt x="75" y="145"/>
                    </a:lnTo>
                    <a:lnTo>
                      <a:pt x="71" y="145"/>
                    </a:lnTo>
                    <a:lnTo>
                      <a:pt x="71" y="145"/>
                    </a:lnTo>
                    <a:lnTo>
                      <a:pt x="71" y="149"/>
                    </a:lnTo>
                    <a:lnTo>
                      <a:pt x="75" y="149"/>
                    </a:lnTo>
                    <a:lnTo>
                      <a:pt x="75" y="149"/>
                    </a:lnTo>
                    <a:lnTo>
                      <a:pt x="79" y="149"/>
                    </a:lnTo>
                    <a:lnTo>
                      <a:pt x="79" y="149"/>
                    </a:lnTo>
                    <a:lnTo>
                      <a:pt x="79" y="149"/>
                    </a:lnTo>
                    <a:lnTo>
                      <a:pt x="79" y="145"/>
                    </a:lnTo>
                    <a:lnTo>
                      <a:pt x="79" y="145"/>
                    </a:lnTo>
                    <a:lnTo>
                      <a:pt x="79" y="141"/>
                    </a:lnTo>
                    <a:lnTo>
                      <a:pt x="83" y="141"/>
                    </a:lnTo>
                    <a:lnTo>
                      <a:pt x="86" y="137"/>
                    </a:lnTo>
                    <a:lnTo>
                      <a:pt x="90" y="137"/>
                    </a:lnTo>
                    <a:lnTo>
                      <a:pt x="90" y="137"/>
                    </a:lnTo>
                    <a:lnTo>
                      <a:pt x="90" y="137"/>
                    </a:lnTo>
                    <a:lnTo>
                      <a:pt x="86" y="141"/>
                    </a:lnTo>
                    <a:lnTo>
                      <a:pt x="86" y="141"/>
                    </a:lnTo>
                    <a:lnTo>
                      <a:pt x="86" y="145"/>
                    </a:lnTo>
                    <a:lnTo>
                      <a:pt x="86" y="149"/>
                    </a:lnTo>
                    <a:lnTo>
                      <a:pt x="86" y="153"/>
                    </a:lnTo>
                    <a:lnTo>
                      <a:pt x="86" y="153"/>
                    </a:lnTo>
                    <a:lnTo>
                      <a:pt x="86" y="153"/>
                    </a:lnTo>
                    <a:lnTo>
                      <a:pt x="86" y="157"/>
                    </a:lnTo>
                    <a:lnTo>
                      <a:pt x="86" y="157"/>
                    </a:lnTo>
                    <a:lnTo>
                      <a:pt x="86" y="157"/>
                    </a:lnTo>
                    <a:lnTo>
                      <a:pt x="86" y="157"/>
                    </a:lnTo>
                    <a:lnTo>
                      <a:pt x="90" y="157"/>
                    </a:lnTo>
                    <a:lnTo>
                      <a:pt x="90" y="157"/>
                    </a:lnTo>
                    <a:lnTo>
                      <a:pt x="90" y="157"/>
                    </a:lnTo>
                    <a:lnTo>
                      <a:pt x="90" y="157"/>
                    </a:lnTo>
                    <a:lnTo>
                      <a:pt x="94" y="157"/>
                    </a:lnTo>
                    <a:lnTo>
                      <a:pt x="94" y="157"/>
                    </a:lnTo>
                    <a:lnTo>
                      <a:pt x="90" y="160"/>
                    </a:lnTo>
                    <a:lnTo>
                      <a:pt x="90" y="160"/>
                    </a:lnTo>
                    <a:lnTo>
                      <a:pt x="90" y="160"/>
                    </a:lnTo>
                    <a:lnTo>
                      <a:pt x="86" y="160"/>
                    </a:lnTo>
                    <a:lnTo>
                      <a:pt x="86" y="160"/>
                    </a:lnTo>
                    <a:lnTo>
                      <a:pt x="86" y="164"/>
                    </a:lnTo>
                    <a:lnTo>
                      <a:pt x="86" y="164"/>
                    </a:lnTo>
                    <a:lnTo>
                      <a:pt x="86" y="168"/>
                    </a:lnTo>
                    <a:lnTo>
                      <a:pt x="86" y="168"/>
                    </a:lnTo>
                    <a:lnTo>
                      <a:pt x="86" y="168"/>
                    </a:lnTo>
                    <a:lnTo>
                      <a:pt x="86" y="168"/>
                    </a:lnTo>
                    <a:lnTo>
                      <a:pt x="90" y="172"/>
                    </a:lnTo>
                    <a:lnTo>
                      <a:pt x="90" y="172"/>
                    </a:lnTo>
                    <a:lnTo>
                      <a:pt x="94" y="168"/>
                    </a:lnTo>
                    <a:lnTo>
                      <a:pt x="94" y="168"/>
                    </a:lnTo>
                    <a:lnTo>
                      <a:pt x="94" y="168"/>
                    </a:lnTo>
                    <a:lnTo>
                      <a:pt x="94" y="168"/>
                    </a:lnTo>
                    <a:lnTo>
                      <a:pt x="98" y="168"/>
                    </a:lnTo>
                    <a:lnTo>
                      <a:pt x="98" y="168"/>
                    </a:lnTo>
                    <a:lnTo>
                      <a:pt x="102" y="160"/>
                    </a:lnTo>
                    <a:lnTo>
                      <a:pt x="102" y="157"/>
                    </a:lnTo>
                    <a:lnTo>
                      <a:pt x="98" y="149"/>
                    </a:lnTo>
                    <a:lnTo>
                      <a:pt x="98" y="145"/>
                    </a:lnTo>
                    <a:lnTo>
                      <a:pt x="98" y="145"/>
                    </a:lnTo>
                    <a:lnTo>
                      <a:pt x="98" y="145"/>
                    </a:lnTo>
                    <a:lnTo>
                      <a:pt x="102" y="145"/>
                    </a:lnTo>
                    <a:lnTo>
                      <a:pt x="102" y="145"/>
                    </a:lnTo>
                    <a:lnTo>
                      <a:pt x="102" y="141"/>
                    </a:lnTo>
                    <a:lnTo>
                      <a:pt x="102" y="137"/>
                    </a:lnTo>
                    <a:lnTo>
                      <a:pt x="106" y="133"/>
                    </a:lnTo>
                    <a:lnTo>
                      <a:pt x="106" y="129"/>
                    </a:lnTo>
                    <a:lnTo>
                      <a:pt x="106" y="129"/>
                    </a:lnTo>
                    <a:lnTo>
                      <a:pt x="110" y="125"/>
                    </a:lnTo>
                    <a:lnTo>
                      <a:pt x="110" y="125"/>
                    </a:lnTo>
                    <a:lnTo>
                      <a:pt x="110" y="125"/>
                    </a:lnTo>
                    <a:lnTo>
                      <a:pt x="114" y="129"/>
                    </a:lnTo>
                    <a:lnTo>
                      <a:pt x="118" y="129"/>
                    </a:lnTo>
                    <a:lnTo>
                      <a:pt x="118" y="129"/>
                    </a:lnTo>
                    <a:lnTo>
                      <a:pt x="122" y="125"/>
                    </a:lnTo>
                    <a:lnTo>
                      <a:pt x="122" y="125"/>
                    </a:lnTo>
                    <a:lnTo>
                      <a:pt x="122" y="121"/>
                    </a:lnTo>
                    <a:lnTo>
                      <a:pt x="122" y="121"/>
                    </a:lnTo>
                    <a:lnTo>
                      <a:pt x="122" y="121"/>
                    </a:lnTo>
                    <a:lnTo>
                      <a:pt x="118" y="117"/>
                    </a:lnTo>
                    <a:lnTo>
                      <a:pt x="122" y="114"/>
                    </a:lnTo>
                    <a:lnTo>
                      <a:pt x="122" y="114"/>
                    </a:lnTo>
                    <a:lnTo>
                      <a:pt x="122" y="110"/>
                    </a:lnTo>
                    <a:lnTo>
                      <a:pt x="118" y="110"/>
                    </a:lnTo>
                    <a:lnTo>
                      <a:pt x="118" y="110"/>
                    </a:lnTo>
                    <a:lnTo>
                      <a:pt x="118" y="106"/>
                    </a:lnTo>
                    <a:lnTo>
                      <a:pt x="122" y="106"/>
                    </a:lnTo>
                    <a:lnTo>
                      <a:pt x="122" y="106"/>
                    </a:lnTo>
                    <a:lnTo>
                      <a:pt x="125" y="106"/>
                    </a:lnTo>
                    <a:lnTo>
                      <a:pt x="125" y="106"/>
                    </a:lnTo>
                    <a:lnTo>
                      <a:pt x="125" y="106"/>
                    </a:lnTo>
                    <a:lnTo>
                      <a:pt x="125" y="102"/>
                    </a:lnTo>
                    <a:lnTo>
                      <a:pt x="125" y="102"/>
                    </a:lnTo>
                    <a:lnTo>
                      <a:pt x="122" y="98"/>
                    </a:lnTo>
                    <a:lnTo>
                      <a:pt x="122" y="94"/>
                    </a:lnTo>
                    <a:lnTo>
                      <a:pt x="122" y="94"/>
                    </a:lnTo>
                    <a:lnTo>
                      <a:pt x="122" y="90"/>
                    </a:lnTo>
                    <a:lnTo>
                      <a:pt x="122" y="90"/>
                    </a:lnTo>
                    <a:lnTo>
                      <a:pt x="122" y="90"/>
                    </a:lnTo>
                    <a:lnTo>
                      <a:pt x="122" y="90"/>
                    </a:lnTo>
                    <a:lnTo>
                      <a:pt x="122" y="98"/>
                    </a:lnTo>
                    <a:lnTo>
                      <a:pt x="125" y="98"/>
                    </a:lnTo>
                    <a:lnTo>
                      <a:pt x="125" y="102"/>
                    </a:lnTo>
                    <a:lnTo>
                      <a:pt x="129" y="102"/>
                    </a:lnTo>
                    <a:lnTo>
                      <a:pt x="133" y="102"/>
                    </a:lnTo>
                    <a:lnTo>
                      <a:pt x="133" y="102"/>
                    </a:lnTo>
                    <a:lnTo>
                      <a:pt x="137" y="98"/>
                    </a:lnTo>
                    <a:lnTo>
                      <a:pt x="141" y="94"/>
                    </a:lnTo>
                    <a:lnTo>
                      <a:pt x="141" y="94"/>
                    </a:lnTo>
                    <a:lnTo>
                      <a:pt x="145" y="94"/>
                    </a:lnTo>
                    <a:lnTo>
                      <a:pt x="149" y="90"/>
                    </a:lnTo>
                    <a:lnTo>
                      <a:pt x="153" y="90"/>
                    </a:lnTo>
                    <a:lnTo>
                      <a:pt x="161" y="82"/>
                    </a:lnTo>
                    <a:lnTo>
                      <a:pt x="165" y="78"/>
                    </a:lnTo>
                    <a:lnTo>
                      <a:pt x="161" y="82"/>
                    </a:lnTo>
                    <a:lnTo>
                      <a:pt x="157" y="90"/>
                    </a:lnTo>
                    <a:lnTo>
                      <a:pt x="157" y="94"/>
                    </a:lnTo>
                    <a:lnTo>
                      <a:pt x="157" y="94"/>
                    </a:lnTo>
                    <a:lnTo>
                      <a:pt x="161" y="94"/>
                    </a:lnTo>
                    <a:lnTo>
                      <a:pt x="161" y="94"/>
                    </a:lnTo>
                    <a:lnTo>
                      <a:pt x="161" y="94"/>
                    </a:lnTo>
                    <a:lnTo>
                      <a:pt x="168" y="86"/>
                    </a:lnTo>
                    <a:lnTo>
                      <a:pt x="168" y="82"/>
                    </a:lnTo>
                    <a:lnTo>
                      <a:pt x="176" y="82"/>
                    </a:lnTo>
                    <a:lnTo>
                      <a:pt x="176" y="82"/>
                    </a:lnTo>
                    <a:lnTo>
                      <a:pt x="180" y="75"/>
                    </a:lnTo>
                    <a:lnTo>
                      <a:pt x="180" y="71"/>
                    </a:lnTo>
                    <a:lnTo>
                      <a:pt x="184" y="67"/>
                    </a:lnTo>
                    <a:lnTo>
                      <a:pt x="188" y="67"/>
                    </a:lnTo>
                    <a:lnTo>
                      <a:pt x="188" y="67"/>
                    </a:lnTo>
                    <a:lnTo>
                      <a:pt x="184" y="75"/>
                    </a:lnTo>
                    <a:lnTo>
                      <a:pt x="184" y="75"/>
                    </a:lnTo>
                    <a:lnTo>
                      <a:pt x="184" y="75"/>
                    </a:lnTo>
                    <a:lnTo>
                      <a:pt x="184" y="75"/>
                    </a:lnTo>
                    <a:lnTo>
                      <a:pt x="184" y="78"/>
                    </a:lnTo>
                    <a:lnTo>
                      <a:pt x="184" y="78"/>
                    </a:lnTo>
                    <a:lnTo>
                      <a:pt x="180" y="78"/>
                    </a:lnTo>
                    <a:lnTo>
                      <a:pt x="180" y="78"/>
                    </a:lnTo>
                    <a:lnTo>
                      <a:pt x="180" y="78"/>
                    </a:lnTo>
                    <a:lnTo>
                      <a:pt x="180" y="78"/>
                    </a:lnTo>
                    <a:lnTo>
                      <a:pt x="196" y="78"/>
                    </a:lnTo>
                    <a:lnTo>
                      <a:pt x="196" y="82"/>
                    </a:lnTo>
                    <a:lnTo>
                      <a:pt x="192" y="82"/>
                    </a:lnTo>
                    <a:lnTo>
                      <a:pt x="184" y="82"/>
                    </a:lnTo>
                    <a:lnTo>
                      <a:pt x="172" y="86"/>
                    </a:lnTo>
                    <a:lnTo>
                      <a:pt x="172" y="86"/>
                    </a:lnTo>
                    <a:lnTo>
                      <a:pt x="168" y="90"/>
                    </a:lnTo>
                    <a:lnTo>
                      <a:pt x="168" y="90"/>
                    </a:lnTo>
                    <a:lnTo>
                      <a:pt x="165" y="98"/>
                    </a:lnTo>
                    <a:lnTo>
                      <a:pt x="165" y="98"/>
                    </a:lnTo>
                    <a:lnTo>
                      <a:pt x="165" y="102"/>
                    </a:lnTo>
                    <a:lnTo>
                      <a:pt x="161" y="102"/>
                    </a:lnTo>
                    <a:lnTo>
                      <a:pt x="161" y="106"/>
                    </a:lnTo>
                    <a:lnTo>
                      <a:pt x="157" y="117"/>
                    </a:lnTo>
                    <a:lnTo>
                      <a:pt x="157" y="121"/>
                    </a:lnTo>
                    <a:lnTo>
                      <a:pt x="157" y="125"/>
                    </a:lnTo>
                    <a:lnTo>
                      <a:pt x="157" y="125"/>
                    </a:lnTo>
                    <a:lnTo>
                      <a:pt x="157" y="129"/>
                    </a:lnTo>
                    <a:lnTo>
                      <a:pt x="157" y="137"/>
                    </a:lnTo>
                    <a:lnTo>
                      <a:pt x="157" y="141"/>
                    </a:lnTo>
                    <a:lnTo>
                      <a:pt x="157" y="145"/>
                    </a:lnTo>
                    <a:lnTo>
                      <a:pt x="157" y="153"/>
                    </a:lnTo>
                    <a:lnTo>
                      <a:pt x="157" y="153"/>
                    </a:lnTo>
                    <a:lnTo>
                      <a:pt x="153" y="149"/>
                    </a:lnTo>
                    <a:lnTo>
                      <a:pt x="153" y="145"/>
                    </a:lnTo>
                    <a:lnTo>
                      <a:pt x="153" y="141"/>
                    </a:lnTo>
                    <a:lnTo>
                      <a:pt x="153" y="137"/>
                    </a:lnTo>
                    <a:lnTo>
                      <a:pt x="153" y="121"/>
                    </a:lnTo>
                    <a:lnTo>
                      <a:pt x="153" y="121"/>
                    </a:lnTo>
                    <a:lnTo>
                      <a:pt x="157" y="117"/>
                    </a:lnTo>
                    <a:lnTo>
                      <a:pt x="157" y="114"/>
                    </a:lnTo>
                    <a:lnTo>
                      <a:pt x="157" y="110"/>
                    </a:lnTo>
                    <a:lnTo>
                      <a:pt x="157" y="106"/>
                    </a:lnTo>
                    <a:lnTo>
                      <a:pt x="161" y="98"/>
                    </a:lnTo>
                    <a:lnTo>
                      <a:pt x="153" y="94"/>
                    </a:lnTo>
                    <a:lnTo>
                      <a:pt x="153" y="94"/>
                    </a:lnTo>
                    <a:lnTo>
                      <a:pt x="149" y="94"/>
                    </a:lnTo>
                    <a:lnTo>
                      <a:pt x="145" y="98"/>
                    </a:lnTo>
                    <a:lnTo>
                      <a:pt x="145" y="102"/>
                    </a:lnTo>
                    <a:lnTo>
                      <a:pt x="141" y="102"/>
                    </a:lnTo>
                    <a:lnTo>
                      <a:pt x="137" y="106"/>
                    </a:lnTo>
                    <a:lnTo>
                      <a:pt x="137" y="106"/>
                    </a:lnTo>
                    <a:lnTo>
                      <a:pt x="137" y="106"/>
                    </a:lnTo>
                    <a:lnTo>
                      <a:pt x="137" y="110"/>
                    </a:lnTo>
                    <a:lnTo>
                      <a:pt x="137" y="110"/>
                    </a:lnTo>
                    <a:lnTo>
                      <a:pt x="137" y="110"/>
                    </a:lnTo>
                    <a:lnTo>
                      <a:pt x="137" y="110"/>
                    </a:lnTo>
                    <a:lnTo>
                      <a:pt x="137" y="110"/>
                    </a:lnTo>
                    <a:lnTo>
                      <a:pt x="137" y="110"/>
                    </a:lnTo>
                    <a:lnTo>
                      <a:pt x="133" y="110"/>
                    </a:lnTo>
                    <a:lnTo>
                      <a:pt x="133" y="114"/>
                    </a:lnTo>
                    <a:lnTo>
                      <a:pt x="133" y="114"/>
                    </a:lnTo>
                    <a:lnTo>
                      <a:pt x="129" y="117"/>
                    </a:lnTo>
                    <a:lnTo>
                      <a:pt x="129" y="117"/>
                    </a:lnTo>
                    <a:lnTo>
                      <a:pt x="125" y="117"/>
                    </a:lnTo>
                    <a:lnTo>
                      <a:pt x="125" y="121"/>
                    </a:lnTo>
                    <a:lnTo>
                      <a:pt x="125" y="121"/>
                    </a:lnTo>
                    <a:lnTo>
                      <a:pt x="125" y="125"/>
                    </a:lnTo>
                    <a:lnTo>
                      <a:pt x="122" y="129"/>
                    </a:lnTo>
                    <a:lnTo>
                      <a:pt x="122" y="129"/>
                    </a:lnTo>
                    <a:lnTo>
                      <a:pt x="122" y="133"/>
                    </a:lnTo>
                    <a:lnTo>
                      <a:pt x="114" y="137"/>
                    </a:lnTo>
                    <a:lnTo>
                      <a:pt x="118" y="141"/>
                    </a:lnTo>
                    <a:lnTo>
                      <a:pt x="118" y="145"/>
                    </a:lnTo>
                    <a:lnTo>
                      <a:pt x="122" y="153"/>
                    </a:lnTo>
                    <a:lnTo>
                      <a:pt x="122" y="153"/>
                    </a:lnTo>
                    <a:lnTo>
                      <a:pt x="125" y="149"/>
                    </a:lnTo>
                    <a:lnTo>
                      <a:pt x="129" y="149"/>
                    </a:lnTo>
                    <a:lnTo>
                      <a:pt x="129" y="145"/>
                    </a:lnTo>
                    <a:lnTo>
                      <a:pt x="129" y="145"/>
                    </a:lnTo>
                    <a:lnTo>
                      <a:pt x="129" y="141"/>
                    </a:lnTo>
                    <a:lnTo>
                      <a:pt x="129" y="141"/>
                    </a:lnTo>
                    <a:lnTo>
                      <a:pt x="133" y="141"/>
                    </a:lnTo>
                    <a:lnTo>
                      <a:pt x="133" y="141"/>
                    </a:lnTo>
                    <a:lnTo>
                      <a:pt x="133" y="145"/>
                    </a:lnTo>
                    <a:lnTo>
                      <a:pt x="133" y="145"/>
                    </a:lnTo>
                    <a:lnTo>
                      <a:pt x="133" y="145"/>
                    </a:lnTo>
                    <a:lnTo>
                      <a:pt x="137" y="149"/>
                    </a:lnTo>
                    <a:lnTo>
                      <a:pt x="118" y="153"/>
                    </a:lnTo>
                    <a:lnTo>
                      <a:pt x="114" y="160"/>
                    </a:lnTo>
                    <a:lnTo>
                      <a:pt x="110" y="172"/>
                    </a:lnTo>
                    <a:lnTo>
                      <a:pt x="110" y="172"/>
                    </a:lnTo>
                    <a:lnTo>
                      <a:pt x="110" y="172"/>
                    </a:lnTo>
                    <a:lnTo>
                      <a:pt x="110" y="172"/>
                    </a:lnTo>
                    <a:lnTo>
                      <a:pt x="110" y="176"/>
                    </a:lnTo>
                    <a:lnTo>
                      <a:pt x="110" y="176"/>
                    </a:lnTo>
                    <a:lnTo>
                      <a:pt x="110" y="176"/>
                    </a:lnTo>
                    <a:lnTo>
                      <a:pt x="102" y="180"/>
                    </a:lnTo>
                    <a:lnTo>
                      <a:pt x="98" y="180"/>
                    </a:lnTo>
                    <a:lnTo>
                      <a:pt x="94" y="184"/>
                    </a:lnTo>
                    <a:lnTo>
                      <a:pt x="90" y="188"/>
                    </a:lnTo>
                    <a:lnTo>
                      <a:pt x="90" y="192"/>
                    </a:lnTo>
                    <a:lnTo>
                      <a:pt x="90" y="196"/>
                    </a:lnTo>
                    <a:lnTo>
                      <a:pt x="86" y="196"/>
                    </a:lnTo>
                    <a:lnTo>
                      <a:pt x="83" y="196"/>
                    </a:lnTo>
                    <a:lnTo>
                      <a:pt x="86" y="199"/>
                    </a:lnTo>
                    <a:lnTo>
                      <a:pt x="86" y="199"/>
                    </a:lnTo>
                    <a:lnTo>
                      <a:pt x="90" y="196"/>
                    </a:lnTo>
                    <a:lnTo>
                      <a:pt x="90" y="196"/>
                    </a:lnTo>
                    <a:lnTo>
                      <a:pt x="90" y="199"/>
                    </a:lnTo>
                    <a:lnTo>
                      <a:pt x="90" y="199"/>
                    </a:lnTo>
                    <a:lnTo>
                      <a:pt x="90" y="199"/>
                    </a:lnTo>
                    <a:lnTo>
                      <a:pt x="94" y="203"/>
                    </a:lnTo>
                    <a:lnTo>
                      <a:pt x="98" y="207"/>
                    </a:lnTo>
                    <a:lnTo>
                      <a:pt x="98" y="207"/>
                    </a:lnTo>
                    <a:lnTo>
                      <a:pt x="102" y="207"/>
                    </a:lnTo>
                    <a:lnTo>
                      <a:pt x="102" y="207"/>
                    </a:lnTo>
                    <a:lnTo>
                      <a:pt x="106" y="207"/>
                    </a:lnTo>
                    <a:lnTo>
                      <a:pt x="110" y="203"/>
                    </a:lnTo>
                    <a:lnTo>
                      <a:pt x="110" y="203"/>
                    </a:lnTo>
                    <a:lnTo>
                      <a:pt x="110" y="199"/>
                    </a:lnTo>
                    <a:lnTo>
                      <a:pt x="110" y="196"/>
                    </a:lnTo>
                    <a:lnTo>
                      <a:pt x="110" y="196"/>
                    </a:lnTo>
                    <a:lnTo>
                      <a:pt x="114" y="192"/>
                    </a:lnTo>
                    <a:lnTo>
                      <a:pt x="110" y="196"/>
                    </a:lnTo>
                    <a:lnTo>
                      <a:pt x="110" y="196"/>
                    </a:lnTo>
                    <a:lnTo>
                      <a:pt x="114" y="199"/>
                    </a:lnTo>
                    <a:lnTo>
                      <a:pt x="110" y="203"/>
                    </a:lnTo>
                    <a:lnTo>
                      <a:pt x="110" y="203"/>
                    </a:lnTo>
                    <a:lnTo>
                      <a:pt x="110" y="203"/>
                    </a:lnTo>
                    <a:lnTo>
                      <a:pt x="110" y="207"/>
                    </a:lnTo>
                    <a:lnTo>
                      <a:pt x="110" y="207"/>
                    </a:lnTo>
                    <a:lnTo>
                      <a:pt x="114" y="211"/>
                    </a:lnTo>
                    <a:lnTo>
                      <a:pt x="118" y="211"/>
                    </a:lnTo>
                    <a:lnTo>
                      <a:pt x="118" y="211"/>
                    </a:lnTo>
                    <a:lnTo>
                      <a:pt x="118" y="207"/>
                    </a:lnTo>
                    <a:lnTo>
                      <a:pt x="125" y="199"/>
                    </a:lnTo>
                    <a:lnTo>
                      <a:pt x="137" y="196"/>
                    </a:lnTo>
                    <a:lnTo>
                      <a:pt x="141" y="192"/>
                    </a:lnTo>
                    <a:lnTo>
                      <a:pt x="141" y="196"/>
                    </a:lnTo>
                    <a:lnTo>
                      <a:pt x="133" y="196"/>
                    </a:lnTo>
                    <a:lnTo>
                      <a:pt x="133" y="196"/>
                    </a:lnTo>
                    <a:lnTo>
                      <a:pt x="133" y="199"/>
                    </a:lnTo>
                    <a:lnTo>
                      <a:pt x="133" y="199"/>
                    </a:lnTo>
                    <a:lnTo>
                      <a:pt x="129" y="199"/>
                    </a:lnTo>
                    <a:lnTo>
                      <a:pt x="129" y="199"/>
                    </a:lnTo>
                    <a:lnTo>
                      <a:pt x="129" y="203"/>
                    </a:lnTo>
                    <a:lnTo>
                      <a:pt x="122" y="211"/>
                    </a:lnTo>
                    <a:lnTo>
                      <a:pt x="114" y="215"/>
                    </a:lnTo>
                    <a:lnTo>
                      <a:pt x="110" y="211"/>
                    </a:lnTo>
                    <a:lnTo>
                      <a:pt x="110" y="211"/>
                    </a:lnTo>
                    <a:lnTo>
                      <a:pt x="110" y="211"/>
                    </a:lnTo>
                    <a:lnTo>
                      <a:pt x="110" y="211"/>
                    </a:lnTo>
                    <a:lnTo>
                      <a:pt x="106" y="211"/>
                    </a:lnTo>
                    <a:lnTo>
                      <a:pt x="106" y="211"/>
                    </a:lnTo>
                    <a:lnTo>
                      <a:pt x="106" y="211"/>
                    </a:lnTo>
                    <a:lnTo>
                      <a:pt x="106" y="211"/>
                    </a:lnTo>
                    <a:lnTo>
                      <a:pt x="106" y="215"/>
                    </a:lnTo>
                    <a:lnTo>
                      <a:pt x="106" y="215"/>
                    </a:lnTo>
                    <a:lnTo>
                      <a:pt x="102" y="215"/>
                    </a:lnTo>
                    <a:lnTo>
                      <a:pt x="98" y="215"/>
                    </a:lnTo>
                    <a:lnTo>
                      <a:pt x="98" y="219"/>
                    </a:lnTo>
                    <a:lnTo>
                      <a:pt x="98" y="219"/>
                    </a:lnTo>
                    <a:lnTo>
                      <a:pt x="94" y="223"/>
                    </a:lnTo>
                    <a:lnTo>
                      <a:pt x="94" y="227"/>
                    </a:lnTo>
                    <a:lnTo>
                      <a:pt x="98" y="227"/>
                    </a:lnTo>
                    <a:lnTo>
                      <a:pt x="98" y="227"/>
                    </a:lnTo>
                    <a:lnTo>
                      <a:pt x="106" y="223"/>
                    </a:lnTo>
                    <a:lnTo>
                      <a:pt x="106" y="227"/>
                    </a:lnTo>
                    <a:lnTo>
                      <a:pt x="102" y="227"/>
                    </a:lnTo>
                    <a:lnTo>
                      <a:pt x="98" y="227"/>
                    </a:lnTo>
                    <a:lnTo>
                      <a:pt x="98" y="231"/>
                    </a:lnTo>
                    <a:lnTo>
                      <a:pt x="98" y="231"/>
                    </a:lnTo>
                    <a:lnTo>
                      <a:pt x="98" y="235"/>
                    </a:lnTo>
                    <a:lnTo>
                      <a:pt x="98" y="235"/>
                    </a:lnTo>
                    <a:lnTo>
                      <a:pt x="98" y="235"/>
                    </a:lnTo>
                    <a:lnTo>
                      <a:pt x="98" y="235"/>
                    </a:lnTo>
                    <a:lnTo>
                      <a:pt x="94" y="235"/>
                    </a:lnTo>
                    <a:lnTo>
                      <a:pt x="94" y="235"/>
                    </a:lnTo>
                    <a:lnTo>
                      <a:pt x="94" y="231"/>
                    </a:lnTo>
                    <a:lnTo>
                      <a:pt x="94" y="227"/>
                    </a:lnTo>
                    <a:lnTo>
                      <a:pt x="90" y="227"/>
                    </a:lnTo>
                    <a:lnTo>
                      <a:pt x="86" y="227"/>
                    </a:lnTo>
                    <a:lnTo>
                      <a:pt x="83" y="227"/>
                    </a:lnTo>
                    <a:lnTo>
                      <a:pt x="83" y="227"/>
                    </a:lnTo>
                    <a:lnTo>
                      <a:pt x="79" y="227"/>
                    </a:lnTo>
                    <a:lnTo>
                      <a:pt x="79" y="227"/>
                    </a:lnTo>
                    <a:lnTo>
                      <a:pt x="79" y="231"/>
                    </a:lnTo>
                    <a:lnTo>
                      <a:pt x="79" y="235"/>
                    </a:lnTo>
                    <a:lnTo>
                      <a:pt x="79" y="239"/>
                    </a:lnTo>
                    <a:lnTo>
                      <a:pt x="79" y="239"/>
                    </a:lnTo>
                    <a:lnTo>
                      <a:pt x="79" y="242"/>
                    </a:lnTo>
                    <a:lnTo>
                      <a:pt x="79" y="246"/>
                    </a:lnTo>
                    <a:lnTo>
                      <a:pt x="83" y="246"/>
                    </a:lnTo>
                    <a:lnTo>
                      <a:pt x="90" y="242"/>
                    </a:lnTo>
                    <a:moveTo>
                      <a:pt x="32" y="145"/>
                    </a:moveTo>
                    <a:lnTo>
                      <a:pt x="32" y="145"/>
                    </a:lnTo>
                    <a:lnTo>
                      <a:pt x="28" y="145"/>
                    </a:lnTo>
                    <a:lnTo>
                      <a:pt x="28" y="145"/>
                    </a:lnTo>
                    <a:lnTo>
                      <a:pt x="28" y="141"/>
                    </a:lnTo>
                    <a:lnTo>
                      <a:pt x="28" y="137"/>
                    </a:lnTo>
                    <a:lnTo>
                      <a:pt x="28" y="137"/>
                    </a:lnTo>
                    <a:lnTo>
                      <a:pt x="24" y="133"/>
                    </a:lnTo>
                    <a:lnTo>
                      <a:pt x="24" y="137"/>
                    </a:lnTo>
                    <a:lnTo>
                      <a:pt x="24" y="137"/>
                    </a:lnTo>
                    <a:lnTo>
                      <a:pt x="20" y="137"/>
                    </a:lnTo>
                    <a:lnTo>
                      <a:pt x="20" y="133"/>
                    </a:lnTo>
                    <a:lnTo>
                      <a:pt x="16" y="129"/>
                    </a:lnTo>
                    <a:lnTo>
                      <a:pt x="16" y="129"/>
                    </a:lnTo>
                    <a:lnTo>
                      <a:pt x="16" y="129"/>
                    </a:lnTo>
                    <a:lnTo>
                      <a:pt x="24" y="125"/>
                    </a:lnTo>
                    <a:lnTo>
                      <a:pt x="24" y="125"/>
                    </a:lnTo>
                    <a:lnTo>
                      <a:pt x="24" y="129"/>
                    </a:lnTo>
                    <a:lnTo>
                      <a:pt x="24" y="121"/>
                    </a:lnTo>
                    <a:lnTo>
                      <a:pt x="24" y="125"/>
                    </a:lnTo>
                    <a:lnTo>
                      <a:pt x="24" y="125"/>
                    </a:lnTo>
                    <a:lnTo>
                      <a:pt x="20" y="121"/>
                    </a:lnTo>
                    <a:lnTo>
                      <a:pt x="20" y="121"/>
                    </a:lnTo>
                    <a:lnTo>
                      <a:pt x="20" y="121"/>
                    </a:lnTo>
                    <a:lnTo>
                      <a:pt x="20" y="117"/>
                    </a:lnTo>
                    <a:lnTo>
                      <a:pt x="20" y="114"/>
                    </a:lnTo>
                    <a:lnTo>
                      <a:pt x="20" y="114"/>
                    </a:lnTo>
                    <a:lnTo>
                      <a:pt x="20" y="110"/>
                    </a:lnTo>
                    <a:lnTo>
                      <a:pt x="16" y="110"/>
                    </a:lnTo>
                    <a:lnTo>
                      <a:pt x="16" y="110"/>
                    </a:lnTo>
                    <a:lnTo>
                      <a:pt x="16" y="106"/>
                    </a:lnTo>
                    <a:lnTo>
                      <a:pt x="16" y="102"/>
                    </a:lnTo>
                    <a:lnTo>
                      <a:pt x="20" y="102"/>
                    </a:lnTo>
                    <a:lnTo>
                      <a:pt x="20" y="102"/>
                    </a:lnTo>
                    <a:lnTo>
                      <a:pt x="20" y="102"/>
                    </a:lnTo>
                    <a:lnTo>
                      <a:pt x="20" y="110"/>
                    </a:lnTo>
                    <a:lnTo>
                      <a:pt x="28" y="117"/>
                    </a:lnTo>
                    <a:lnTo>
                      <a:pt x="32" y="121"/>
                    </a:lnTo>
                    <a:lnTo>
                      <a:pt x="32" y="125"/>
                    </a:lnTo>
                    <a:lnTo>
                      <a:pt x="32" y="129"/>
                    </a:lnTo>
                    <a:lnTo>
                      <a:pt x="28" y="129"/>
                    </a:lnTo>
                    <a:lnTo>
                      <a:pt x="28" y="129"/>
                    </a:lnTo>
                    <a:lnTo>
                      <a:pt x="32" y="133"/>
                    </a:lnTo>
                    <a:lnTo>
                      <a:pt x="32" y="133"/>
                    </a:lnTo>
                    <a:lnTo>
                      <a:pt x="32" y="133"/>
                    </a:lnTo>
                    <a:lnTo>
                      <a:pt x="32" y="137"/>
                    </a:lnTo>
                    <a:lnTo>
                      <a:pt x="32" y="141"/>
                    </a:lnTo>
                    <a:lnTo>
                      <a:pt x="32" y="141"/>
                    </a:lnTo>
                    <a:lnTo>
                      <a:pt x="32" y="145"/>
                    </a:lnTo>
                    <a:lnTo>
                      <a:pt x="32" y="145"/>
                    </a:lnTo>
                    <a:moveTo>
                      <a:pt x="43" y="239"/>
                    </a:moveTo>
                    <a:lnTo>
                      <a:pt x="43" y="239"/>
                    </a:lnTo>
                    <a:lnTo>
                      <a:pt x="43" y="239"/>
                    </a:lnTo>
                    <a:lnTo>
                      <a:pt x="40" y="235"/>
                    </a:lnTo>
                    <a:lnTo>
                      <a:pt x="40" y="231"/>
                    </a:lnTo>
                    <a:lnTo>
                      <a:pt x="40" y="227"/>
                    </a:lnTo>
                    <a:lnTo>
                      <a:pt x="43" y="223"/>
                    </a:lnTo>
                    <a:lnTo>
                      <a:pt x="43" y="219"/>
                    </a:lnTo>
                    <a:lnTo>
                      <a:pt x="47" y="215"/>
                    </a:lnTo>
                    <a:lnTo>
                      <a:pt x="43" y="215"/>
                    </a:lnTo>
                    <a:lnTo>
                      <a:pt x="40" y="215"/>
                    </a:lnTo>
                    <a:lnTo>
                      <a:pt x="40" y="211"/>
                    </a:lnTo>
                    <a:lnTo>
                      <a:pt x="40" y="215"/>
                    </a:lnTo>
                    <a:lnTo>
                      <a:pt x="36" y="215"/>
                    </a:lnTo>
                    <a:lnTo>
                      <a:pt x="36" y="215"/>
                    </a:lnTo>
                    <a:lnTo>
                      <a:pt x="36" y="211"/>
                    </a:lnTo>
                    <a:lnTo>
                      <a:pt x="36" y="207"/>
                    </a:lnTo>
                    <a:lnTo>
                      <a:pt x="36" y="207"/>
                    </a:lnTo>
                    <a:lnTo>
                      <a:pt x="36" y="207"/>
                    </a:lnTo>
                    <a:lnTo>
                      <a:pt x="36" y="203"/>
                    </a:lnTo>
                    <a:lnTo>
                      <a:pt x="40" y="203"/>
                    </a:lnTo>
                    <a:lnTo>
                      <a:pt x="40" y="203"/>
                    </a:lnTo>
                    <a:lnTo>
                      <a:pt x="40" y="203"/>
                    </a:lnTo>
                    <a:lnTo>
                      <a:pt x="40" y="203"/>
                    </a:lnTo>
                    <a:lnTo>
                      <a:pt x="40" y="203"/>
                    </a:lnTo>
                    <a:lnTo>
                      <a:pt x="40" y="203"/>
                    </a:lnTo>
                    <a:lnTo>
                      <a:pt x="40" y="203"/>
                    </a:lnTo>
                    <a:lnTo>
                      <a:pt x="40" y="199"/>
                    </a:lnTo>
                    <a:lnTo>
                      <a:pt x="36" y="196"/>
                    </a:lnTo>
                    <a:lnTo>
                      <a:pt x="40" y="196"/>
                    </a:lnTo>
                    <a:lnTo>
                      <a:pt x="40" y="196"/>
                    </a:lnTo>
                    <a:lnTo>
                      <a:pt x="43" y="196"/>
                    </a:lnTo>
                    <a:lnTo>
                      <a:pt x="43" y="199"/>
                    </a:lnTo>
                    <a:lnTo>
                      <a:pt x="43" y="199"/>
                    </a:lnTo>
                    <a:lnTo>
                      <a:pt x="47" y="203"/>
                    </a:lnTo>
                    <a:lnTo>
                      <a:pt x="47" y="203"/>
                    </a:lnTo>
                    <a:lnTo>
                      <a:pt x="47" y="203"/>
                    </a:lnTo>
                    <a:lnTo>
                      <a:pt x="47" y="203"/>
                    </a:lnTo>
                    <a:lnTo>
                      <a:pt x="47" y="203"/>
                    </a:lnTo>
                    <a:lnTo>
                      <a:pt x="47" y="207"/>
                    </a:lnTo>
                    <a:lnTo>
                      <a:pt x="51" y="207"/>
                    </a:lnTo>
                    <a:lnTo>
                      <a:pt x="51" y="207"/>
                    </a:lnTo>
                    <a:lnTo>
                      <a:pt x="51" y="207"/>
                    </a:lnTo>
                    <a:lnTo>
                      <a:pt x="55" y="211"/>
                    </a:lnTo>
                    <a:lnTo>
                      <a:pt x="55" y="211"/>
                    </a:lnTo>
                    <a:lnTo>
                      <a:pt x="55" y="215"/>
                    </a:lnTo>
                    <a:lnTo>
                      <a:pt x="59" y="215"/>
                    </a:lnTo>
                    <a:lnTo>
                      <a:pt x="59" y="219"/>
                    </a:lnTo>
                    <a:lnTo>
                      <a:pt x="59" y="223"/>
                    </a:lnTo>
                    <a:lnTo>
                      <a:pt x="59" y="227"/>
                    </a:lnTo>
                    <a:lnTo>
                      <a:pt x="55" y="227"/>
                    </a:lnTo>
                    <a:lnTo>
                      <a:pt x="55" y="227"/>
                    </a:lnTo>
                    <a:lnTo>
                      <a:pt x="55" y="227"/>
                    </a:lnTo>
                    <a:lnTo>
                      <a:pt x="55" y="227"/>
                    </a:lnTo>
                    <a:lnTo>
                      <a:pt x="59" y="223"/>
                    </a:lnTo>
                    <a:lnTo>
                      <a:pt x="55" y="219"/>
                    </a:lnTo>
                    <a:lnTo>
                      <a:pt x="55" y="219"/>
                    </a:lnTo>
                    <a:lnTo>
                      <a:pt x="55" y="215"/>
                    </a:lnTo>
                    <a:lnTo>
                      <a:pt x="51" y="215"/>
                    </a:lnTo>
                    <a:lnTo>
                      <a:pt x="55" y="219"/>
                    </a:lnTo>
                    <a:lnTo>
                      <a:pt x="51" y="219"/>
                    </a:lnTo>
                    <a:lnTo>
                      <a:pt x="51" y="215"/>
                    </a:lnTo>
                    <a:lnTo>
                      <a:pt x="47" y="215"/>
                    </a:lnTo>
                    <a:lnTo>
                      <a:pt x="47" y="215"/>
                    </a:lnTo>
                    <a:lnTo>
                      <a:pt x="47" y="215"/>
                    </a:lnTo>
                    <a:lnTo>
                      <a:pt x="47" y="215"/>
                    </a:lnTo>
                    <a:lnTo>
                      <a:pt x="47" y="215"/>
                    </a:lnTo>
                    <a:lnTo>
                      <a:pt x="47" y="219"/>
                    </a:lnTo>
                    <a:lnTo>
                      <a:pt x="47" y="219"/>
                    </a:lnTo>
                    <a:lnTo>
                      <a:pt x="47" y="219"/>
                    </a:lnTo>
                    <a:lnTo>
                      <a:pt x="47" y="223"/>
                    </a:lnTo>
                    <a:lnTo>
                      <a:pt x="47" y="223"/>
                    </a:lnTo>
                    <a:lnTo>
                      <a:pt x="43" y="227"/>
                    </a:lnTo>
                    <a:lnTo>
                      <a:pt x="43" y="231"/>
                    </a:lnTo>
                    <a:lnTo>
                      <a:pt x="43" y="231"/>
                    </a:lnTo>
                    <a:lnTo>
                      <a:pt x="47" y="231"/>
                    </a:lnTo>
                    <a:lnTo>
                      <a:pt x="47" y="227"/>
                    </a:lnTo>
                    <a:lnTo>
                      <a:pt x="47" y="227"/>
                    </a:lnTo>
                    <a:lnTo>
                      <a:pt x="47" y="231"/>
                    </a:lnTo>
                    <a:lnTo>
                      <a:pt x="47" y="231"/>
                    </a:lnTo>
                    <a:lnTo>
                      <a:pt x="47" y="235"/>
                    </a:lnTo>
                    <a:lnTo>
                      <a:pt x="47" y="235"/>
                    </a:lnTo>
                    <a:lnTo>
                      <a:pt x="47" y="235"/>
                    </a:lnTo>
                    <a:lnTo>
                      <a:pt x="47" y="239"/>
                    </a:lnTo>
                    <a:lnTo>
                      <a:pt x="47" y="239"/>
                    </a:lnTo>
                    <a:lnTo>
                      <a:pt x="47" y="239"/>
                    </a:lnTo>
                    <a:lnTo>
                      <a:pt x="47" y="242"/>
                    </a:lnTo>
                    <a:lnTo>
                      <a:pt x="47" y="242"/>
                    </a:lnTo>
                    <a:lnTo>
                      <a:pt x="43" y="242"/>
                    </a:lnTo>
                    <a:lnTo>
                      <a:pt x="43" y="242"/>
                    </a:lnTo>
                    <a:lnTo>
                      <a:pt x="43" y="242"/>
                    </a:lnTo>
                    <a:lnTo>
                      <a:pt x="43" y="242"/>
                    </a:lnTo>
                    <a:lnTo>
                      <a:pt x="43" y="239"/>
                    </a:lnTo>
                    <a:moveTo>
                      <a:pt x="32" y="102"/>
                    </a:moveTo>
                    <a:lnTo>
                      <a:pt x="32" y="102"/>
                    </a:lnTo>
                    <a:lnTo>
                      <a:pt x="32" y="102"/>
                    </a:lnTo>
                    <a:lnTo>
                      <a:pt x="28" y="98"/>
                    </a:lnTo>
                    <a:lnTo>
                      <a:pt x="28" y="98"/>
                    </a:lnTo>
                    <a:lnTo>
                      <a:pt x="28" y="98"/>
                    </a:lnTo>
                    <a:lnTo>
                      <a:pt x="28" y="98"/>
                    </a:lnTo>
                    <a:lnTo>
                      <a:pt x="28" y="98"/>
                    </a:lnTo>
                    <a:lnTo>
                      <a:pt x="28" y="94"/>
                    </a:lnTo>
                    <a:lnTo>
                      <a:pt x="24" y="98"/>
                    </a:lnTo>
                    <a:lnTo>
                      <a:pt x="24" y="94"/>
                    </a:lnTo>
                    <a:lnTo>
                      <a:pt x="24" y="94"/>
                    </a:lnTo>
                    <a:lnTo>
                      <a:pt x="24" y="90"/>
                    </a:lnTo>
                    <a:lnTo>
                      <a:pt x="24" y="90"/>
                    </a:lnTo>
                    <a:lnTo>
                      <a:pt x="24" y="90"/>
                    </a:lnTo>
                    <a:lnTo>
                      <a:pt x="20" y="94"/>
                    </a:lnTo>
                    <a:lnTo>
                      <a:pt x="20" y="94"/>
                    </a:lnTo>
                    <a:lnTo>
                      <a:pt x="20" y="90"/>
                    </a:lnTo>
                    <a:lnTo>
                      <a:pt x="16" y="90"/>
                    </a:lnTo>
                    <a:lnTo>
                      <a:pt x="16" y="82"/>
                    </a:lnTo>
                    <a:lnTo>
                      <a:pt x="16" y="82"/>
                    </a:lnTo>
                    <a:lnTo>
                      <a:pt x="16" y="82"/>
                    </a:lnTo>
                    <a:lnTo>
                      <a:pt x="16" y="82"/>
                    </a:lnTo>
                    <a:lnTo>
                      <a:pt x="24" y="90"/>
                    </a:lnTo>
                    <a:lnTo>
                      <a:pt x="32" y="90"/>
                    </a:lnTo>
                    <a:lnTo>
                      <a:pt x="36" y="98"/>
                    </a:lnTo>
                    <a:lnTo>
                      <a:pt x="40" y="98"/>
                    </a:lnTo>
                    <a:lnTo>
                      <a:pt x="40" y="102"/>
                    </a:lnTo>
                    <a:lnTo>
                      <a:pt x="36" y="106"/>
                    </a:lnTo>
                    <a:lnTo>
                      <a:pt x="32" y="110"/>
                    </a:lnTo>
                    <a:lnTo>
                      <a:pt x="32" y="110"/>
                    </a:lnTo>
                    <a:lnTo>
                      <a:pt x="32" y="106"/>
                    </a:lnTo>
                    <a:lnTo>
                      <a:pt x="32" y="106"/>
                    </a:lnTo>
                    <a:lnTo>
                      <a:pt x="32" y="102"/>
                    </a:lnTo>
                    <a:moveTo>
                      <a:pt x="51" y="184"/>
                    </a:moveTo>
                    <a:lnTo>
                      <a:pt x="51" y="184"/>
                    </a:lnTo>
                    <a:lnTo>
                      <a:pt x="51" y="184"/>
                    </a:lnTo>
                    <a:lnTo>
                      <a:pt x="51" y="180"/>
                    </a:lnTo>
                    <a:lnTo>
                      <a:pt x="51" y="180"/>
                    </a:lnTo>
                    <a:lnTo>
                      <a:pt x="51" y="180"/>
                    </a:lnTo>
                    <a:lnTo>
                      <a:pt x="51" y="180"/>
                    </a:lnTo>
                    <a:lnTo>
                      <a:pt x="51" y="176"/>
                    </a:lnTo>
                    <a:lnTo>
                      <a:pt x="55" y="176"/>
                    </a:lnTo>
                    <a:lnTo>
                      <a:pt x="55" y="176"/>
                    </a:lnTo>
                    <a:lnTo>
                      <a:pt x="55" y="180"/>
                    </a:lnTo>
                    <a:lnTo>
                      <a:pt x="55" y="180"/>
                    </a:lnTo>
                    <a:lnTo>
                      <a:pt x="59" y="180"/>
                    </a:lnTo>
                    <a:lnTo>
                      <a:pt x="63" y="184"/>
                    </a:lnTo>
                    <a:lnTo>
                      <a:pt x="67" y="188"/>
                    </a:lnTo>
                    <a:lnTo>
                      <a:pt x="67" y="192"/>
                    </a:lnTo>
                    <a:lnTo>
                      <a:pt x="71" y="196"/>
                    </a:lnTo>
                    <a:lnTo>
                      <a:pt x="71" y="196"/>
                    </a:lnTo>
                    <a:lnTo>
                      <a:pt x="71" y="203"/>
                    </a:lnTo>
                    <a:lnTo>
                      <a:pt x="71" y="203"/>
                    </a:lnTo>
                    <a:lnTo>
                      <a:pt x="71" y="207"/>
                    </a:lnTo>
                    <a:lnTo>
                      <a:pt x="67" y="211"/>
                    </a:lnTo>
                    <a:lnTo>
                      <a:pt x="63" y="215"/>
                    </a:lnTo>
                    <a:lnTo>
                      <a:pt x="63" y="211"/>
                    </a:lnTo>
                    <a:lnTo>
                      <a:pt x="59" y="211"/>
                    </a:lnTo>
                    <a:lnTo>
                      <a:pt x="63" y="211"/>
                    </a:lnTo>
                    <a:lnTo>
                      <a:pt x="63" y="211"/>
                    </a:lnTo>
                    <a:lnTo>
                      <a:pt x="63" y="211"/>
                    </a:lnTo>
                    <a:lnTo>
                      <a:pt x="63" y="211"/>
                    </a:lnTo>
                    <a:lnTo>
                      <a:pt x="63" y="207"/>
                    </a:lnTo>
                    <a:lnTo>
                      <a:pt x="63" y="207"/>
                    </a:lnTo>
                    <a:lnTo>
                      <a:pt x="63" y="207"/>
                    </a:lnTo>
                    <a:lnTo>
                      <a:pt x="63" y="207"/>
                    </a:lnTo>
                    <a:lnTo>
                      <a:pt x="63" y="211"/>
                    </a:lnTo>
                    <a:lnTo>
                      <a:pt x="59" y="211"/>
                    </a:lnTo>
                    <a:lnTo>
                      <a:pt x="59" y="211"/>
                    </a:lnTo>
                    <a:lnTo>
                      <a:pt x="59" y="211"/>
                    </a:lnTo>
                    <a:lnTo>
                      <a:pt x="55" y="207"/>
                    </a:lnTo>
                    <a:lnTo>
                      <a:pt x="55" y="207"/>
                    </a:lnTo>
                    <a:lnTo>
                      <a:pt x="55" y="203"/>
                    </a:lnTo>
                    <a:lnTo>
                      <a:pt x="51" y="199"/>
                    </a:lnTo>
                    <a:lnTo>
                      <a:pt x="51" y="196"/>
                    </a:lnTo>
                    <a:lnTo>
                      <a:pt x="51" y="196"/>
                    </a:lnTo>
                    <a:lnTo>
                      <a:pt x="51" y="192"/>
                    </a:lnTo>
                    <a:lnTo>
                      <a:pt x="51" y="192"/>
                    </a:lnTo>
                    <a:lnTo>
                      <a:pt x="51" y="192"/>
                    </a:lnTo>
                    <a:lnTo>
                      <a:pt x="51" y="188"/>
                    </a:lnTo>
                    <a:lnTo>
                      <a:pt x="51" y="184"/>
                    </a:lnTo>
                    <a:moveTo>
                      <a:pt x="75" y="75"/>
                    </a:moveTo>
                    <a:lnTo>
                      <a:pt x="75" y="75"/>
                    </a:lnTo>
                    <a:lnTo>
                      <a:pt x="75" y="82"/>
                    </a:lnTo>
                    <a:lnTo>
                      <a:pt x="75" y="82"/>
                    </a:lnTo>
                    <a:lnTo>
                      <a:pt x="79" y="90"/>
                    </a:lnTo>
                    <a:lnTo>
                      <a:pt x="79" y="94"/>
                    </a:lnTo>
                    <a:lnTo>
                      <a:pt x="75" y="94"/>
                    </a:lnTo>
                    <a:lnTo>
                      <a:pt x="75" y="94"/>
                    </a:lnTo>
                    <a:lnTo>
                      <a:pt x="75" y="94"/>
                    </a:lnTo>
                    <a:lnTo>
                      <a:pt x="75" y="98"/>
                    </a:lnTo>
                    <a:lnTo>
                      <a:pt x="71" y="98"/>
                    </a:lnTo>
                    <a:lnTo>
                      <a:pt x="71" y="98"/>
                    </a:lnTo>
                    <a:lnTo>
                      <a:pt x="67" y="102"/>
                    </a:lnTo>
                    <a:lnTo>
                      <a:pt x="63" y="102"/>
                    </a:lnTo>
                    <a:lnTo>
                      <a:pt x="63" y="98"/>
                    </a:lnTo>
                    <a:lnTo>
                      <a:pt x="59" y="94"/>
                    </a:lnTo>
                    <a:lnTo>
                      <a:pt x="59" y="94"/>
                    </a:lnTo>
                    <a:lnTo>
                      <a:pt x="59" y="94"/>
                    </a:lnTo>
                    <a:lnTo>
                      <a:pt x="51" y="90"/>
                    </a:lnTo>
                    <a:lnTo>
                      <a:pt x="47" y="82"/>
                    </a:lnTo>
                    <a:lnTo>
                      <a:pt x="47" y="82"/>
                    </a:lnTo>
                    <a:lnTo>
                      <a:pt x="51" y="82"/>
                    </a:lnTo>
                    <a:lnTo>
                      <a:pt x="55" y="82"/>
                    </a:lnTo>
                    <a:lnTo>
                      <a:pt x="55" y="78"/>
                    </a:lnTo>
                    <a:lnTo>
                      <a:pt x="55" y="78"/>
                    </a:lnTo>
                    <a:lnTo>
                      <a:pt x="55" y="78"/>
                    </a:lnTo>
                    <a:lnTo>
                      <a:pt x="59" y="75"/>
                    </a:lnTo>
                    <a:lnTo>
                      <a:pt x="63" y="71"/>
                    </a:lnTo>
                    <a:lnTo>
                      <a:pt x="63" y="71"/>
                    </a:lnTo>
                    <a:lnTo>
                      <a:pt x="67" y="71"/>
                    </a:lnTo>
                    <a:lnTo>
                      <a:pt x="67" y="67"/>
                    </a:lnTo>
                    <a:lnTo>
                      <a:pt x="67" y="67"/>
                    </a:lnTo>
                    <a:lnTo>
                      <a:pt x="67" y="63"/>
                    </a:lnTo>
                    <a:lnTo>
                      <a:pt x="67" y="59"/>
                    </a:lnTo>
                    <a:lnTo>
                      <a:pt x="67" y="59"/>
                    </a:lnTo>
                    <a:lnTo>
                      <a:pt x="71" y="59"/>
                    </a:lnTo>
                    <a:lnTo>
                      <a:pt x="75" y="59"/>
                    </a:lnTo>
                    <a:lnTo>
                      <a:pt x="75" y="59"/>
                    </a:lnTo>
                    <a:lnTo>
                      <a:pt x="75" y="71"/>
                    </a:lnTo>
                    <a:lnTo>
                      <a:pt x="75" y="75"/>
                    </a:lnTo>
                    <a:moveTo>
                      <a:pt x="67" y="172"/>
                    </a:moveTo>
                    <a:lnTo>
                      <a:pt x="67" y="172"/>
                    </a:lnTo>
                    <a:lnTo>
                      <a:pt x="67" y="172"/>
                    </a:lnTo>
                    <a:lnTo>
                      <a:pt x="63" y="168"/>
                    </a:lnTo>
                    <a:lnTo>
                      <a:pt x="63" y="168"/>
                    </a:lnTo>
                    <a:lnTo>
                      <a:pt x="63" y="164"/>
                    </a:lnTo>
                    <a:lnTo>
                      <a:pt x="63" y="164"/>
                    </a:lnTo>
                    <a:lnTo>
                      <a:pt x="67" y="164"/>
                    </a:lnTo>
                    <a:lnTo>
                      <a:pt x="67" y="164"/>
                    </a:lnTo>
                    <a:lnTo>
                      <a:pt x="67" y="164"/>
                    </a:lnTo>
                    <a:lnTo>
                      <a:pt x="67" y="164"/>
                    </a:lnTo>
                    <a:lnTo>
                      <a:pt x="67" y="164"/>
                    </a:lnTo>
                    <a:lnTo>
                      <a:pt x="67" y="164"/>
                    </a:lnTo>
                    <a:lnTo>
                      <a:pt x="71" y="164"/>
                    </a:lnTo>
                    <a:lnTo>
                      <a:pt x="71" y="164"/>
                    </a:lnTo>
                    <a:lnTo>
                      <a:pt x="75" y="160"/>
                    </a:lnTo>
                    <a:lnTo>
                      <a:pt x="75" y="160"/>
                    </a:lnTo>
                    <a:lnTo>
                      <a:pt x="75" y="160"/>
                    </a:lnTo>
                    <a:lnTo>
                      <a:pt x="79" y="160"/>
                    </a:lnTo>
                    <a:lnTo>
                      <a:pt x="79" y="160"/>
                    </a:lnTo>
                    <a:lnTo>
                      <a:pt x="79" y="160"/>
                    </a:lnTo>
                    <a:lnTo>
                      <a:pt x="79" y="160"/>
                    </a:lnTo>
                    <a:lnTo>
                      <a:pt x="79" y="160"/>
                    </a:lnTo>
                    <a:lnTo>
                      <a:pt x="79" y="160"/>
                    </a:lnTo>
                    <a:lnTo>
                      <a:pt x="83" y="160"/>
                    </a:lnTo>
                    <a:lnTo>
                      <a:pt x="83" y="160"/>
                    </a:lnTo>
                    <a:lnTo>
                      <a:pt x="83" y="160"/>
                    </a:lnTo>
                    <a:lnTo>
                      <a:pt x="83" y="168"/>
                    </a:lnTo>
                    <a:lnTo>
                      <a:pt x="83" y="172"/>
                    </a:lnTo>
                    <a:lnTo>
                      <a:pt x="79" y="180"/>
                    </a:lnTo>
                    <a:lnTo>
                      <a:pt x="79" y="180"/>
                    </a:lnTo>
                    <a:lnTo>
                      <a:pt x="83" y="184"/>
                    </a:lnTo>
                    <a:lnTo>
                      <a:pt x="83" y="188"/>
                    </a:lnTo>
                    <a:lnTo>
                      <a:pt x="83" y="188"/>
                    </a:lnTo>
                    <a:lnTo>
                      <a:pt x="79" y="184"/>
                    </a:lnTo>
                    <a:lnTo>
                      <a:pt x="79" y="184"/>
                    </a:lnTo>
                    <a:lnTo>
                      <a:pt x="75" y="188"/>
                    </a:lnTo>
                    <a:lnTo>
                      <a:pt x="71" y="188"/>
                    </a:lnTo>
                    <a:lnTo>
                      <a:pt x="71" y="188"/>
                    </a:lnTo>
                    <a:lnTo>
                      <a:pt x="67" y="180"/>
                    </a:lnTo>
                    <a:lnTo>
                      <a:pt x="67" y="180"/>
                    </a:lnTo>
                    <a:lnTo>
                      <a:pt x="67" y="180"/>
                    </a:lnTo>
                    <a:lnTo>
                      <a:pt x="67" y="180"/>
                    </a:lnTo>
                    <a:lnTo>
                      <a:pt x="67" y="180"/>
                    </a:lnTo>
                    <a:lnTo>
                      <a:pt x="63" y="180"/>
                    </a:lnTo>
                    <a:lnTo>
                      <a:pt x="63" y="180"/>
                    </a:lnTo>
                    <a:lnTo>
                      <a:pt x="59" y="180"/>
                    </a:lnTo>
                    <a:lnTo>
                      <a:pt x="59" y="176"/>
                    </a:lnTo>
                    <a:lnTo>
                      <a:pt x="59" y="176"/>
                    </a:lnTo>
                    <a:lnTo>
                      <a:pt x="59" y="172"/>
                    </a:lnTo>
                    <a:lnTo>
                      <a:pt x="67" y="172"/>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31" name="Freeform 34">
                <a:extLst>
                  <a:ext uri="{FF2B5EF4-FFF2-40B4-BE49-F238E27FC236}">
                    <a16:creationId xmlns:a16="http://schemas.microsoft.com/office/drawing/2014/main" id="{9D17A5DD-FF8E-88A6-B7B7-EA5B3085205B}"/>
                  </a:ext>
                </a:extLst>
              </p:cNvPr>
              <p:cNvSpPr>
                <a:spLocks noEditPoints="1"/>
              </p:cNvSpPr>
              <p:nvPr/>
            </p:nvSpPr>
            <p:spPr bwMode="auto">
              <a:xfrm>
                <a:off x="1046163" y="3708400"/>
                <a:ext cx="279400" cy="427038"/>
              </a:xfrm>
              <a:custGeom>
                <a:avLst/>
                <a:gdLst>
                  <a:gd name="T0" fmla="*/ 71 w 176"/>
                  <a:gd name="T1" fmla="*/ 101 h 269"/>
                  <a:gd name="T2" fmla="*/ 28 w 176"/>
                  <a:gd name="T3" fmla="*/ 125 h 269"/>
                  <a:gd name="T4" fmla="*/ 24 w 176"/>
                  <a:gd name="T5" fmla="*/ 113 h 269"/>
                  <a:gd name="T6" fmla="*/ 32 w 176"/>
                  <a:gd name="T7" fmla="*/ 117 h 269"/>
                  <a:gd name="T8" fmla="*/ 43 w 176"/>
                  <a:gd name="T9" fmla="*/ 129 h 269"/>
                  <a:gd name="T10" fmla="*/ 59 w 176"/>
                  <a:gd name="T11" fmla="*/ 129 h 269"/>
                  <a:gd name="T12" fmla="*/ 129 w 176"/>
                  <a:gd name="T13" fmla="*/ 23 h 269"/>
                  <a:gd name="T14" fmla="*/ 125 w 176"/>
                  <a:gd name="T15" fmla="*/ 4 h 269"/>
                  <a:gd name="T16" fmla="*/ 98 w 176"/>
                  <a:gd name="T17" fmla="*/ 11 h 269"/>
                  <a:gd name="T18" fmla="*/ 86 w 176"/>
                  <a:gd name="T19" fmla="*/ 39 h 269"/>
                  <a:gd name="T20" fmla="*/ 59 w 176"/>
                  <a:gd name="T21" fmla="*/ 51 h 269"/>
                  <a:gd name="T22" fmla="*/ 24 w 176"/>
                  <a:gd name="T23" fmla="*/ 66 h 269"/>
                  <a:gd name="T24" fmla="*/ 4 w 176"/>
                  <a:gd name="T25" fmla="*/ 74 h 269"/>
                  <a:gd name="T26" fmla="*/ 16 w 176"/>
                  <a:gd name="T27" fmla="*/ 82 h 269"/>
                  <a:gd name="T28" fmla="*/ 24 w 176"/>
                  <a:gd name="T29" fmla="*/ 101 h 269"/>
                  <a:gd name="T30" fmla="*/ 24 w 176"/>
                  <a:gd name="T31" fmla="*/ 93 h 269"/>
                  <a:gd name="T32" fmla="*/ 39 w 176"/>
                  <a:gd name="T33" fmla="*/ 90 h 269"/>
                  <a:gd name="T34" fmla="*/ 43 w 176"/>
                  <a:gd name="T35" fmla="*/ 97 h 269"/>
                  <a:gd name="T36" fmla="*/ 51 w 176"/>
                  <a:gd name="T37" fmla="*/ 93 h 269"/>
                  <a:gd name="T38" fmla="*/ 63 w 176"/>
                  <a:gd name="T39" fmla="*/ 86 h 269"/>
                  <a:gd name="T40" fmla="*/ 51 w 176"/>
                  <a:gd name="T41" fmla="*/ 74 h 269"/>
                  <a:gd name="T42" fmla="*/ 59 w 176"/>
                  <a:gd name="T43" fmla="*/ 58 h 269"/>
                  <a:gd name="T44" fmla="*/ 82 w 176"/>
                  <a:gd name="T45" fmla="*/ 66 h 269"/>
                  <a:gd name="T46" fmla="*/ 67 w 176"/>
                  <a:gd name="T47" fmla="*/ 82 h 269"/>
                  <a:gd name="T48" fmla="*/ 71 w 176"/>
                  <a:gd name="T49" fmla="*/ 82 h 269"/>
                  <a:gd name="T50" fmla="*/ 82 w 176"/>
                  <a:gd name="T51" fmla="*/ 74 h 269"/>
                  <a:gd name="T52" fmla="*/ 94 w 176"/>
                  <a:gd name="T53" fmla="*/ 43 h 269"/>
                  <a:gd name="T54" fmla="*/ 94 w 176"/>
                  <a:gd name="T55" fmla="*/ 58 h 269"/>
                  <a:gd name="T56" fmla="*/ 94 w 176"/>
                  <a:gd name="T57" fmla="*/ 70 h 269"/>
                  <a:gd name="T58" fmla="*/ 78 w 176"/>
                  <a:gd name="T59" fmla="*/ 82 h 269"/>
                  <a:gd name="T60" fmla="*/ 82 w 176"/>
                  <a:gd name="T61" fmla="*/ 93 h 269"/>
                  <a:gd name="T62" fmla="*/ 86 w 176"/>
                  <a:gd name="T63" fmla="*/ 90 h 269"/>
                  <a:gd name="T64" fmla="*/ 94 w 176"/>
                  <a:gd name="T65" fmla="*/ 90 h 269"/>
                  <a:gd name="T66" fmla="*/ 118 w 176"/>
                  <a:gd name="T67" fmla="*/ 90 h 269"/>
                  <a:gd name="T68" fmla="*/ 82 w 176"/>
                  <a:gd name="T69" fmla="*/ 125 h 269"/>
                  <a:gd name="T70" fmla="*/ 71 w 176"/>
                  <a:gd name="T71" fmla="*/ 140 h 269"/>
                  <a:gd name="T72" fmla="*/ 82 w 176"/>
                  <a:gd name="T73" fmla="*/ 148 h 269"/>
                  <a:gd name="T74" fmla="*/ 137 w 176"/>
                  <a:gd name="T75" fmla="*/ 136 h 269"/>
                  <a:gd name="T76" fmla="*/ 94 w 176"/>
                  <a:gd name="T77" fmla="*/ 172 h 269"/>
                  <a:gd name="T78" fmla="*/ 71 w 176"/>
                  <a:gd name="T79" fmla="*/ 156 h 269"/>
                  <a:gd name="T80" fmla="*/ 55 w 176"/>
                  <a:gd name="T81" fmla="*/ 168 h 269"/>
                  <a:gd name="T82" fmla="*/ 43 w 176"/>
                  <a:gd name="T83" fmla="*/ 156 h 269"/>
                  <a:gd name="T84" fmla="*/ 43 w 176"/>
                  <a:gd name="T85" fmla="*/ 160 h 269"/>
                  <a:gd name="T86" fmla="*/ 43 w 176"/>
                  <a:gd name="T87" fmla="*/ 168 h 269"/>
                  <a:gd name="T88" fmla="*/ 36 w 176"/>
                  <a:gd name="T89" fmla="*/ 191 h 269"/>
                  <a:gd name="T90" fmla="*/ 55 w 176"/>
                  <a:gd name="T91" fmla="*/ 222 h 269"/>
                  <a:gd name="T92" fmla="*/ 86 w 176"/>
                  <a:gd name="T93" fmla="*/ 238 h 269"/>
                  <a:gd name="T94" fmla="*/ 94 w 176"/>
                  <a:gd name="T95" fmla="*/ 250 h 269"/>
                  <a:gd name="T96" fmla="*/ 118 w 176"/>
                  <a:gd name="T97" fmla="*/ 261 h 269"/>
                  <a:gd name="T98" fmla="*/ 145 w 176"/>
                  <a:gd name="T99" fmla="*/ 254 h 269"/>
                  <a:gd name="T100" fmla="*/ 141 w 176"/>
                  <a:gd name="T101" fmla="*/ 211 h 269"/>
                  <a:gd name="T102" fmla="*/ 137 w 176"/>
                  <a:gd name="T103" fmla="*/ 195 h 269"/>
                  <a:gd name="T104" fmla="*/ 133 w 176"/>
                  <a:gd name="T105" fmla="*/ 164 h 269"/>
                  <a:gd name="T106" fmla="*/ 149 w 176"/>
                  <a:gd name="T107" fmla="*/ 129 h 269"/>
                  <a:gd name="T108" fmla="*/ 153 w 176"/>
                  <a:gd name="T109" fmla="*/ 109 h 269"/>
                  <a:gd name="T110" fmla="*/ 149 w 176"/>
                  <a:gd name="T111" fmla="*/ 74 h 269"/>
                  <a:gd name="T112" fmla="*/ 161 w 176"/>
                  <a:gd name="T113" fmla="*/ 58 h 269"/>
                  <a:gd name="T114" fmla="*/ 157 w 176"/>
                  <a:gd name="T115" fmla="*/ 43 h 269"/>
                  <a:gd name="T116" fmla="*/ 172 w 176"/>
                  <a:gd name="T117" fmla="*/ 27 h 269"/>
                  <a:gd name="T118" fmla="*/ 16 w 176"/>
                  <a:gd name="T119" fmla="*/ 113 h 269"/>
                  <a:gd name="T120" fmla="*/ 0 w 176"/>
                  <a:gd name="T121" fmla="*/ 117 h 269"/>
                  <a:gd name="T122" fmla="*/ 4 w 176"/>
                  <a:gd name="T123" fmla="*/ 93 h 269"/>
                  <a:gd name="T124" fmla="*/ 12 w 176"/>
                  <a:gd name="T125" fmla="*/ 97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 h="269">
                    <a:moveTo>
                      <a:pt x="82" y="101"/>
                    </a:moveTo>
                    <a:lnTo>
                      <a:pt x="82" y="101"/>
                    </a:lnTo>
                    <a:lnTo>
                      <a:pt x="86" y="101"/>
                    </a:lnTo>
                    <a:lnTo>
                      <a:pt x="86" y="105"/>
                    </a:lnTo>
                    <a:lnTo>
                      <a:pt x="82" y="109"/>
                    </a:lnTo>
                    <a:lnTo>
                      <a:pt x="78" y="109"/>
                    </a:lnTo>
                    <a:lnTo>
                      <a:pt x="75" y="109"/>
                    </a:lnTo>
                    <a:lnTo>
                      <a:pt x="71" y="109"/>
                    </a:lnTo>
                    <a:lnTo>
                      <a:pt x="71" y="105"/>
                    </a:lnTo>
                    <a:lnTo>
                      <a:pt x="71" y="101"/>
                    </a:lnTo>
                    <a:lnTo>
                      <a:pt x="75" y="101"/>
                    </a:lnTo>
                    <a:lnTo>
                      <a:pt x="78" y="97"/>
                    </a:lnTo>
                    <a:lnTo>
                      <a:pt x="82" y="101"/>
                    </a:lnTo>
                    <a:moveTo>
                      <a:pt x="32" y="117"/>
                    </a:moveTo>
                    <a:lnTo>
                      <a:pt x="32" y="117"/>
                    </a:lnTo>
                    <a:lnTo>
                      <a:pt x="32" y="117"/>
                    </a:lnTo>
                    <a:lnTo>
                      <a:pt x="32" y="121"/>
                    </a:lnTo>
                    <a:lnTo>
                      <a:pt x="32" y="125"/>
                    </a:lnTo>
                    <a:lnTo>
                      <a:pt x="28" y="125"/>
                    </a:lnTo>
                    <a:lnTo>
                      <a:pt x="28" y="125"/>
                    </a:lnTo>
                    <a:lnTo>
                      <a:pt x="28" y="125"/>
                    </a:lnTo>
                    <a:lnTo>
                      <a:pt x="28" y="125"/>
                    </a:lnTo>
                    <a:lnTo>
                      <a:pt x="28" y="125"/>
                    </a:lnTo>
                    <a:lnTo>
                      <a:pt x="28" y="121"/>
                    </a:lnTo>
                    <a:lnTo>
                      <a:pt x="28" y="121"/>
                    </a:lnTo>
                    <a:lnTo>
                      <a:pt x="24" y="121"/>
                    </a:lnTo>
                    <a:lnTo>
                      <a:pt x="24" y="121"/>
                    </a:lnTo>
                    <a:lnTo>
                      <a:pt x="24" y="117"/>
                    </a:lnTo>
                    <a:lnTo>
                      <a:pt x="24" y="117"/>
                    </a:lnTo>
                    <a:lnTo>
                      <a:pt x="24" y="113"/>
                    </a:lnTo>
                    <a:lnTo>
                      <a:pt x="24" y="113"/>
                    </a:lnTo>
                    <a:lnTo>
                      <a:pt x="24" y="113"/>
                    </a:lnTo>
                    <a:lnTo>
                      <a:pt x="24" y="113"/>
                    </a:lnTo>
                    <a:lnTo>
                      <a:pt x="28" y="113"/>
                    </a:lnTo>
                    <a:lnTo>
                      <a:pt x="28" y="113"/>
                    </a:lnTo>
                    <a:lnTo>
                      <a:pt x="28" y="113"/>
                    </a:lnTo>
                    <a:lnTo>
                      <a:pt x="28" y="113"/>
                    </a:lnTo>
                    <a:lnTo>
                      <a:pt x="28" y="113"/>
                    </a:lnTo>
                    <a:lnTo>
                      <a:pt x="32" y="117"/>
                    </a:lnTo>
                    <a:lnTo>
                      <a:pt x="32" y="117"/>
                    </a:lnTo>
                    <a:moveTo>
                      <a:pt x="59" y="129"/>
                    </a:moveTo>
                    <a:lnTo>
                      <a:pt x="59" y="129"/>
                    </a:lnTo>
                    <a:lnTo>
                      <a:pt x="59" y="133"/>
                    </a:lnTo>
                    <a:lnTo>
                      <a:pt x="59" y="136"/>
                    </a:lnTo>
                    <a:lnTo>
                      <a:pt x="59" y="136"/>
                    </a:lnTo>
                    <a:lnTo>
                      <a:pt x="51" y="133"/>
                    </a:lnTo>
                    <a:lnTo>
                      <a:pt x="43" y="133"/>
                    </a:lnTo>
                    <a:lnTo>
                      <a:pt x="43" y="129"/>
                    </a:lnTo>
                    <a:lnTo>
                      <a:pt x="43" y="129"/>
                    </a:lnTo>
                    <a:lnTo>
                      <a:pt x="43" y="129"/>
                    </a:lnTo>
                    <a:lnTo>
                      <a:pt x="43" y="129"/>
                    </a:lnTo>
                    <a:lnTo>
                      <a:pt x="47" y="129"/>
                    </a:lnTo>
                    <a:lnTo>
                      <a:pt x="47" y="129"/>
                    </a:lnTo>
                    <a:lnTo>
                      <a:pt x="47" y="129"/>
                    </a:lnTo>
                    <a:lnTo>
                      <a:pt x="51" y="129"/>
                    </a:lnTo>
                    <a:lnTo>
                      <a:pt x="51" y="129"/>
                    </a:lnTo>
                    <a:lnTo>
                      <a:pt x="55" y="129"/>
                    </a:lnTo>
                    <a:lnTo>
                      <a:pt x="55" y="129"/>
                    </a:lnTo>
                    <a:lnTo>
                      <a:pt x="59" y="129"/>
                    </a:lnTo>
                    <a:lnTo>
                      <a:pt x="59" y="129"/>
                    </a:lnTo>
                    <a:moveTo>
                      <a:pt x="168" y="19"/>
                    </a:moveTo>
                    <a:lnTo>
                      <a:pt x="168" y="19"/>
                    </a:lnTo>
                    <a:lnTo>
                      <a:pt x="168" y="19"/>
                    </a:lnTo>
                    <a:lnTo>
                      <a:pt x="164" y="19"/>
                    </a:lnTo>
                    <a:lnTo>
                      <a:pt x="164" y="11"/>
                    </a:lnTo>
                    <a:lnTo>
                      <a:pt x="164" y="8"/>
                    </a:lnTo>
                    <a:lnTo>
                      <a:pt x="157" y="8"/>
                    </a:lnTo>
                    <a:lnTo>
                      <a:pt x="153" y="8"/>
                    </a:lnTo>
                    <a:lnTo>
                      <a:pt x="137" y="23"/>
                    </a:lnTo>
                    <a:lnTo>
                      <a:pt x="129" y="23"/>
                    </a:lnTo>
                    <a:lnTo>
                      <a:pt x="129" y="23"/>
                    </a:lnTo>
                    <a:lnTo>
                      <a:pt x="125" y="23"/>
                    </a:lnTo>
                    <a:lnTo>
                      <a:pt x="125" y="23"/>
                    </a:lnTo>
                    <a:lnTo>
                      <a:pt x="125" y="19"/>
                    </a:lnTo>
                    <a:lnTo>
                      <a:pt x="125" y="19"/>
                    </a:lnTo>
                    <a:lnTo>
                      <a:pt x="125" y="15"/>
                    </a:lnTo>
                    <a:lnTo>
                      <a:pt x="129" y="11"/>
                    </a:lnTo>
                    <a:lnTo>
                      <a:pt x="129" y="11"/>
                    </a:lnTo>
                    <a:lnTo>
                      <a:pt x="125" y="8"/>
                    </a:lnTo>
                    <a:lnTo>
                      <a:pt x="125" y="4"/>
                    </a:lnTo>
                    <a:lnTo>
                      <a:pt x="125" y="4"/>
                    </a:lnTo>
                    <a:lnTo>
                      <a:pt x="125" y="0"/>
                    </a:lnTo>
                    <a:lnTo>
                      <a:pt x="121" y="0"/>
                    </a:lnTo>
                    <a:lnTo>
                      <a:pt x="118" y="0"/>
                    </a:lnTo>
                    <a:lnTo>
                      <a:pt x="114" y="0"/>
                    </a:lnTo>
                    <a:lnTo>
                      <a:pt x="114" y="0"/>
                    </a:lnTo>
                    <a:lnTo>
                      <a:pt x="110" y="4"/>
                    </a:lnTo>
                    <a:lnTo>
                      <a:pt x="106" y="8"/>
                    </a:lnTo>
                    <a:lnTo>
                      <a:pt x="102" y="8"/>
                    </a:lnTo>
                    <a:lnTo>
                      <a:pt x="98" y="11"/>
                    </a:lnTo>
                    <a:lnTo>
                      <a:pt x="98" y="15"/>
                    </a:lnTo>
                    <a:lnTo>
                      <a:pt x="94" y="15"/>
                    </a:lnTo>
                    <a:lnTo>
                      <a:pt x="94" y="15"/>
                    </a:lnTo>
                    <a:lnTo>
                      <a:pt x="94" y="15"/>
                    </a:lnTo>
                    <a:lnTo>
                      <a:pt x="94" y="15"/>
                    </a:lnTo>
                    <a:lnTo>
                      <a:pt x="94" y="19"/>
                    </a:lnTo>
                    <a:lnTo>
                      <a:pt x="90" y="23"/>
                    </a:lnTo>
                    <a:lnTo>
                      <a:pt x="90" y="27"/>
                    </a:lnTo>
                    <a:lnTo>
                      <a:pt x="86" y="31"/>
                    </a:lnTo>
                    <a:lnTo>
                      <a:pt x="86" y="39"/>
                    </a:lnTo>
                    <a:lnTo>
                      <a:pt x="86" y="43"/>
                    </a:lnTo>
                    <a:lnTo>
                      <a:pt x="86" y="43"/>
                    </a:lnTo>
                    <a:lnTo>
                      <a:pt x="71" y="47"/>
                    </a:lnTo>
                    <a:lnTo>
                      <a:pt x="71" y="47"/>
                    </a:lnTo>
                    <a:lnTo>
                      <a:pt x="71" y="47"/>
                    </a:lnTo>
                    <a:lnTo>
                      <a:pt x="67" y="47"/>
                    </a:lnTo>
                    <a:lnTo>
                      <a:pt x="67" y="47"/>
                    </a:lnTo>
                    <a:lnTo>
                      <a:pt x="63" y="47"/>
                    </a:lnTo>
                    <a:lnTo>
                      <a:pt x="63" y="51"/>
                    </a:lnTo>
                    <a:lnTo>
                      <a:pt x="59" y="51"/>
                    </a:lnTo>
                    <a:lnTo>
                      <a:pt x="47" y="51"/>
                    </a:lnTo>
                    <a:lnTo>
                      <a:pt x="43" y="54"/>
                    </a:lnTo>
                    <a:lnTo>
                      <a:pt x="36" y="58"/>
                    </a:lnTo>
                    <a:lnTo>
                      <a:pt x="32" y="58"/>
                    </a:lnTo>
                    <a:lnTo>
                      <a:pt x="32" y="58"/>
                    </a:lnTo>
                    <a:lnTo>
                      <a:pt x="32" y="62"/>
                    </a:lnTo>
                    <a:lnTo>
                      <a:pt x="32" y="62"/>
                    </a:lnTo>
                    <a:lnTo>
                      <a:pt x="24" y="66"/>
                    </a:lnTo>
                    <a:lnTo>
                      <a:pt x="24" y="66"/>
                    </a:lnTo>
                    <a:lnTo>
                      <a:pt x="24" y="66"/>
                    </a:lnTo>
                    <a:lnTo>
                      <a:pt x="24" y="66"/>
                    </a:lnTo>
                    <a:lnTo>
                      <a:pt x="20" y="66"/>
                    </a:lnTo>
                    <a:lnTo>
                      <a:pt x="20" y="66"/>
                    </a:lnTo>
                    <a:lnTo>
                      <a:pt x="20" y="66"/>
                    </a:lnTo>
                    <a:lnTo>
                      <a:pt x="16" y="66"/>
                    </a:lnTo>
                    <a:lnTo>
                      <a:pt x="16" y="66"/>
                    </a:lnTo>
                    <a:lnTo>
                      <a:pt x="12" y="70"/>
                    </a:lnTo>
                    <a:lnTo>
                      <a:pt x="12" y="70"/>
                    </a:lnTo>
                    <a:lnTo>
                      <a:pt x="4" y="74"/>
                    </a:lnTo>
                    <a:lnTo>
                      <a:pt x="4" y="74"/>
                    </a:lnTo>
                    <a:lnTo>
                      <a:pt x="4" y="74"/>
                    </a:lnTo>
                    <a:lnTo>
                      <a:pt x="4" y="78"/>
                    </a:lnTo>
                    <a:lnTo>
                      <a:pt x="4" y="82"/>
                    </a:lnTo>
                    <a:lnTo>
                      <a:pt x="8" y="82"/>
                    </a:lnTo>
                    <a:lnTo>
                      <a:pt x="16" y="93"/>
                    </a:lnTo>
                    <a:lnTo>
                      <a:pt x="16" y="93"/>
                    </a:lnTo>
                    <a:lnTo>
                      <a:pt x="16" y="93"/>
                    </a:lnTo>
                    <a:lnTo>
                      <a:pt x="16" y="82"/>
                    </a:lnTo>
                    <a:lnTo>
                      <a:pt x="16" y="82"/>
                    </a:lnTo>
                    <a:lnTo>
                      <a:pt x="16" y="82"/>
                    </a:lnTo>
                    <a:lnTo>
                      <a:pt x="20" y="82"/>
                    </a:lnTo>
                    <a:lnTo>
                      <a:pt x="20" y="86"/>
                    </a:lnTo>
                    <a:lnTo>
                      <a:pt x="20" y="86"/>
                    </a:lnTo>
                    <a:lnTo>
                      <a:pt x="20" y="90"/>
                    </a:lnTo>
                    <a:lnTo>
                      <a:pt x="20" y="93"/>
                    </a:lnTo>
                    <a:lnTo>
                      <a:pt x="20" y="93"/>
                    </a:lnTo>
                    <a:lnTo>
                      <a:pt x="20" y="97"/>
                    </a:lnTo>
                    <a:lnTo>
                      <a:pt x="20" y="101"/>
                    </a:lnTo>
                    <a:lnTo>
                      <a:pt x="24" y="101"/>
                    </a:lnTo>
                    <a:lnTo>
                      <a:pt x="24" y="101"/>
                    </a:lnTo>
                    <a:lnTo>
                      <a:pt x="24" y="101"/>
                    </a:lnTo>
                    <a:lnTo>
                      <a:pt x="24" y="101"/>
                    </a:lnTo>
                    <a:lnTo>
                      <a:pt x="24" y="97"/>
                    </a:lnTo>
                    <a:lnTo>
                      <a:pt x="24" y="93"/>
                    </a:lnTo>
                    <a:lnTo>
                      <a:pt x="24" y="90"/>
                    </a:lnTo>
                    <a:lnTo>
                      <a:pt x="24" y="86"/>
                    </a:lnTo>
                    <a:lnTo>
                      <a:pt x="24" y="86"/>
                    </a:lnTo>
                    <a:lnTo>
                      <a:pt x="28" y="86"/>
                    </a:lnTo>
                    <a:lnTo>
                      <a:pt x="28" y="90"/>
                    </a:lnTo>
                    <a:lnTo>
                      <a:pt x="24" y="93"/>
                    </a:lnTo>
                    <a:lnTo>
                      <a:pt x="24" y="97"/>
                    </a:lnTo>
                    <a:lnTo>
                      <a:pt x="28" y="101"/>
                    </a:lnTo>
                    <a:lnTo>
                      <a:pt x="28" y="101"/>
                    </a:lnTo>
                    <a:lnTo>
                      <a:pt x="32" y="105"/>
                    </a:lnTo>
                    <a:lnTo>
                      <a:pt x="32" y="105"/>
                    </a:lnTo>
                    <a:lnTo>
                      <a:pt x="36" y="101"/>
                    </a:lnTo>
                    <a:lnTo>
                      <a:pt x="36" y="101"/>
                    </a:lnTo>
                    <a:lnTo>
                      <a:pt x="39" y="97"/>
                    </a:lnTo>
                    <a:lnTo>
                      <a:pt x="39" y="93"/>
                    </a:lnTo>
                    <a:lnTo>
                      <a:pt x="39" y="90"/>
                    </a:lnTo>
                    <a:lnTo>
                      <a:pt x="39" y="86"/>
                    </a:lnTo>
                    <a:lnTo>
                      <a:pt x="39" y="82"/>
                    </a:lnTo>
                    <a:lnTo>
                      <a:pt x="36" y="82"/>
                    </a:lnTo>
                    <a:lnTo>
                      <a:pt x="36" y="82"/>
                    </a:lnTo>
                    <a:lnTo>
                      <a:pt x="39" y="82"/>
                    </a:lnTo>
                    <a:lnTo>
                      <a:pt x="39" y="86"/>
                    </a:lnTo>
                    <a:lnTo>
                      <a:pt x="43" y="90"/>
                    </a:lnTo>
                    <a:lnTo>
                      <a:pt x="43" y="93"/>
                    </a:lnTo>
                    <a:lnTo>
                      <a:pt x="43" y="97"/>
                    </a:lnTo>
                    <a:lnTo>
                      <a:pt x="43" y="97"/>
                    </a:lnTo>
                    <a:lnTo>
                      <a:pt x="43" y="97"/>
                    </a:lnTo>
                    <a:lnTo>
                      <a:pt x="43" y="101"/>
                    </a:lnTo>
                    <a:lnTo>
                      <a:pt x="43" y="101"/>
                    </a:lnTo>
                    <a:lnTo>
                      <a:pt x="43" y="101"/>
                    </a:lnTo>
                    <a:lnTo>
                      <a:pt x="47" y="97"/>
                    </a:lnTo>
                    <a:lnTo>
                      <a:pt x="47" y="97"/>
                    </a:lnTo>
                    <a:lnTo>
                      <a:pt x="47" y="97"/>
                    </a:lnTo>
                    <a:lnTo>
                      <a:pt x="51" y="97"/>
                    </a:lnTo>
                    <a:lnTo>
                      <a:pt x="51" y="97"/>
                    </a:lnTo>
                    <a:lnTo>
                      <a:pt x="51" y="93"/>
                    </a:lnTo>
                    <a:lnTo>
                      <a:pt x="51" y="93"/>
                    </a:lnTo>
                    <a:lnTo>
                      <a:pt x="51" y="93"/>
                    </a:lnTo>
                    <a:lnTo>
                      <a:pt x="51" y="93"/>
                    </a:lnTo>
                    <a:lnTo>
                      <a:pt x="55" y="93"/>
                    </a:lnTo>
                    <a:lnTo>
                      <a:pt x="55" y="90"/>
                    </a:lnTo>
                    <a:lnTo>
                      <a:pt x="55" y="93"/>
                    </a:lnTo>
                    <a:lnTo>
                      <a:pt x="63" y="90"/>
                    </a:lnTo>
                    <a:lnTo>
                      <a:pt x="63" y="90"/>
                    </a:lnTo>
                    <a:lnTo>
                      <a:pt x="63" y="86"/>
                    </a:lnTo>
                    <a:lnTo>
                      <a:pt x="63" y="86"/>
                    </a:lnTo>
                    <a:lnTo>
                      <a:pt x="59" y="78"/>
                    </a:lnTo>
                    <a:lnTo>
                      <a:pt x="55" y="78"/>
                    </a:lnTo>
                    <a:lnTo>
                      <a:pt x="55" y="78"/>
                    </a:lnTo>
                    <a:lnTo>
                      <a:pt x="51" y="78"/>
                    </a:lnTo>
                    <a:lnTo>
                      <a:pt x="47" y="82"/>
                    </a:lnTo>
                    <a:lnTo>
                      <a:pt x="43" y="82"/>
                    </a:lnTo>
                    <a:lnTo>
                      <a:pt x="47" y="78"/>
                    </a:lnTo>
                    <a:lnTo>
                      <a:pt x="47" y="74"/>
                    </a:lnTo>
                    <a:lnTo>
                      <a:pt x="47" y="70"/>
                    </a:lnTo>
                    <a:lnTo>
                      <a:pt x="51" y="74"/>
                    </a:lnTo>
                    <a:lnTo>
                      <a:pt x="51" y="74"/>
                    </a:lnTo>
                    <a:lnTo>
                      <a:pt x="55" y="74"/>
                    </a:lnTo>
                    <a:lnTo>
                      <a:pt x="55" y="74"/>
                    </a:lnTo>
                    <a:lnTo>
                      <a:pt x="55" y="70"/>
                    </a:lnTo>
                    <a:lnTo>
                      <a:pt x="55" y="66"/>
                    </a:lnTo>
                    <a:lnTo>
                      <a:pt x="55" y="62"/>
                    </a:lnTo>
                    <a:lnTo>
                      <a:pt x="55" y="62"/>
                    </a:lnTo>
                    <a:lnTo>
                      <a:pt x="55" y="58"/>
                    </a:lnTo>
                    <a:lnTo>
                      <a:pt x="55" y="58"/>
                    </a:lnTo>
                    <a:lnTo>
                      <a:pt x="59" y="58"/>
                    </a:lnTo>
                    <a:lnTo>
                      <a:pt x="59" y="62"/>
                    </a:lnTo>
                    <a:lnTo>
                      <a:pt x="59" y="62"/>
                    </a:lnTo>
                    <a:lnTo>
                      <a:pt x="59" y="62"/>
                    </a:lnTo>
                    <a:lnTo>
                      <a:pt x="63" y="66"/>
                    </a:lnTo>
                    <a:lnTo>
                      <a:pt x="63" y="66"/>
                    </a:lnTo>
                    <a:lnTo>
                      <a:pt x="63" y="70"/>
                    </a:lnTo>
                    <a:lnTo>
                      <a:pt x="67" y="70"/>
                    </a:lnTo>
                    <a:lnTo>
                      <a:pt x="75" y="70"/>
                    </a:lnTo>
                    <a:lnTo>
                      <a:pt x="78" y="66"/>
                    </a:lnTo>
                    <a:lnTo>
                      <a:pt x="82" y="66"/>
                    </a:lnTo>
                    <a:lnTo>
                      <a:pt x="86" y="66"/>
                    </a:lnTo>
                    <a:lnTo>
                      <a:pt x="86" y="66"/>
                    </a:lnTo>
                    <a:lnTo>
                      <a:pt x="67" y="74"/>
                    </a:lnTo>
                    <a:lnTo>
                      <a:pt x="63" y="74"/>
                    </a:lnTo>
                    <a:lnTo>
                      <a:pt x="63" y="78"/>
                    </a:lnTo>
                    <a:lnTo>
                      <a:pt x="63" y="78"/>
                    </a:lnTo>
                    <a:lnTo>
                      <a:pt x="63" y="78"/>
                    </a:lnTo>
                    <a:lnTo>
                      <a:pt x="63" y="82"/>
                    </a:lnTo>
                    <a:lnTo>
                      <a:pt x="67" y="82"/>
                    </a:lnTo>
                    <a:lnTo>
                      <a:pt x="67" y="82"/>
                    </a:lnTo>
                    <a:lnTo>
                      <a:pt x="67" y="86"/>
                    </a:lnTo>
                    <a:lnTo>
                      <a:pt x="67" y="86"/>
                    </a:lnTo>
                    <a:lnTo>
                      <a:pt x="71" y="90"/>
                    </a:lnTo>
                    <a:lnTo>
                      <a:pt x="71" y="90"/>
                    </a:lnTo>
                    <a:lnTo>
                      <a:pt x="75" y="86"/>
                    </a:lnTo>
                    <a:lnTo>
                      <a:pt x="75" y="82"/>
                    </a:lnTo>
                    <a:lnTo>
                      <a:pt x="75" y="82"/>
                    </a:lnTo>
                    <a:lnTo>
                      <a:pt x="75" y="82"/>
                    </a:lnTo>
                    <a:lnTo>
                      <a:pt x="71" y="82"/>
                    </a:lnTo>
                    <a:lnTo>
                      <a:pt x="71" y="82"/>
                    </a:lnTo>
                    <a:lnTo>
                      <a:pt x="71" y="78"/>
                    </a:lnTo>
                    <a:lnTo>
                      <a:pt x="75" y="78"/>
                    </a:lnTo>
                    <a:lnTo>
                      <a:pt x="75" y="78"/>
                    </a:lnTo>
                    <a:lnTo>
                      <a:pt x="75" y="78"/>
                    </a:lnTo>
                    <a:lnTo>
                      <a:pt x="75" y="78"/>
                    </a:lnTo>
                    <a:lnTo>
                      <a:pt x="75" y="82"/>
                    </a:lnTo>
                    <a:lnTo>
                      <a:pt x="78" y="82"/>
                    </a:lnTo>
                    <a:lnTo>
                      <a:pt x="78" y="82"/>
                    </a:lnTo>
                    <a:lnTo>
                      <a:pt x="82" y="78"/>
                    </a:lnTo>
                    <a:lnTo>
                      <a:pt x="82" y="74"/>
                    </a:lnTo>
                    <a:lnTo>
                      <a:pt x="86" y="70"/>
                    </a:lnTo>
                    <a:lnTo>
                      <a:pt x="86" y="70"/>
                    </a:lnTo>
                    <a:lnTo>
                      <a:pt x="86" y="70"/>
                    </a:lnTo>
                    <a:lnTo>
                      <a:pt x="90" y="62"/>
                    </a:lnTo>
                    <a:lnTo>
                      <a:pt x="90" y="58"/>
                    </a:lnTo>
                    <a:lnTo>
                      <a:pt x="94" y="54"/>
                    </a:lnTo>
                    <a:lnTo>
                      <a:pt x="94" y="54"/>
                    </a:lnTo>
                    <a:lnTo>
                      <a:pt x="94" y="51"/>
                    </a:lnTo>
                    <a:lnTo>
                      <a:pt x="94" y="47"/>
                    </a:lnTo>
                    <a:lnTo>
                      <a:pt x="94" y="43"/>
                    </a:lnTo>
                    <a:lnTo>
                      <a:pt x="94" y="39"/>
                    </a:lnTo>
                    <a:lnTo>
                      <a:pt x="98" y="35"/>
                    </a:lnTo>
                    <a:lnTo>
                      <a:pt x="98" y="39"/>
                    </a:lnTo>
                    <a:lnTo>
                      <a:pt x="98" y="43"/>
                    </a:lnTo>
                    <a:lnTo>
                      <a:pt x="98" y="43"/>
                    </a:lnTo>
                    <a:lnTo>
                      <a:pt x="98" y="47"/>
                    </a:lnTo>
                    <a:lnTo>
                      <a:pt x="98" y="51"/>
                    </a:lnTo>
                    <a:lnTo>
                      <a:pt x="94" y="54"/>
                    </a:lnTo>
                    <a:lnTo>
                      <a:pt x="94" y="54"/>
                    </a:lnTo>
                    <a:lnTo>
                      <a:pt x="94" y="58"/>
                    </a:lnTo>
                    <a:lnTo>
                      <a:pt x="98" y="58"/>
                    </a:lnTo>
                    <a:lnTo>
                      <a:pt x="102" y="54"/>
                    </a:lnTo>
                    <a:lnTo>
                      <a:pt x="118" y="51"/>
                    </a:lnTo>
                    <a:lnTo>
                      <a:pt x="118" y="51"/>
                    </a:lnTo>
                    <a:lnTo>
                      <a:pt x="110" y="54"/>
                    </a:lnTo>
                    <a:lnTo>
                      <a:pt x="94" y="62"/>
                    </a:lnTo>
                    <a:lnTo>
                      <a:pt x="94" y="62"/>
                    </a:lnTo>
                    <a:lnTo>
                      <a:pt x="94" y="66"/>
                    </a:lnTo>
                    <a:lnTo>
                      <a:pt x="94" y="70"/>
                    </a:lnTo>
                    <a:lnTo>
                      <a:pt x="94" y="70"/>
                    </a:lnTo>
                    <a:lnTo>
                      <a:pt x="90" y="74"/>
                    </a:lnTo>
                    <a:lnTo>
                      <a:pt x="90" y="74"/>
                    </a:lnTo>
                    <a:lnTo>
                      <a:pt x="90" y="74"/>
                    </a:lnTo>
                    <a:lnTo>
                      <a:pt x="90" y="74"/>
                    </a:lnTo>
                    <a:lnTo>
                      <a:pt x="90" y="74"/>
                    </a:lnTo>
                    <a:lnTo>
                      <a:pt x="90" y="74"/>
                    </a:lnTo>
                    <a:lnTo>
                      <a:pt x="86" y="74"/>
                    </a:lnTo>
                    <a:lnTo>
                      <a:pt x="86" y="78"/>
                    </a:lnTo>
                    <a:lnTo>
                      <a:pt x="82" y="82"/>
                    </a:lnTo>
                    <a:lnTo>
                      <a:pt x="78" y="82"/>
                    </a:lnTo>
                    <a:lnTo>
                      <a:pt x="78" y="82"/>
                    </a:lnTo>
                    <a:lnTo>
                      <a:pt x="78" y="86"/>
                    </a:lnTo>
                    <a:lnTo>
                      <a:pt x="78" y="86"/>
                    </a:lnTo>
                    <a:lnTo>
                      <a:pt x="78" y="90"/>
                    </a:lnTo>
                    <a:lnTo>
                      <a:pt x="75" y="90"/>
                    </a:lnTo>
                    <a:lnTo>
                      <a:pt x="75" y="90"/>
                    </a:lnTo>
                    <a:lnTo>
                      <a:pt x="75" y="93"/>
                    </a:lnTo>
                    <a:lnTo>
                      <a:pt x="78" y="93"/>
                    </a:lnTo>
                    <a:lnTo>
                      <a:pt x="78" y="93"/>
                    </a:lnTo>
                    <a:lnTo>
                      <a:pt x="82" y="93"/>
                    </a:lnTo>
                    <a:lnTo>
                      <a:pt x="82" y="90"/>
                    </a:lnTo>
                    <a:lnTo>
                      <a:pt x="82" y="90"/>
                    </a:lnTo>
                    <a:lnTo>
                      <a:pt x="82" y="93"/>
                    </a:lnTo>
                    <a:lnTo>
                      <a:pt x="82" y="93"/>
                    </a:lnTo>
                    <a:lnTo>
                      <a:pt x="82" y="93"/>
                    </a:lnTo>
                    <a:lnTo>
                      <a:pt x="86" y="93"/>
                    </a:lnTo>
                    <a:lnTo>
                      <a:pt x="86" y="93"/>
                    </a:lnTo>
                    <a:lnTo>
                      <a:pt x="86" y="93"/>
                    </a:lnTo>
                    <a:lnTo>
                      <a:pt x="86" y="93"/>
                    </a:lnTo>
                    <a:lnTo>
                      <a:pt x="86" y="90"/>
                    </a:lnTo>
                    <a:lnTo>
                      <a:pt x="90" y="90"/>
                    </a:lnTo>
                    <a:lnTo>
                      <a:pt x="90" y="90"/>
                    </a:lnTo>
                    <a:lnTo>
                      <a:pt x="90" y="93"/>
                    </a:lnTo>
                    <a:lnTo>
                      <a:pt x="90" y="93"/>
                    </a:lnTo>
                    <a:lnTo>
                      <a:pt x="94" y="93"/>
                    </a:lnTo>
                    <a:lnTo>
                      <a:pt x="94" y="90"/>
                    </a:lnTo>
                    <a:lnTo>
                      <a:pt x="94" y="90"/>
                    </a:lnTo>
                    <a:lnTo>
                      <a:pt x="94" y="90"/>
                    </a:lnTo>
                    <a:lnTo>
                      <a:pt x="94" y="90"/>
                    </a:lnTo>
                    <a:lnTo>
                      <a:pt x="94" y="90"/>
                    </a:lnTo>
                    <a:lnTo>
                      <a:pt x="98" y="93"/>
                    </a:lnTo>
                    <a:lnTo>
                      <a:pt x="98" y="93"/>
                    </a:lnTo>
                    <a:lnTo>
                      <a:pt x="82" y="97"/>
                    </a:lnTo>
                    <a:lnTo>
                      <a:pt x="86" y="101"/>
                    </a:lnTo>
                    <a:lnTo>
                      <a:pt x="90" y="101"/>
                    </a:lnTo>
                    <a:lnTo>
                      <a:pt x="94" y="101"/>
                    </a:lnTo>
                    <a:lnTo>
                      <a:pt x="102" y="93"/>
                    </a:lnTo>
                    <a:lnTo>
                      <a:pt x="106" y="90"/>
                    </a:lnTo>
                    <a:lnTo>
                      <a:pt x="118" y="90"/>
                    </a:lnTo>
                    <a:lnTo>
                      <a:pt x="118" y="90"/>
                    </a:lnTo>
                    <a:lnTo>
                      <a:pt x="110" y="93"/>
                    </a:lnTo>
                    <a:lnTo>
                      <a:pt x="106" y="93"/>
                    </a:lnTo>
                    <a:lnTo>
                      <a:pt x="98" y="101"/>
                    </a:lnTo>
                    <a:lnTo>
                      <a:pt x="90" y="101"/>
                    </a:lnTo>
                    <a:lnTo>
                      <a:pt x="86" y="109"/>
                    </a:lnTo>
                    <a:lnTo>
                      <a:pt x="86" y="113"/>
                    </a:lnTo>
                    <a:lnTo>
                      <a:pt x="82" y="113"/>
                    </a:lnTo>
                    <a:lnTo>
                      <a:pt x="82" y="117"/>
                    </a:lnTo>
                    <a:lnTo>
                      <a:pt x="78" y="125"/>
                    </a:lnTo>
                    <a:lnTo>
                      <a:pt x="82" y="125"/>
                    </a:lnTo>
                    <a:lnTo>
                      <a:pt x="86" y="121"/>
                    </a:lnTo>
                    <a:lnTo>
                      <a:pt x="90" y="121"/>
                    </a:lnTo>
                    <a:lnTo>
                      <a:pt x="86" y="125"/>
                    </a:lnTo>
                    <a:lnTo>
                      <a:pt x="82" y="125"/>
                    </a:lnTo>
                    <a:lnTo>
                      <a:pt x="82" y="125"/>
                    </a:lnTo>
                    <a:lnTo>
                      <a:pt x="71" y="129"/>
                    </a:lnTo>
                    <a:lnTo>
                      <a:pt x="71" y="133"/>
                    </a:lnTo>
                    <a:lnTo>
                      <a:pt x="67" y="133"/>
                    </a:lnTo>
                    <a:lnTo>
                      <a:pt x="71" y="136"/>
                    </a:lnTo>
                    <a:lnTo>
                      <a:pt x="71" y="140"/>
                    </a:lnTo>
                    <a:lnTo>
                      <a:pt x="75" y="144"/>
                    </a:lnTo>
                    <a:lnTo>
                      <a:pt x="75" y="144"/>
                    </a:lnTo>
                    <a:lnTo>
                      <a:pt x="78" y="144"/>
                    </a:lnTo>
                    <a:lnTo>
                      <a:pt x="78" y="144"/>
                    </a:lnTo>
                    <a:lnTo>
                      <a:pt x="82" y="144"/>
                    </a:lnTo>
                    <a:lnTo>
                      <a:pt x="82" y="144"/>
                    </a:lnTo>
                    <a:lnTo>
                      <a:pt x="82" y="148"/>
                    </a:lnTo>
                    <a:lnTo>
                      <a:pt x="86" y="148"/>
                    </a:lnTo>
                    <a:lnTo>
                      <a:pt x="82" y="148"/>
                    </a:lnTo>
                    <a:lnTo>
                      <a:pt x="82" y="148"/>
                    </a:lnTo>
                    <a:lnTo>
                      <a:pt x="78" y="152"/>
                    </a:lnTo>
                    <a:lnTo>
                      <a:pt x="78" y="156"/>
                    </a:lnTo>
                    <a:lnTo>
                      <a:pt x="78" y="156"/>
                    </a:lnTo>
                    <a:lnTo>
                      <a:pt x="86" y="164"/>
                    </a:lnTo>
                    <a:lnTo>
                      <a:pt x="94" y="148"/>
                    </a:lnTo>
                    <a:lnTo>
                      <a:pt x="94" y="148"/>
                    </a:lnTo>
                    <a:lnTo>
                      <a:pt x="106" y="144"/>
                    </a:lnTo>
                    <a:lnTo>
                      <a:pt x="110" y="140"/>
                    </a:lnTo>
                    <a:lnTo>
                      <a:pt x="133" y="133"/>
                    </a:lnTo>
                    <a:lnTo>
                      <a:pt x="137" y="136"/>
                    </a:lnTo>
                    <a:lnTo>
                      <a:pt x="98" y="148"/>
                    </a:lnTo>
                    <a:lnTo>
                      <a:pt x="94" y="152"/>
                    </a:lnTo>
                    <a:lnTo>
                      <a:pt x="90" y="156"/>
                    </a:lnTo>
                    <a:lnTo>
                      <a:pt x="90" y="160"/>
                    </a:lnTo>
                    <a:lnTo>
                      <a:pt x="86" y="160"/>
                    </a:lnTo>
                    <a:lnTo>
                      <a:pt x="86" y="164"/>
                    </a:lnTo>
                    <a:lnTo>
                      <a:pt x="90" y="168"/>
                    </a:lnTo>
                    <a:lnTo>
                      <a:pt x="90" y="168"/>
                    </a:lnTo>
                    <a:lnTo>
                      <a:pt x="90" y="172"/>
                    </a:lnTo>
                    <a:lnTo>
                      <a:pt x="94" y="172"/>
                    </a:lnTo>
                    <a:lnTo>
                      <a:pt x="102" y="172"/>
                    </a:lnTo>
                    <a:lnTo>
                      <a:pt x="102" y="172"/>
                    </a:lnTo>
                    <a:lnTo>
                      <a:pt x="94" y="175"/>
                    </a:lnTo>
                    <a:lnTo>
                      <a:pt x="90" y="172"/>
                    </a:lnTo>
                    <a:lnTo>
                      <a:pt x="78" y="164"/>
                    </a:lnTo>
                    <a:lnTo>
                      <a:pt x="78" y="164"/>
                    </a:lnTo>
                    <a:lnTo>
                      <a:pt x="75" y="160"/>
                    </a:lnTo>
                    <a:lnTo>
                      <a:pt x="75" y="156"/>
                    </a:lnTo>
                    <a:lnTo>
                      <a:pt x="71" y="156"/>
                    </a:lnTo>
                    <a:lnTo>
                      <a:pt x="71" y="156"/>
                    </a:lnTo>
                    <a:lnTo>
                      <a:pt x="67" y="156"/>
                    </a:lnTo>
                    <a:lnTo>
                      <a:pt x="67" y="156"/>
                    </a:lnTo>
                    <a:lnTo>
                      <a:pt x="67" y="156"/>
                    </a:lnTo>
                    <a:lnTo>
                      <a:pt x="67" y="160"/>
                    </a:lnTo>
                    <a:lnTo>
                      <a:pt x="67" y="160"/>
                    </a:lnTo>
                    <a:lnTo>
                      <a:pt x="63" y="160"/>
                    </a:lnTo>
                    <a:lnTo>
                      <a:pt x="59" y="160"/>
                    </a:lnTo>
                    <a:lnTo>
                      <a:pt x="59" y="160"/>
                    </a:lnTo>
                    <a:lnTo>
                      <a:pt x="59" y="172"/>
                    </a:lnTo>
                    <a:lnTo>
                      <a:pt x="55" y="168"/>
                    </a:lnTo>
                    <a:lnTo>
                      <a:pt x="55" y="164"/>
                    </a:lnTo>
                    <a:lnTo>
                      <a:pt x="55" y="156"/>
                    </a:lnTo>
                    <a:lnTo>
                      <a:pt x="55" y="152"/>
                    </a:lnTo>
                    <a:lnTo>
                      <a:pt x="39" y="144"/>
                    </a:lnTo>
                    <a:lnTo>
                      <a:pt x="39" y="148"/>
                    </a:lnTo>
                    <a:lnTo>
                      <a:pt x="39" y="152"/>
                    </a:lnTo>
                    <a:lnTo>
                      <a:pt x="39" y="152"/>
                    </a:lnTo>
                    <a:lnTo>
                      <a:pt x="39" y="152"/>
                    </a:lnTo>
                    <a:lnTo>
                      <a:pt x="43" y="152"/>
                    </a:lnTo>
                    <a:lnTo>
                      <a:pt x="43" y="156"/>
                    </a:lnTo>
                    <a:lnTo>
                      <a:pt x="43" y="152"/>
                    </a:lnTo>
                    <a:lnTo>
                      <a:pt x="43" y="152"/>
                    </a:lnTo>
                    <a:lnTo>
                      <a:pt x="43" y="156"/>
                    </a:lnTo>
                    <a:lnTo>
                      <a:pt x="43" y="156"/>
                    </a:lnTo>
                    <a:lnTo>
                      <a:pt x="47" y="160"/>
                    </a:lnTo>
                    <a:lnTo>
                      <a:pt x="47" y="160"/>
                    </a:lnTo>
                    <a:lnTo>
                      <a:pt x="47" y="164"/>
                    </a:lnTo>
                    <a:lnTo>
                      <a:pt x="47" y="164"/>
                    </a:lnTo>
                    <a:lnTo>
                      <a:pt x="47" y="164"/>
                    </a:lnTo>
                    <a:lnTo>
                      <a:pt x="43" y="160"/>
                    </a:lnTo>
                    <a:lnTo>
                      <a:pt x="43" y="160"/>
                    </a:lnTo>
                    <a:lnTo>
                      <a:pt x="43" y="160"/>
                    </a:lnTo>
                    <a:lnTo>
                      <a:pt x="39" y="160"/>
                    </a:lnTo>
                    <a:lnTo>
                      <a:pt x="39" y="160"/>
                    </a:lnTo>
                    <a:lnTo>
                      <a:pt x="43" y="160"/>
                    </a:lnTo>
                    <a:lnTo>
                      <a:pt x="43" y="164"/>
                    </a:lnTo>
                    <a:lnTo>
                      <a:pt x="43" y="164"/>
                    </a:lnTo>
                    <a:lnTo>
                      <a:pt x="43" y="168"/>
                    </a:lnTo>
                    <a:lnTo>
                      <a:pt x="43" y="168"/>
                    </a:lnTo>
                    <a:lnTo>
                      <a:pt x="43" y="168"/>
                    </a:lnTo>
                    <a:lnTo>
                      <a:pt x="43" y="172"/>
                    </a:lnTo>
                    <a:lnTo>
                      <a:pt x="43" y="172"/>
                    </a:lnTo>
                    <a:lnTo>
                      <a:pt x="43" y="172"/>
                    </a:lnTo>
                    <a:lnTo>
                      <a:pt x="39" y="172"/>
                    </a:lnTo>
                    <a:lnTo>
                      <a:pt x="43" y="175"/>
                    </a:lnTo>
                    <a:lnTo>
                      <a:pt x="39" y="175"/>
                    </a:lnTo>
                    <a:lnTo>
                      <a:pt x="39" y="183"/>
                    </a:lnTo>
                    <a:lnTo>
                      <a:pt x="39" y="183"/>
                    </a:lnTo>
                    <a:lnTo>
                      <a:pt x="39" y="187"/>
                    </a:lnTo>
                    <a:lnTo>
                      <a:pt x="36" y="191"/>
                    </a:lnTo>
                    <a:lnTo>
                      <a:pt x="36" y="191"/>
                    </a:lnTo>
                    <a:lnTo>
                      <a:pt x="39" y="195"/>
                    </a:lnTo>
                    <a:lnTo>
                      <a:pt x="39" y="199"/>
                    </a:lnTo>
                    <a:lnTo>
                      <a:pt x="43" y="199"/>
                    </a:lnTo>
                    <a:lnTo>
                      <a:pt x="43" y="203"/>
                    </a:lnTo>
                    <a:lnTo>
                      <a:pt x="43" y="207"/>
                    </a:lnTo>
                    <a:lnTo>
                      <a:pt x="43" y="207"/>
                    </a:lnTo>
                    <a:lnTo>
                      <a:pt x="47" y="211"/>
                    </a:lnTo>
                    <a:lnTo>
                      <a:pt x="51" y="222"/>
                    </a:lnTo>
                    <a:lnTo>
                      <a:pt x="55" y="222"/>
                    </a:lnTo>
                    <a:lnTo>
                      <a:pt x="55" y="226"/>
                    </a:lnTo>
                    <a:lnTo>
                      <a:pt x="63" y="226"/>
                    </a:lnTo>
                    <a:lnTo>
                      <a:pt x="63" y="230"/>
                    </a:lnTo>
                    <a:lnTo>
                      <a:pt x="63" y="230"/>
                    </a:lnTo>
                    <a:lnTo>
                      <a:pt x="67" y="234"/>
                    </a:lnTo>
                    <a:lnTo>
                      <a:pt x="67" y="234"/>
                    </a:lnTo>
                    <a:lnTo>
                      <a:pt x="67" y="234"/>
                    </a:lnTo>
                    <a:lnTo>
                      <a:pt x="82" y="234"/>
                    </a:lnTo>
                    <a:lnTo>
                      <a:pt x="86" y="234"/>
                    </a:lnTo>
                    <a:lnTo>
                      <a:pt x="86" y="238"/>
                    </a:lnTo>
                    <a:lnTo>
                      <a:pt x="86" y="238"/>
                    </a:lnTo>
                    <a:lnTo>
                      <a:pt x="86" y="242"/>
                    </a:lnTo>
                    <a:lnTo>
                      <a:pt x="86" y="242"/>
                    </a:lnTo>
                    <a:lnTo>
                      <a:pt x="86" y="246"/>
                    </a:lnTo>
                    <a:lnTo>
                      <a:pt x="86" y="246"/>
                    </a:lnTo>
                    <a:lnTo>
                      <a:pt x="90" y="246"/>
                    </a:lnTo>
                    <a:lnTo>
                      <a:pt x="90" y="250"/>
                    </a:lnTo>
                    <a:lnTo>
                      <a:pt x="90" y="250"/>
                    </a:lnTo>
                    <a:lnTo>
                      <a:pt x="94" y="250"/>
                    </a:lnTo>
                    <a:lnTo>
                      <a:pt x="94" y="250"/>
                    </a:lnTo>
                    <a:lnTo>
                      <a:pt x="94" y="254"/>
                    </a:lnTo>
                    <a:lnTo>
                      <a:pt x="98" y="254"/>
                    </a:lnTo>
                    <a:lnTo>
                      <a:pt x="102" y="257"/>
                    </a:lnTo>
                    <a:lnTo>
                      <a:pt x="110" y="257"/>
                    </a:lnTo>
                    <a:lnTo>
                      <a:pt x="110" y="257"/>
                    </a:lnTo>
                    <a:lnTo>
                      <a:pt x="114" y="257"/>
                    </a:lnTo>
                    <a:lnTo>
                      <a:pt x="114" y="261"/>
                    </a:lnTo>
                    <a:lnTo>
                      <a:pt x="114" y="261"/>
                    </a:lnTo>
                    <a:lnTo>
                      <a:pt x="118" y="261"/>
                    </a:lnTo>
                    <a:lnTo>
                      <a:pt x="118" y="261"/>
                    </a:lnTo>
                    <a:lnTo>
                      <a:pt x="121" y="265"/>
                    </a:lnTo>
                    <a:lnTo>
                      <a:pt x="121" y="265"/>
                    </a:lnTo>
                    <a:lnTo>
                      <a:pt x="125" y="269"/>
                    </a:lnTo>
                    <a:lnTo>
                      <a:pt x="125" y="269"/>
                    </a:lnTo>
                    <a:lnTo>
                      <a:pt x="129" y="265"/>
                    </a:lnTo>
                    <a:lnTo>
                      <a:pt x="133" y="261"/>
                    </a:lnTo>
                    <a:lnTo>
                      <a:pt x="141" y="257"/>
                    </a:lnTo>
                    <a:lnTo>
                      <a:pt x="141" y="257"/>
                    </a:lnTo>
                    <a:lnTo>
                      <a:pt x="145" y="257"/>
                    </a:lnTo>
                    <a:lnTo>
                      <a:pt x="145" y="254"/>
                    </a:lnTo>
                    <a:lnTo>
                      <a:pt x="145" y="250"/>
                    </a:lnTo>
                    <a:lnTo>
                      <a:pt x="149" y="250"/>
                    </a:lnTo>
                    <a:lnTo>
                      <a:pt x="149" y="246"/>
                    </a:lnTo>
                    <a:lnTo>
                      <a:pt x="145" y="242"/>
                    </a:lnTo>
                    <a:lnTo>
                      <a:pt x="141" y="226"/>
                    </a:lnTo>
                    <a:lnTo>
                      <a:pt x="141" y="222"/>
                    </a:lnTo>
                    <a:lnTo>
                      <a:pt x="141" y="222"/>
                    </a:lnTo>
                    <a:lnTo>
                      <a:pt x="141" y="218"/>
                    </a:lnTo>
                    <a:lnTo>
                      <a:pt x="141" y="218"/>
                    </a:lnTo>
                    <a:lnTo>
                      <a:pt x="141" y="211"/>
                    </a:lnTo>
                    <a:lnTo>
                      <a:pt x="141" y="211"/>
                    </a:lnTo>
                    <a:lnTo>
                      <a:pt x="137" y="207"/>
                    </a:lnTo>
                    <a:lnTo>
                      <a:pt x="137" y="207"/>
                    </a:lnTo>
                    <a:lnTo>
                      <a:pt x="133" y="207"/>
                    </a:lnTo>
                    <a:lnTo>
                      <a:pt x="129" y="207"/>
                    </a:lnTo>
                    <a:lnTo>
                      <a:pt x="129" y="207"/>
                    </a:lnTo>
                    <a:lnTo>
                      <a:pt x="125" y="203"/>
                    </a:lnTo>
                    <a:lnTo>
                      <a:pt x="125" y="199"/>
                    </a:lnTo>
                    <a:lnTo>
                      <a:pt x="133" y="195"/>
                    </a:lnTo>
                    <a:lnTo>
                      <a:pt x="137" y="195"/>
                    </a:lnTo>
                    <a:lnTo>
                      <a:pt x="137" y="191"/>
                    </a:lnTo>
                    <a:lnTo>
                      <a:pt x="137" y="191"/>
                    </a:lnTo>
                    <a:lnTo>
                      <a:pt x="137" y="187"/>
                    </a:lnTo>
                    <a:lnTo>
                      <a:pt x="133" y="183"/>
                    </a:lnTo>
                    <a:lnTo>
                      <a:pt x="133" y="183"/>
                    </a:lnTo>
                    <a:lnTo>
                      <a:pt x="129" y="179"/>
                    </a:lnTo>
                    <a:lnTo>
                      <a:pt x="129" y="179"/>
                    </a:lnTo>
                    <a:lnTo>
                      <a:pt x="129" y="175"/>
                    </a:lnTo>
                    <a:lnTo>
                      <a:pt x="133" y="168"/>
                    </a:lnTo>
                    <a:lnTo>
                      <a:pt x="133" y="164"/>
                    </a:lnTo>
                    <a:lnTo>
                      <a:pt x="133" y="160"/>
                    </a:lnTo>
                    <a:lnTo>
                      <a:pt x="133" y="160"/>
                    </a:lnTo>
                    <a:lnTo>
                      <a:pt x="133" y="160"/>
                    </a:lnTo>
                    <a:lnTo>
                      <a:pt x="133" y="156"/>
                    </a:lnTo>
                    <a:lnTo>
                      <a:pt x="133" y="156"/>
                    </a:lnTo>
                    <a:lnTo>
                      <a:pt x="133" y="152"/>
                    </a:lnTo>
                    <a:lnTo>
                      <a:pt x="149" y="133"/>
                    </a:lnTo>
                    <a:lnTo>
                      <a:pt x="149" y="133"/>
                    </a:lnTo>
                    <a:lnTo>
                      <a:pt x="149" y="129"/>
                    </a:lnTo>
                    <a:lnTo>
                      <a:pt x="149" y="129"/>
                    </a:lnTo>
                    <a:lnTo>
                      <a:pt x="153" y="125"/>
                    </a:lnTo>
                    <a:lnTo>
                      <a:pt x="157" y="121"/>
                    </a:lnTo>
                    <a:lnTo>
                      <a:pt x="157" y="121"/>
                    </a:lnTo>
                    <a:lnTo>
                      <a:pt x="157" y="117"/>
                    </a:lnTo>
                    <a:lnTo>
                      <a:pt x="157" y="113"/>
                    </a:lnTo>
                    <a:lnTo>
                      <a:pt x="157" y="113"/>
                    </a:lnTo>
                    <a:lnTo>
                      <a:pt x="157" y="113"/>
                    </a:lnTo>
                    <a:lnTo>
                      <a:pt x="157" y="109"/>
                    </a:lnTo>
                    <a:lnTo>
                      <a:pt x="161" y="105"/>
                    </a:lnTo>
                    <a:lnTo>
                      <a:pt x="153" y="109"/>
                    </a:lnTo>
                    <a:lnTo>
                      <a:pt x="149" y="105"/>
                    </a:lnTo>
                    <a:lnTo>
                      <a:pt x="149" y="105"/>
                    </a:lnTo>
                    <a:lnTo>
                      <a:pt x="149" y="97"/>
                    </a:lnTo>
                    <a:lnTo>
                      <a:pt x="149" y="90"/>
                    </a:lnTo>
                    <a:lnTo>
                      <a:pt x="149" y="90"/>
                    </a:lnTo>
                    <a:lnTo>
                      <a:pt x="149" y="86"/>
                    </a:lnTo>
                    <a:lnTo>
                      <a:pt x="149" y="82"/>
                    </a:lnTo>
                    <a:lnTo>
                      <a:pt x="149" y="82"/>
                    </a:lnTo>
                    <a:lnTo>
                      <a:pt x="149" y="74"/>
                    </a:lnTo>
                    <a:lnTo>
                      <a:pt x="149" y="74"/>
                    </a:lnTo>
                    <a:lnTo>
                      <a:pt x="153" y="70"/>
                    </a:lnTo>
                    <a:lnTo>
                      <a:pt x="153" y="70"/>
                    </a:lnTo>
                    <a:lnTo>
                      <a:pt x="153" y="70"/>
                    </a:lnTo>
                    <a:lnTo>
                      <a:pt x="153" y="66"/>
                    </a:lnTo>
                    <a:lnTo>
                      <a:pt x="153" y="66"/>
                    </a:lnTo>
                    <a:lnTo>
                      <a:pt x="153" y="66"/>
                    </a:lnTo>
                    <a:lnTo>
                      <a:pt x="153" y="66"/>
                    </a:lnTo>
                    <a:lnTo>
                      <a:pt x="157" y="66"/>
                    </a:lnTo>
                    <a:lnTo>
                      <a:pt x="157" y="62"/>
                    </a:lnTo>
                    <a:lnTo>
                      <a:pt x="161" y="58"/>
                    </a:lnTo>
                    <a:lnTo>
                      <a:pt x="161" y="58"/>
                    </a:lnTo>
                    <a:lnTo>
                      <a:pt x="161" y="58"/>
                    </a:lnTo>
                    <a:lnTo>
                      <a:pt x="161" y="58"/>
                    </a:lnTo>
                    <a:lnTo>
                      <a:pt x="161" y="58"/>
                    </a:lnTo>
                    <a:lnTo>
                      <a:pt x="161" y="58"/>
                    </a:lnTo>
                    <a:lnTo>
                      <a:pt x="161" y="54"/>
                    </a:lnTo>
                    <a:lnTo>
                      <a:pt x="157" y="54"/>
                    </a:lnTo>
                    <a:lnTo>
                      <a:pt x="157" y="51"/>
                    </a:lnTo>
                    <a:lnTo>
                      <a:pt x="157" y="47"/>
                    </a:lnTo>
                    <a:lnTo>
                      <a:pt x="157" y="43"/>
                    </a:lnTo>
                    <a:lnTo>
                      <a:pt x="157" y="43"/>
                    </a:lnTo>
                    <a:lnTo>
                      <a:pt x="157" y="43"/>
                    </a:lnTo>
                    <a:lnTo>
                      <a:pt x="157" y="39"/>
                    </a:lnTo>
                    <a:lnTo>
                      <a:pt x="157" y="39"/>
                    </a:lnTo>
                    <a:lnTo>
                      <a:pt x="161" y="35"/>
                    </a:lnTo>
                    <a:lnTo>
                      <a:pt x="164" y="31"/>
                    </a:lnTo>
                    <a:lnTo>
                      <a:pt x="168" y="27"/>
                    </a:lnTo>
                    <a:lnTo>
                      <a:pt x="168" y="27"/>
                    </a:lnTo>
                    <a:lnTo>
                      <a:pt x="168" y="27"/>
                    </a:lnTo>
                    <a:lnTo>
                      <a:pt x="172" y="27"/>
                    </a:lnTo>
                    <a:lnTo>
                      <a:pt x="172" y="27"/>
                    </a:lnTo>
                    <a:lnTo>
                      <a:pt x="172" y="27"/>
                    </a:lnTo>
                    <a:lnTo>
                      <a:pt x="172" y="27"/>
                    </a:lnTo>
                    <a:lnTo>
                      <a:pt x="172" y="27"/>
                    </a:lnTo>
                    <a:lnTo>
                      <a:pt x="176" y="23"/>
                    </a:lnTo>
                    <a:lnTo>
                      <a:pt x="168" y="19"/>
                    </a:lnTo>
                    <a:moveTo>
                      <a:pt x="16" y="109"/>
                    </a:moveTo>
                    <a:lnTo>
                      <a:pt x="16" y="109"/>
                    </a:lnTo>
                    <a:lnTo>
                      <a:pt x="16" y="109"/>
                    </a:lnTo>
                    <a:lnTo>
                      <a:pt x="16" y="113"/>
                    </a:lnTo>
                    <a:lnTo>
                      <a:pt x="16" y="117"/>
                    </a:lnTo>
                    <a:lnTo>
                      <a:pt x="12" y="125"/>
                    </a:lnTo>
                    <a:lnTo>
                      <a:pt x="12" y="129"/>
                    </a:lnTo>
                    <a:lnTo>
                      <a:pt x="12" y="125"/>
                    </a:lnTo>
                    <a:lnTo>
                      <a:pt x="8" y="129"/>
                    </a:lnTo>
                    <a:lnTo>
                      <a:pt x="4" y="129"/>
                    </a:lnTo>
                    <a:lnTo>
                      <a:pt x="4" y="125"/>
                    </a:lnTo>
                    <a:lnTo>
                      <a:pt x="4" y="121"/>
                    </a:lnTo>
                    <a:lnTo>
                      <a:pt x="0" y="121"/>
                    </a:lnTo>
                    <a:lnTo>
                      <a:pt x="0" y="117"/>
                    </a:lnTo>
                    <a:lnTo>
                      <a:pt x="0" y="109"/>
                    </a:lnTo>
                    <a:lnTo>
                      <a:pt x="0" y="109"/>
                    </a:lnTo>
                    <a:lnTo>
                      <a:pt x="4" y="105"/>
                    </a:lnTo>
                    <a:lnTo>
                      <a:pt x="4" y="105"/>
                    </a:lnTo>
                    <a:lnTo>
                      <a:pt x="8" y="105"/>
                    </a:lnTo>
                    <a:lnTo>
                      <a:pt x="4" y="101"/>
                    </a:lnTo>
                    <a:lnTo>
                      <a:pt x="4" y="97"/>
                    </a:lnTo>
                    <a:lnTo>
                      <a:pt x="4" y="93"/>
                    </a:lnTo>
                    <a:lnTo>
                      <a:pt x="4" y="93"/>
                    </a:lnTo>
                    <a:lnTo>
                      <a:pt x="4" y="93"/>
                    </a:lnTo>
                    <a:lnTo>
                      <a:pt x="4" y="90"/>
                    </a:lnTo>
                    <a:lnTo>
                      <a:pt x="4" y="90"/>
                    </a:lnTo>
                    <a:lnTo>
                      <a:pt x="4" y="86"/>
                    </a:lnTo>
                    <a:lnTo>
                      <a:pt x="4" y="82"/>
                    </a:lnTo>
                    <a:lnTo>
                      <a:pt x="4" y="82"/>
                    </a:lnTo>
                    <a:lnTo>
                      <a:pt x="8" y="90"/>
                    </a:lnTo>
                    <a:lnTo>
                      <a:pt x="12" y="93"/>
                    </a:lnTo>
                    <a:lnTo>
                      <a:pt x="12" y="97"/>
                    </a:lnTo>
                    <a:lnTo>
                      <a:pt x="12" y="97"/>
                    </a:lnTo>
                    <a:lnTo>
                      <a:pt x="12" y="97"/>
                    </a:lnTo>
                    <a:lnTo>
                      <a:pt x="12" y="97"/>
                    </a:lnTo>
                    <a:lnTo>
                      <a:pt x="12" y="101"/>
                    </a:lnTo>
                    <a:lnTo>
                      <a:pt x="12" y="101"/>
                    </a:lnTo>
                    <a:lnTo>
                      <a:pt x="12" y="101"/>
                    </a:lnTo>
                    <a:lnTo>
                      <a:pt x="12" y="105"/>
                    </a:lnTo>
                    <a:lnTo>
                      <a:pt x="16" y="105"/>
                    </a:lnTo>
                    <a:lnTo>
                      <a:pt x="16" y="109"/>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32" name="Freeform 35">
                <a:extLst>
                  <a:ext uri="{FF2B5EF4-FFF2-40B4-BE49-F238E27FC236}">
                    <a16:creationId xmlns:a16="http://schemas.microsoft.com/office/drawing/2014/main" id="{6ED20C05-26B6-D382-441D-D306D5DB3268}"/>
                  </a:ext>
                </a:extLst>
              </p:cNvPr>
              <p:cNvSpPr>
                <a:spLocks noEditPoints="1"/>
              </p:cNvSpPr>
              <p:nvPr/>
            </p:nvSpPr>
            <p:spPr bwMode="auto">
              <a:xfrm>
                <a:off x="947738" y="3106738"/>
                <a:ext cx="465137" cy="371475"/>
              </a:xfrm>
              <a:custGeom>
                <a:avLst/>
                <a:gdLst>
                  <a:gd name="T0" fmla="*/ 19 w 293"/>
                  <a:gd name="T1" fmla="*/ 43 h 234"/>
                  <a:gd name="T2" fmla="*/ 8 w 293"/>
                  <a:gd name="T3" fmla="*/ 195 h 234"/>
                  <a:gd name="T4" fmla="*/ 0 w 293"/>
                  <a:gd name="T5" fmla="*/ 199 h 234"/>
                  <a:gd name="T6" fmla="*/ 4 w 293"/>
                  <a:gd name="T7" fmla="*/ 195 h 234"/>
                  <a:gd name="T8" fmla="*/ 15 w 293"/>
                  <a:gd name="T9" fmla="*/ 219 h 234"/>
                  <a:gd name="T10" fmla="*/ 15 w 293"/>
                  <a:gd name="T11" fmla="*/ 215 h 234"/>
                  <a:gd name="T12" fmla="*/ 8 w 293"/>
                  <a:gd name="T13" fmla="*/ 86 h 234"/>
                  <a:gd name="T14" fmla="*/ 8 w 293"/>
                  <a:gd name="T15" fmla="*/ 94 h 234"/>
                  <a:gd name="T16" fmla="*/ 90 w 293"/>
                  <a:gd name="T17" fmla="*/ 199 h 234"/>
                  <a:gd name="T18" fmla="*/ 125 w 293"/>
                  <a:gd name="T19" fmla="*/ 203 h 234"/>
                  <a:gd name="T20" fmla="*/ 164 w 293"/>
                  <a:gd name="T21" fmla="*/ 199 h 234"/>
                  <a:gd name="T22" fmla="*/ 183 w 293"/>
                  <a:gd name="T23" fmla="*/ 215 h 234"/>
                  <a:gd name="T24" fmla="*/ 254 w 293"/>
                  <a:gd name="T25" fmla="*/ 219 h 234"/>
                  <a:gd name="T26" fmla="*/ 277 w 293"/>
                  <a:gd name="T27" fmla="*/ 145 h 234"/>
                  <a:gd name="T28" fmla="*/ 258 w 293"/>
                  <a:gd name="T29" fmla="*/ 78 h 234"/>
                  <a:gd name="T30" fmla="*/ 207 w 293"/>
                  <a:gd name="T31" fmla="*/ 20 h 234"/>
                  <a:gd name="T32" fmla="*/ 125 w 293"/>
                  <a:gd name="T33" fmla="*/ 31 h 234"/>
                  <a:gd name="T34" fmla="*/ 62 w 293"/>
                  <a:gd name="T35" fmla="*/ 39 h 234"/>
                  <a:gd name="T36" fmla="*/ 27 w 293"/>
                  <a:gd name="T37" fmla="*/ 0 h 234"/>
                  <a:gd name="T38" fmla="*/ 19 w 293"/>
                  <a:gd name="T39" fmla="*/ 8 h 234"/>
                  <a:gd name="T40" fmla="*/ 39 w 293"/>
                  <a:gd name="T41" fmla="*/ 35 h 234"/>
                  <a:gd name="T42" fmla="*/ 27 w 293"/>
                  <a:gd name="T43" fmla="*/ 43 h 234"/>
                  <a:gd name="T44" fmla="*/ 94 w 293"/>
                  <a:gd name="T45" fmla="*/ 47 h 234"/>
                  <a:gd name="T46" fmla="*/ 140 w 293"/>
                  <a:gd name="T47" fmla="*/ 55 h 234"/>
                  <a:gd name="T48" fmla="*/ 160 w 293"/>
                  <a:gd name="T49" fmla="*/ 51 h 234"/>
                  <a:gd name="T50" fmla="*/ 121 w 293"/>
                  <a:gd name="T51" fmla="*/ 55 h 234"/>
                  <a:gd name="T52" fmla="*/ 94 w 293"/>
                  <a:gd name="T53" fmla="*/ 70 h 234"/>
                  <a:gd name="T54" fmla="*/ 74 w 293"/>
                  <a:gd name="T55" fmla="*/ 51 h 234"/>
                  <a:gd name="T56" fmla="*/ 39 w 293"/>
                  <a:gd name="T57" fmla="*/ 63 h 234"/>
                  <a:gd name="T58" fmla="*/ 27 w 293"/>
                  <a:gd name="T59" fmla="*/ 78 h 234"/>
                  <a:gd name="T60" fmla="*/ 15 w 293"/>
                  <a:gd name="T61" fmla="*/ 86 h 234"/>
                  <a:gd name="T62" fmla="*/ 31 w 293"/>
                  <a:gd name="T63" fmla="*/ 102 h 234"/>
                  <a:gd name="T64" fmla="*/ 58 w 293"/>
                  <a:gd name="T65" fmla="*/ 121 h 234"/>
                  <a:gd name="T66" fmla="*/ 78 w 293"/>
                  <a:gd name="T67" fmla="*/ 117 h 234"/>
                  <a:gd name="T68" fmla="*/ 19 w 293"/>
                  <a:gd name="T69" fmla="*/ 133 h 234"/>
                  <a:gd name="T70" fmla="*/ 27 w 293"/>
                  <a:gd name="T71" fmla="*/ 133 h 234"/>
                  <a:gd name="T72" fmla="*/ 51 w 293"/>
                  <a:gd name="T73" fmla="*/ 145 h 234"/>
                  <a:gd name="T74" fmla="*/ 31 w 293"/>
                  <a:gd name="T75" fmla="*/ 148 h 234"/>
                  <a:gd name="T76" fmla="*/ 27 w 293"/>
                  <a:gd name="T77" fmla="*/ 164 h 234"/>
                  <a:gd name="T78" fmla="*/ 43 w 293"/>
                  <a:gd name="T79" fmla="*/ 176 h 234"/>
                  <a:gd name="T80" fmla="*/ 82 w 293"/>
                  <a:gd name="T81" fmla="*/ 172 h 234"/>
                  <a:gd name="T82" fmla="*/ 109 w 293"/>
                  <a:gd name="T83" fmla="*/ 172 h 234"/>
                  <a:gd name="T84" fmla="*/ 152 w 293"/>
                  <a:gd name="T85" fmla="*/ 156 h 234"/>
                  <a:gd name="T86" fmla="*/ 164 w 293"/>
                  <a:gd name="T87" fmla="*/ 125 h 234"/>
                  <a:gd name="T88" fmla="*/ 191 w 293"/>
                  <a:gd name="T89" fmla="*/ 160 h 234"/>
                  <a:gd name="T90" fmla="*/ 215 w 293"/>
                  <a:gd name="T91" fmla="*/ 160 h 234"/>
                  <a:gd name="T92" fmla="*/ 215 w 293"/>
                  <a:gd name="T93" fmla="*/ 121 h 234"/>
                  <a:gd name="T94" fmla="*/ 215 w 293"/>
                  <a:gd name="T95" fmla="*/ 141 h 234"/>
                  <a:gd name="T96" fmla="*/ 223 w 293"/>
                  <a:gd name="T97" fmla="*/ 160 h 234"/>
                  <a:gd name="T98" fmla="*/ 191 w 293"/>
                  <a:gd name="T99" fmla="*/ 176 h 234"/>
                  <a:gd name="T100" fmla="*/ 195 w 293"/>
                  <a:gd name="T101" fmla="*/ 191 h 234"/>
                  <a:gd name="T102" fmla="*/ 180 w 293"/>
                  <a:gd name="T103" fmla="*/ 168 h 234"/>
                  <a:gd name="T104" fmla="*/ 144 w 293"/>
                  <a:gd name="T105" fmla="*/ 191 h 234"/>
                  <a:gd name="T106" fmla="*/ 121 w 293"/>
                  <a:gd name="T107" fmla="*/ 176 h 234"/>
                  <a:gd name="T108" fmla="*/ 86 w 293"/>
                  <a:gd name="T109" fmla="*/ 180 h 234"/>
                  <a:gd name="T110" fmla="*/ 66 w 293"/>
                  <a:gd name="T111" fmla="*/ 199 h 234"/>
                  <a:gd name="T112" fmla="*/ 35 w 293"/>
                  <a:gd name="T113" fmla="*/ 203 h 234"/>
                  <a:gd name="T114" fmla="*/ 31 w 293"/>
                  <a:gd name="T115" fmla="*/ 207 h 234"/>
                  <a:gd name="T116" fmla="*/ 4 w 293"/>
                  <a:gd name="T117" fmla="*/ 63 h 234"/>
                  <a:gd name="T118" fmla="*/ 12 w 293"/>
                  <a:gd name="T119" fmla="*/ 74 h 234"/>
                  <a:gd name="T120" fmla="*/ 15 w 293"/>
                  <a:gd name="T121" fmla="*/ 187 h 234"/>
                  <a:gd name="T122" fmla="*/ 15 w 293"/>
                  <a:gd name="T123" fmla="*/ 176 h 234"/>
                  <a:gd name="T124" fmla="*/ 19 w 293"/>
                  <a:gd name="T125" fmla="*/ 16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3" h="234">
                    <a:moveTo>
                      <a:pt x="27" y="31"/>
                    </a:moveTo>
                    <a:lnTo>
                      <a:pt x="27" y="31"/>
                    </a:lnTo>
                    <a:lnTo>
                      <a:pt x="27" y="35"/>
                    </a:lnTo>
                    <a:lnTo>
                      <a:pt x="27" y="39"/>
                    </a:lnTo>
                    <a:lnTo>
                      <a:pt x="27" y="39"/>
                    </a:lnTo>
                    <a:lnTo>
                      <a:pt x="27" y="43"/>
                    </a:lnTo>
                    <a:lnTo>
                      <a:pt x="27" y="43"/>
                    </a:lnTo>
                    <a:lnTo>
                      <a:pt x="27" y="43"/>
                    </a:lnTo>
                    <a:lnTo>
                      <a:pt x="27" y="47"/>
                    </a:lnTo>
                    <a:lnTo>
                      <a:pt x="23" y="47"/>
                    </a:lnTo>
                    <a:lnTo>
                      <a:pt x="23" y="47"/>
                    </a:lnTo>
                    <a:lnTo>
                      <a:pt x="19" y="47"/>
                    </a:lnTo>
                    <a:lnTo>
                      <a:pt x="19" y="47"/>
                    </a:lnTo>
                    <a:lnTo>
                      <a:pt x="19" y="47"/>
                    </a:lnTo>
                    <a:lnTo>
                      <a:pt x="15" y="47"/>
                    </a:lnTo>
                    <a:lnTo>
                      <a:pt x="15" y="43"/>
                    </a:lnTo>
                    <a:lnTo>
                      <a:pt x="19" y="43"/>
                    </a:lnTo>
                    <a:lnTo>
                      <a:pt x="19" y="43"/>
                    </a:lnTo>
                    <a:lnTo>
                      <a:pt x="19" y="43"/>
                    </a:lnTo>
                    <a:lnTo>
                      <a:pt x="19" y="43"/>
                    </a:lnTo>
                    <a:lnTo>
                      <a:pt x="19" y="43"/>
                    </a:lnTo>
                    <a:lnTo>
                      <a:pt x="19" y="39"/>
                    </a:lnTo>
                    <a:lnTo>
                      <a:pt x="15" y="35"/>
                    </a:lnTo>
                    <a:lnTo>
                      <a:pt x="15" y="35"/>
                    </a:lnTo>
                    <a:lnTo>
                      <a:pt x="15" y="35"/>
                    </a:lnTo>
                    <a:lnTo>
                      <a:pt x="15" y="35"/>
                    </a:lnTo>
                    <a:lnTo>
                      <a:pt x="15" y="31"/>
                    </a:lnTo>
                    <a:lnTo>
                      <a:pt x="15" y="31"/>
                    </a:lnTo>
                    <a:lnTo>
                      <a:pt x="15" y="31"/>
                    </a:lnTo>
                    <a:lnTo>
                      <a:pt x="15" y="31"/>
                    </a:lnTo>
                    <a:lnTo>
                      <a:pt x="19" y="35"/>
                    </a:lnTo>
                    <a:lnTo>
                      <a:pt x="23" y="35"/>
                    </a:lnTo>
                    <a:lnTo>
                      <a:pt x="23" y="35"/>
                    </a:lnTo>
                    <a:lnTo>
                      <a:pt x="23" y="31"/>
                    </a:lnTo>
                    <a:lnTo>
                      <a:pt x="23" y="31"/>
                    </a:lnTo>
                    <a:lnTo>
                      <a:pt x="23" y="31"/>
                    </a:lnTo>
                    <a:lnTo>
                      <a:pt x="27" y="31"/>
                    </a:lnTo>
                    <a:moveTo>
                      <a:pt x="8" y="195"/>
                    </a:moveTo>
                    <a:lnTo>
                      <a:pt x="8" y="195"/>
                    </a:lnTo>
                    <a:lnTo>
                      <a:pt x="8" y="199"/>
                    </a:lnTo>
                    <a:lnTo>
                      <a:pt x="8" y="199"/>
                    </a:lnTo>
                    <a:lnTo>
                      <a:pt x="8" y="203"/>
                    </a:lnTo>
                    <a:lnTo>
                      <a:pt x="4" y="203"/>
                    </a:lnTo>
                    <a:lnTo>
                      <a:pt x="4" y="203"/>
                    </a:lnTo>
                    <a:lnTo>
                      <a:pt x="4" y="203"/>
                    </a:lnTo>
                    <a:lnTo>
                      <a:pt x="4" y="203"/>
                    </a:lnTo>
                    <a:lnTo>
                      <a:pt x="4" y="199"/>
                    </a:lnTo>
                    <a:lnTo>
                      <a:pt x="4" y="199"/>
                    </a:lnTo>
                    <a:lnTo>
                      <a:pt x="4" y="199"/>
                    </a:lnTo>
                    <a:lnTo>
                      <a:pt x="4" y="203"/>
                    </a:lnTo>
                    <a:lnTo>
                      <a:pt x="4" y="203"/>
                    </a:lnTo>
                    <a:lnTo>
                      <a:pt x="4" y="203"/>
                    </a:lnTo>
                    <a:lnTo>
                      <a:pt x="4" y="203"/>
                    </a:lnTo>
                    <a:lnTo>
                      <a:pt x="0" y="203"/>
                    </a:lnTo>
                    <a:lnTo>
                      <a:pt x="0" y="199"/>
                    </a:lnTo>
                    <a:lnTo>
                      <a:pt x="0" y="199"/>
                    </a:lnTo>
                    <a:lnTo>
                      <a:pt x="0" y="199"/>
                    </a:lnTo>
                    <a:lnTo>
                      <a:pt x="0" y="199"/>
                    </a:lnTo>
                    <a:lnTo>
                      <a:pt x="0" y="195"/>
                    </a:lnTo>
                    <a:lnTo>
                      <a:pt x="0" y="195"/>
                    </a:lnTo>
                    <a:lnTo>
                      <a:pt x="0" y="195"/>
                    </a:lnTo>
                    <a:lnTo>
                      <a:pt x="0" y="195"/>
                    </a:lnTo>
                    <a:lnTo>
                      <a:pt x="0" y="191"/>
                    </a:lnTo>
                    <a:lnTo>
                      <a:pt x="0" y="191"/>
                    </a:lnTo>
                    <a:lnTo>
                      <a:pt x="0" y="191"/>
                    </a:lnTo>
                    <a:lnTo>
                      <a:pt x="0" y="191"/>
                    </a:lnTo>
                    <a:lnTo>
                      <a:pt x="0" y="191"/>
                    </a:lnTo>
                    <a:lnTo>
                      <a:pt x="0" y="191"/>
                    </a:lnTo>
                    <a:lnTo>
                      <a:pt x="0" y="187"/>
                    </a:lnTo>
                    <a:lnTo>
                      <a:pt x="0" y="187"/>
                    </a:lnTo>
                    <a:lnTo>
                      <a:pt x="4" y="187"/>
                    </a:lnTo>
                    <a:lnTo>
                      <a:pt x="4" y="191"/>
                    </a:lnTo>
                    <a:lnTo>
                      <a:pt x="4" y="191"/>
                    </a:lnTo>
                    <a:lnTo>
                      <a:pt x="4" y="191"/>
                    </a:lnTo>
                    <a:lnTo>
                      <a:pt x="4" y="191"/>
                    </a:lnTo>
                    <a:lnTo>
                      <a:pt x="4" y="195"/>
                    </a:lnTo>
                    <a:lnTo>
                      <a:pt x="4" y="195"/>
                    </a:lnTo>
                    <a:lnTo>
                      <a:pt x="8" y="195"/>
                    </a:lnTo>
                    <a:moveTo>
                      <a:pt x="23" y="223"/>
                    </a:moveTo>
                    <a:lnTo>
                      <a:pt x="23" y="223"/>
                    </a:lnTo>
                    <a:lnTo>
                      <a:pt x="23" y="223"/>
                    </a:lnTo>
                    <a:lnTo>
                      <a:pt x="23" y="227"/>
                    </a:lnTo>
                    <a:lnTo>
                      <a:pt x="23" y="227"/>
                    </a:lnTo>
                    <a:lnTo>
                      <a:pt x="23" y="227"/>
                    </a:lnTo>
                    <a:lnTo>
                      <a:pt x="23" y="227"/>
                    </a:lnTo>
                    <a:lnTo>
                      <a:pt x="19" y="223"/>
                    </a:lnTo>
                    <a:lnTo>
                      <a:pt x="19" y="223"/>
                    </a:lnTo>
                    <a:lnTo>
                      <a:pt x="19" y="223"/>
                    </a:lnTo>
                    <a:lnTo>
                      <a:pt x="19" y="219"/>
                    </a:lnTo>
                    <a:lnTo>
                      <a:pt x="19" y="219"/>
                    </a:lnTo>
                    <a:lnTo>
                      <a:pt x="19" y="223"/>
                    </a:lnTo>
                    <a:lnTo>
                      <a:pt x="15" y="219"/>
                    </a:lnTo>
                    <a:lnTo>
                      <a:pt x="15" y="219"/>
                    </a:lnTo>
                    <a:lnTo>
                      <a:pt x="15" y="219"/>
                    </a:lnTo>
                    <a:lnTo>
                      <a:pt x="15" y="219"/>
                    </a:lnTo>
                    <a:lnTo>
                      <a:pt x="15" y="215"/>
                    </a:lnTo>
                    <a:lnTo>
                      <a:pt x="15" y="215"/>
                    </a:lnTo>
                    <a:lnTo>
                      <a:pt x="15" y="215"/>
                    </a:lnTo>
                    <a:lnTo>
                      <a:pt x="15" y="215"/>
                    </a:lnTo>
                    <a:lnTo>
                      <a:pt x="15" y="215"/>
                    </a:lnTo>
                    <a:lnTo>
                      <a:pt x="12" y="215"/>
                    </a:lnTo>
                    <a:lnTo>
                      <a:pt x="12" y="215"/>
                    </a:lnTo>
                    <a:lnTo>
                      <a:pt x="12" y="215"/>
                    </a:lnTo>
                    <a:lnTo>
                      <a:pt x="12" y="215"/>
                    </a:lnTo>
                    <a:lnTo>
                      <a:pt x="12" y="215"/>
                    </a:lnTo>
                    <a:lnTo>
                      <a:pt x="12" y="215"/>
                    </a:lnTo>
                    <a:lnTo>
                      <a:pt x="12" y="215"/>
                    </a:lnTo>
                    <a:lnTo>
                      <a:pt x="12" y="211"/>
                    </a:lnTo>
                    <a:lnTo>
                      <a:pt x="12" y="211"/>
                    </a:lnTo>
                    <a:lnTo>
                      <a:pt x="15" y="211"/>
                    </a:lnTo>
                    <a:lnTo>
                      <a:pt x="15" y="211"/>
                    </a:lnTo>
                    <a:lnTo>
                      <a:pt x="15" y="211"/>
                    </a:lnTo>
                    <a:lnTo>
                      <a:pt x="15" y="215"/>
                    </a:lnTo>
                    <a:lnTo>
                      <a:pt x="15" y="215"/>
                    </a:lnTo>
                    <a:lnTo>
                      <a:pt x="15" y="211"/>
                    </a:lnTo>
                    <a:lnTo>
                      <a:pt x="19" y="211"/>
                    </a:lnTo>
                    <a:lnTo>
                      <a:pt x="19" y="215"/>
                    </a:lnTo>
                    <a:lnTo>
                      <a:pt x="19" y="215"/>
                    </a:lnTo>
                    <a:lnTo>
                      <a:pt x="19" y="215"/>
                    </a:lnTo>
                    <a:lnTo>
                      <a:pt x="19" y="215"/>
                    </a:lnTo>
                    <a:lnTo>
                      <a:pt x="19" y="215"/>
                    </a:lnTo>
                    <a:lnTo>
                      <a:pt x="19" y="215"/>
                    </a:lnTo>
                    <a:lnTo>
                      <a:pt x="19" y="219"/>
                    </a:lnTo>
                    <a:lnTo>
                      <a:pt x="23" y="223"/>
                    </a:lnTo>
                    <a:lnTo>
                      <a:pt x="23" y="223"/>
                    </a:lnTo>
                    <a:lnTo>
                      <a:pt x="23" y="223"/>
                    </a:lnTo>
                    <a:lnTo>
                      <a:pt x="23" y="223"/>
                    </a:lnTo>
                    <a:lnTo>
                      <a:pt x="23" y="223"/>
                    </a:lnTo>
                    <a:moveTo>
                      <a:pt x="8" y="90"/>
                    </a:moveTo>
                    <a:lnTo>
                      <a:pt x="8" y="90"/>
                    </a:lnTo>
                    <a:lnTo>
                      <a:pt x="4" y="90"/>
                    </a:lnTo>
                    <a:lnTo>
                      <a:pt x="8" y="86"/>
                    </a:lnTo>
                    <a:lnTo>
                      <a:pt x="8" y="86"/>
                    </a:lnTo>
                    <a:lnTo>
                      <a:pt x="8" y="86"/>
                    </a:lnTo>
                    <a:lnTo>
                      <a:pt x="8" y="86"/>
                    </a:lnTo>
                    <a:lnTo>
                      <a:pt x="8" y="86"/>
                    </a:lnTo>
                    <a:lnTo>
                      <a:pt x="8" y="82"/>
                    </a:lnTo>
                    <a:lnTo>
                      <a:pt x="8" y="86"/>
                    </a:lnTo>
                    <a:lnTo>
                      <a:pt x="8" y="86"/>
                    </a:lnTo>
                    <a:lnTo>
                      <a:pt x="12" y="86"/>
                    </a:lnTo>
                    <a:lnTo>
                      <a:pt x="12" y="90"/>
                    </a:lnTo>
                    <a:lnTo>
                      <a:pt x="12" y="90"/>
                    </a:lnTo>
                    <a:lnTo>
                      <a:pt x="12" y="90"/>
                    </a:lnTo>
                    <a:lnTo>
                      <a:pt x="12" y="94"/>
                    </a:lnTo>
                    <a:lnTo>
                      <a:pt x="12" y="94"/>
                    </a:lnTo>
                    <a:lnTo>
                      <a:pt x="12" y="94"/>
                    </a:lnTo>
                    <a:lnTo>
                      <a:pt x="12" y="94"/>
                    </a:lnTo>
                    <a:lnTo>
                      <a:pt x="12" y="94"/>
                    </a:lnTo>
                    <a:lnTo>
                      <a:pt x="12" y="94"/>
                    </a:lnTo>
                    <a:lnTo>
                      <a:pt x="8" y="94"/>
                    </a:lnTo>
                    <a:lnTo>
                      <a:pt x="8" y="94"/>
                    </a:lnTo>
                    <a:lnTo>
                      <a:pt x="8" y="94"/>
                    </a:lnTo>
                    <a:lnTo>
                      <a:pt x="8" y="94"/>
                    </a:lnTo>
                    <a:lnTo>
                      <a:pt x="8" y="90"/>
                    </a:lnTo>
                    <a:lnTo>
                      <a:pt x="8" y="90"/>
                    </a:lnTo>
                    <a:lnTo>
                      <a:pt x="8" y="90"/>
                    </a:lnTo>
                    <a:moveTo>
                      <a:pt x="43" y="219"/>
                    </a:moveTo>
                    <a:lnTo>
                      <a:pt x="43" y="219"/>
                    </a:lnTo>
                    <a:lnTo>
                      <a:pt x="43" y="211"/>
                    </a:lnTo>
                    <a:lnTo>
                      <a:pt x="47" y="211"/>
                    </a:lnTo>
                    <a:lnTo>
                      <a:pt x="51" y="207"/>
                    </a:lnTo>
                    <a:lnTo>
                      <a:pt x="51" y="207"/>
                    </a:lnTo>
                    <a:lnTo>
                      <a:pt x="55" y="207"/>
                    </a:lnTo>
                    <a:lnTo>
                      <a:pt x="58" y="211"/>
                    </a:lnTo>
                    <a:lnTo>
                      <a:pt x="66" y="211"/>
                    </a:lnTo>
                    <a:lnTo>
                      <a:pt x="70" y="207"/>
                    </a:lnTo>
                    <a:lnTo>
                      <a:pt x="74" y="207"/>
                    </a:lnTo>
                    <a:lnTo>
                      <a:pt x="78" y="203"/>
                    </a:lnTo>
                    <a:lnTo>
                      <a:pt x="82" y="199"/>
                    </a:lnTo>
                    <a:lnTo>
                      <a:pt x="86" y="199"/>
                    </a:lnTo>
                    <a:lnTo>
                      <a:pt x="90" y="199"/>
                    </a:lnTo>
                    <a:lnTo>
                      <a:pt x="94" y="199"/>
                    </a:lnTo>
                    <a:lnTo>
                      <a:pt x="94" y="199"/>
                    </a:lnTo>
                    <a:lnTo>
                      <a:pt x="94" y="199"/>
                    </a:lnTo>
                    <a:lnTo>
                      <a:pt x="101" y="199"/>
                    </a:lnTo>
                    <a:lnTo>
                      <a:pt x="113" y="191"/>
                    </a:lnTo>
                    <a:lnTo>
                      <a:pt x="113" y="191"/>
                    </a:lnTo>
                    <a:lnTo>
                      <a:pt x="113" y="191"/>
                    </a:lnTo>
                    <a:lnTo>
                      <a:pt x="113" y="191"/>
                    </a:lnTo>
                    <a:lnTo>
                      <a:pt x="117" y="191"/>
                    </a:lnTo>
                    <a:lnTo>
                      <a:pt x="117" y="191"/>
                    </a:lnTo>
                    <a:lnTo>
                      <a:pt x="117" y="191"/>
                    </a:lnTo>
                    <a:lnTo>
                      <a:pt x="117" y="191"/>
                    </a:lnTo>
                    <a:lnTo>
                      <a:pt x="117" y="191"/>
                    </a:lnTo>
                    <a:lnTo>
                      <a:pt x="117" y="195"/>
                    </a:lnTo>
                    <a:lnTo>
                      <a:pt x="121" y="195"/>
                    </a:lnTo>
                    <a:lnTo>
                      <a:pt x="121" y="195"/>
                    </a:lnTo>
                    <a:lnTo>
                      <a:pt x="121" y="195"/>
                    </a:lnTo>
                    <a:lnTo>
                      <a:pt x="121" y="199"/>
                    </a:lnTo>
                    <a:lnTo>
                      <a:pt x="125" y="203"/>
                    </a:lnTo>
                    <a:lnTo>
                      <a:pt x="125" y="203"/>
                    </a:lnTo>
                    <a:lnTo>
                      <a:pt x="129" y="203"/>
                    </a:lnTo>
                    <a:lnTo>
                      <a:pt x="137" y="207"/>
                    </a:lnTo>
                    <a:lnTo>
                      <a:pt x="137" y="207"/>
                    </a:lnTo>
                    <a:lnTo>
                      <a:pt x="137" y="207"/>
                    </a:lnTo>
                    <a:lnTo>
                      <a:pt x="140" y="203"/>
                    </a:lnTo>
                    <a:lnTo>
                      <a:pt x="152" y="199"/>
                    </a:lnTo>
                    <a:lnTo>
                      <a:pt x="152" y="199"/>
                    </a:lnTo>
                    <a:lnTo>
                      <a:pt x="152" y="199"/>
                    </a:lnTo>
                    <a:lnTo>
                      <a:pt x="156" y="199"/>
                    </a:lnTo>
                    <a:lnTo>
                      <a:pt x="156" y="199"/>
                    </a:lnTo>
                    <a:lnTo>
                      <a:pt x="152" y="203"/>
                    </a:lnTo>
                    <a:lnTo>
                      <a:pt x="152" y="203"/>
                    </a:lnTo>
                    <a:lnTo>
                      <a:pt x="156" y="203"/>
                    </a:lnTo>
                    <a:lnTo>
                      <a:pt x="156" y="203"/>
                    </a:lnTo>
                    <a:lnTo>
                      <a:pt x="160" y="203"/>
                    </a:lnTo>
                    <a:lnTo>
                      <a:pt x="160" y="203"/>
                    </a:lnTo>
                    <a:lnTo>
                      <a:pt x="164" y="199"/>
                    </a:lnTo>
                    <a:lnTo>
                      <a:pt x="164" y="199"/>
                    </a:lnTo>
                    <a:lnTo>
                      <a:pt x="164" y="195"/>
                    </a:lnTo>
                    <a:lnTo>
                      <a:pt x="168" y="195"/>
                    </a:lnTo>
                    <a:lnTo>
                      <a:pt x="168" y="195"/>
                    </a:lnTo>
                    <a:lnTo>
                      <a:pt x="168" y="195"/>
                    </a:lnTo>
                    <a:lnTo>
                      <a:pt x="172" y="195"/>
                    </a:lnTo>
                    <a:lnTo>
                      <a:pt x="172" y="199"/>
                    </a:lnTo>
                    <a:lnTo>
                      <a:pt x="176" y="199"/>
                    </a:lnTo>
                    <a:lnTo>
                      <a:pt x="180" y="199"/>
                    </a:lnTo>
                    <a:lnTo>
                      <a:pt x="180" y="199"/>
                    </a:lnTo>
                    <a:lnTo>
                      <a:pt x="180" y="199"/>
                    </a:lnTo>
                    <a:lnTo>
                      <a:pt x="180" y="203"/>
                    </a:lnTo>
                    <a:lnTo>
                      <a:pt x="176" y="207"/>
                    </a:lnTo>
                    <a:lnTo>
                      <a:pt x="176" y="207"/>
                    </a:lnTo>
                    <a:lnTo>
                      <a:pt x="172" y="211"/>
                    </a:lnTo>
                    <a:lnTo>
                      <a:pt x="172" y="211"/>
                    </a:lnTo>
                    <a:lnTo>
                      <a:pt x="176" y="211"/>
                    </a:lnTo>
                    <a:lnTo>
                      <a:pt x="176" y="215"/>
                    </a:lnTo>
                    <a:lnTo>
                      <a:pt x="176" y="215"/>
                    </a:lnTo>
                    <a:lnTo>
                      <a:pt x="183" y="215"/>
                    </a:lnTo>
                    <a:lnTo>
                      <a:pt x="187" y="215"/>
                    </a:lnTo>
                    <a:lnTo>
                      <a:pt x="187" y="215"/>
                    </a:lnTo>
                    <a:lnTo>
                      <a:pt x="187" y="219"/>
                    </a:lnTo>
                    <a:lnTo>
                      <a:pt x="187" y="219"/>
                    </a:lnTo>
                    <a:lnTo>
                      <a:pt x="187" y="223"/>
                    </a:lnTo>
                    <a:lnTo>
                      <a:pt x="187" y="223"/>
                    </a:lnTo>
                    <a:lnTo>
                      <a:pt x="187" y="223"/>
                    </a:lnTo>
                    <a:lnTo>
                      <a:pt x="195" y="223"/>
                    </a:lnTo>
                    <a:lnTo>
                      <a:pt x="195" y="223"/>
                    </a:lnTo>
                    <a:lnTo>
                      <a:pt x="195" y="223"/>
                    </a:lnTo>
                    <a:lnTo>
                      <a:pt x="195" y="227"/>
                    </a:lnTo>
                    <a:lnTo>
                      <a:pt x="195" y="227"/>
                    </a:lnTo>
                    <a:lnTo>
                      <a:pt x="199" y="230"/>
                    </a:lnTo>
                    <a:lnTo>
                      <a:pt x="242" y="234"/>
                    </a:lnTo>
                    <a:lnTo>
                      <a:pt x="250" y="223"/>
                    </a:lnTo>
                    <a:lnTo>
                      <a:pt x="250" y="223"/>
                    </a:lnTo>
                    <a:lnTo>
                      <a:pt x="254" y="223"/>
                    </a:lnTo>
                    <a:lnTo>
                      <a:pt x="254" y="223"/>
                    </a:lnTo>
                    <a:lnTo>
                      <a:pt x="254" y="219"/>
                    </a:lnTo>
                    <a:lnTo>
                      <a:pt x="254" y="219"/>
                    </a:lnTo>
                    <a:lnTo>
                      <a:pt x="258" y="215"/>
                    </a:lnTo>
                    <a:lnTo>
                      <a:pt x="258" y="207"/>
                    </a:lnTo>
                    <a:lnTo>
                      <a:pt x="262" y="203"/>
                    </a:lnTo>
                    <a:lnTo>
                      <a:pt x="269" y="195"/>
                    </a:lnTo>
                    <a:lnTo>
                      <a:pt x="273" y="191"/>
                    </a:lnTo>
                    <a:lnTo>
                      <a:pt x="273" y="195"/>
                    </a:lnTo>
                    <a:lnTo>
                      <a:pt x="277" y="195"/>
                    </a:lnTo>
                    <a:lnTo>
                      <a:pt x="281" y="191"/>
                    </a:lnTo>
                    <a:lnTo>
                      <a:pt x="285" y="187"/>
                    </a:lnTo>
                    <a:lnTo>
                      <a:pt x="289" y="184"/>
                    </a:lnTo>
                    <a:lnTo>
                      <a:pt x="289" y="180"/>
                    </a:lnTo>
                    <a:lnTo>
                      <a:pt x="289" y="180"/>
                    </a:lnTo>
                    <a:lnTo>
                      <a:pt x="293" y="176"/>
                    </a:lnTo>
                    <a:lnTo>
                      <a:pt x="293" y="176"/>
                    </a:lnTo>
                    <a:lnTo>
                      <a:pt x="293" y="168"/>
                    </a:lnTo>
                    <a:lnTo>
                      <a:pt x="289" y="160"/>
                    </a:lnTo>
                    <a:lnTo>
                      <a:pt x="281" y="148"/>
                    </a:lnTo>
                    <a:lnTo>
                      <a:pt x="277" y="145"/>
                    </a:lnTo>
                    <a:lnTo>
                      <a:pt x="277" y="145"/>
                    </a:lnTo>
                    <a:lnTo>
                      <a:pt x="277" y="141"/>
                    </a:lnTo>
                    <a:lnTo>
                      <a:pt x="277" y="141"/>
                    </a:lnTo>
                    <a:lnTo>
                      <a:pt x="281" y="133"/>
                    </a:lnTo>
                    <a:lnTo>
                      <a:pt x="289" y="125"/>
                    </a:lnTo>
                    <a:lnTo>
                      <a:pt x="285" y="121"/>
                    </a:lnTo>
                    <a:lnTo>
                      <a:pt x="285" y="117"/>
                    </a:lnTo>
                    <a:lnTo>
                      <a:pt x="281" y="117"/>
                    </a:lnTo>
                    <a:lnTo>
                      <a:pt x="281" y="113"/>
                    </a:lnTo>
                    <a:lnTo>
                      <a:pt x="281" y="113"/>
                    </a:lnTo>
                    <a:lnTo>
                      <a:pt x="281" y="109"/>
                    </a:lnTo>
                    <a:lnTo>
                      <a:pt x="281" y="109"/>
                    </a:lnTo>
                    <a:lnTo>
                      <a:pt x="293" y="105"/>
                    </a:lnTo>
                    <a:lnTo>
                      <a:pt x="289" y="102"/>
                    </a:lnTo>
                    <a:lnTo>
                      <a:pt x="285" y="94"/>
                    </a:lnTo>
                    <a:lnTo>
                      <a:pt x="266" y="86"/>
                    </a:lnTo>
                    <a:lnTo>
                      <a:pt x="266" y="86"/>
                    </a:lnTo>
                    <a:lnTo>
                      <a:pt x="262" y="82"/>
                    </a:lnTo>
                    <a:lnTo>
                      <a:pt x="258" y="78"/>
                    </a:lnTo>
                    <a:lnTo>
                      <a:pt x="258" y="74"/>
                    </a:lnTo>
                    <a:lnTo>
                      <a:pt x="258" y="70"/>
                    </a:lnTo>
                    <a:lnTo>
                      <a:pt x="258" y="70"/>
                    </a:lnTo>
                    <a:lnTo>
                      <a:pt x="254" y="66"/>
                    </a:lnTo>
                    <a:lnTo>
                      <a:pt x="254" y="63"/>
                    </a:lnTo>
                    <a:lnTo>
                      <a:pt x="254" y="63"/>
                    </a:lnTo>
                    <a:lnTo>
                      <a:pt x="250" y="59"/>
                    </a:lnTo>
                    <a:lnTo>
                      <a:pt x="250" y="59"/>
                    </a:lnTo>
                    <a:lnTo>
                      <a:pt x="242" y="59"/>
                    </a:lnTo>
                    <a:lnTo>
                      <a:pt x="223" y="63"/>
                    </a:lnTo>
                    <a:lnTo>
                      <a:pt x="219" y="59"/>
                    </a:lnTo>
                    <a:lnTo>
                      <a:pt x="219" y="55"/>
                    </a:lnTo>
                    <a:lnTo>
                      <a:pt x="215" y="47"/>
                    </a:lnTo>
                    <a:lnTo>
                      <a:pt x="211" y="43"/>
                    </a:lnTo>
                    <a:lnTo>
                      <a:pt x="211" y="39"/>
                    </a:lnTo>
                    <a:lnTo>
                      <a:pt x="211" y="35"/>
                    </a:lnTo>
                    <a:lnTo>
                      <a:pt x="211" y="27"/>
                    </a:lnTo>
                    <a:lnTo>
                      <a:pt x="207" y="20"/>
                    </a:lnTo>
                    <a:lnTo>
                      <a:pt x="207" y="20"/>
                    </a:lnTo>
                    <a:lnTo>
                      <a:pt x="207" y="16"/>
                    </a:lnTo>
                    <a:lnTo>
                      <a:pt x="207" y="16"/>
                    </a:lnTo>
                    <a:lnTo>
                      <a:pt x="203" y="16"/>
                    </a:lnTo>
                    <a:lnTo>
                      <a:pt x="203" y="16"/>
                    </a:lnTo>
                    <a:lnTo>
                      <a:pt x="203" y="16"/>
                    </a:lnTo>
                    <a:lnTo>
                      <a:pt x="187" y="16"/>
                    </a:lnTo>
                    <a:lnTo>
                      <a:pt x="183" y="20"/>
                    </a:lnTo>
                    <a:lnTo>
                      <a:pt x="180" y="23"/>
                    </a:lnTo>
                    <a:lnTo>
                      <a:pt x="160" y="31"/>
                    </a:lnTo>
                    <a:lnTo>
                      <a:pt x="160" y="27"/>
                    </a:lnTo>
                    <a:lnTo>
                      <a:pt x="156" y="27"/>
                    </a:lnTo>
                    <a:lnTo>
                      <a:pt x="152" y="16"/>
                    </a:lnTo>
                    <a:lnTo>
                      <a:pt x="148" y="16"/>
                    </a:lnTo>
                    <a:lnTo>
                      <a:pt x="133" y="23"/>
                    </a:lnTo>
                    <a:lnTo>
                      <a:pt x="133" y="23"/>
                    </a:lnTo>
                    <a:lnTo>
                      <a:pt x="129" y="23"/>
                    </a:lnTo>
                    <a:lnTo>
                      <a:pt x="125" y="31"/>
                    </a:lnTo>
                    <a:lnTo>
                      <a:pt x="125" y="31"/>
                    </a:lnTo>
                    <a:lnTo>
                      <a:pt x="125" y="31"/>
                    </a:lnTo>
                    <a:lnTo>
                      <a:pt x="121" y="31"/>
                    </a:lnTo>
                    <a:lnTo>
                      <a:pt x="117" y="31"/>
                    </a:lnTo>
                    <a:lnTo>
                      <a:pt x="113" y="31"/>
                    </a:lnTo>
                    <a:lnTo>
                      <a:pt x="113" y="27"/>
                    </a:lnTo>
                    <a:lnTo>
                      <a:pt x="113" y="27"/>
                    </a:lnTo>
                    <a:lnTo>
                      <a:pt x="113" y="27"/>
                    </a:lnTo>
                    <a:lnTo>
                      <a:pt x="113" y="27"/>
                    </a:lnTo>
                    <a:lnTo>
                      <a:pt x="109" y="31"/>
                    </a:lnTo>
                    <a:lnTo>
                      <a:pt x="109" y="31"/>
                    </a:lnTo>
                    <a:lnTo>
                      <a:pt x="105" y="31"/>
                    </a:lnTo>
                    <a:lnTo>
                      <a:pt x="105" y="31"/>
                    </a:lnTo>
                    <a:lnTo>
                      <a:pt x="105" y="31"/>
                    </a:lnTo>
                    <a:lnTo>
                      <a:pt x="105" y="35"/>
                    </a:lnTo>
                    <a:lnTo>
                      <a:pt x="105" y="35"/>
                    </a:lnTo>
                    <a:lnTo>
                      <a:pt x="101" y="35"/>
                    </a:lnTo>
                    <a:lnTo>
                      <a:pt x="90" y="31"/>
                    </a:lnTo>
                    <a:lnTo>
                      <a:pt x="82" y="35"/>
                    </a:lnTo>
                    <a:lnTo>
                      <a:pt x="74" y="35"/>
                    </a:lnTo>
                    <a:lnTo>
                      <a:pt x="62" y="39"/>
                    </a:lnTo>
                    <a:lnTo>
                      <a:pt x="58" y="35"/>
                    </a:lnTo>
                    <a:lnTo>
                      <a:pt x="55" y="35"/>
                    </a:lnTo>
                    <a:lnTo>
                      <a:pt x="55" y="35"/>
                    </a:lnTo>
                    <a:lnTo>
                      <a:pt x="55" y="31"/>
                    </a:lnTo>
                    <a:lnTo>
                      <a:pt x="51" y="31"/>
                    </a:lnTo>
                    <a:lnTo>
                      <a:pt x="51" y="23"/>
                    </a:lnTo>
                    <a:lnTo>
                      <a:pt x="47" y="20"/>
                    </a:lnTo>
                    <a:lnTo>
                      <a:pt x="39" y="16"/>
                    </a:lnTo>
                    <a:lnTo>
                      <a:pt x="35" y="12"/>
                    </a:lnTo>
                    <a:lnTo>
                      <a:pt x="35" y="12"/>
                    </a:lnTo>
                    <a:lnTo>
                      <a:pt x="35" y="8"/>
                    </a:lnTo>
                    <a:lnTo>
                      <a:pt x="35" y="8"/>
                    </a:lnTo>
                    <a:lnTo>
                      <a:pt x="35" y="8"/>
                    </a:lnTo>
                    <a:lnTo>
                      <a:pt x="35" y="8"/>
                    </a:lnTo>
                    <a:lnTo>
                      <a:pt x="35" y="8"/>
                    </a:lnTo>
                    <a:lnTo>
                      <a:pt x="35" y="8"/>
                    </a:lnTo>
                    <a:lnTo>
                      <a:pt x="31" y="4"/>
                    </a:lnTo>
                    <a:lnTo>
                      <a:pt x="31" y="4"/>
                    </a:lnTo>
                    <a:lnTo>
                      <a:pt x="27" y="0"/>
                    </a:lnTo>
                    <a:lnTo>
                      <a:pt x="27" y="0"/>
                    </a:lnTo>
                    <a:lnTo>
                      <a:pt x="23" y="0"/>
                    </a:lnTo>
                    <a:lnTo>
                      <a:pt x="23" y="4"/>
                    </a:lnTo>
                    <a:lnTo>
                      <a:pt x="23" y="4"/>
                    </a:lnTo>
                    <a:lnTo>
                      <a:pt x="23" y="4"/>
                    </a:lnTo>
                    <a:lnTo>
                      <a:pt x="23" y="4"/>
                    </a:lnTo>
                    <a:lnTo>
                      <a:pt x="23" y="4"/>
                    </a:lnTo>
                    <a:lnTo>
                      <a:pt x="23" y="4"/>
                    </a:lnTo>
                    <a:lnTo>
                      <a:pt x="19" y="4"/>
                    </a:lnTo>
                    <a:lnTo>
                      <a:pt x="19" y="4"/>
                    </a:lnTo>
                    <a:lnTo>
                      <a:pt x="19" y="4"/>
                    </a:lnTo>
                    <a:lnTo>
                      <a:pt x="19" y="4"/>
                    </a:lnTo>
                    <a:lnTo>
                      <a:pt x="19" y="4"/>
                    </a:lnTo>
                    <a:lnTo>
                      <a:pt x="19" y="8"/>
                    </a:lnTo>
                    <a:lnTo>
                      <a:pt x="19" y="8"/>
                    </a:lnTo>
                    <a:lnTo>
                      <a:pt x="19" y="8"/>
                    </a:lnTo>
                    <a:lnTo>
                      <a:pt x="19" y="8"/>
                    </a:lnTo>
                    <a:lnTo>
                      <a:pt x="19" y="8"/>
                    </a:lnTo>
                    <a:lnTo>
                      <a:pt x="19" y="8"/>
                    </a:lnTo>
                    <a:lnTo>
                      <a:pt x="19" y="12"/>
                    </a:lnTo>
                    <a:lnTo>
                      <a:pt x="23" y="12"/>
                    </a:lnTo>
                    <a:lnTo>
                      <a:pt x="23" y="16"/>
                    </a:lnTo>
                    <a:lnTo>
                      <a:pt x="23" y="16"/>
                    </a:lnTo>
                    <a:lnTo>
                      <a:pt x="23" y="16"/>
                    </a:lnTo>
                    <a:lnTo>
                      <a:pt x="19" y="16"/>
                    </a:lnTo>
                    <a:lnTo>
                      <a:pt x="23" y="20"/>
                    </a:lnTo>
                    <a:lnTo>
                      <a:pt x="31" y="20"/>
                    </a:lnTo>
                    <a:lnTo>
                      <a:pt x="39" y="23"/>
                    </a:lnTo>
                    <a:lnTo>
                      <a:pt x="39" y="23"/>
                    </a:lnTo>
                    <a:lnTo>
                      <a:pt x="43" y="27"/>
                    </a:lnTo>
                    <a:lnTo>
                      <a:pt x="43" y="27"/>
                    </a:lnTo>
                    <a:lnTo>
                      <a:pt x="47" y="27"/>
                    </a:lnTo>
                    <a:lnTo>
                      <a:pt x="47" y="27"/>
                    </a:lnTo>
                    <a:lnTo>
                      <a:pt x="47" y="31"/>
                    </a:lnTo>
                    <a:lnTo>
                      <a:pt x="47" y="31"/>
                    </a:lnTo>
                    <a:lnTo>
                      <a:pt x="43" y="31"/>
                    </a:lnTo>
                    <a:lnTo>
                      <a:pt x="39" y="31"/>
                    </a:lnTo>
                    <a:lnTo>
                      <a:pt x="39" y="35"/>
                    </a:lnTo>
                    <a:lnTo>
                      <a:pt x="39" y="35"/>
                    </a:lnTo>
                    <a:lnTo>
                      <a:pt x="35" y="39"/>
                    </a:lnTo>
                    <a:lnTo>
                      <a:pt x="35" y="39"/>
                    </a:lnTo>
                    <a:lnTo>
                      <a:pt x="35" y="39"/>
                    </a:lnTo>
                    <a:lnTo>
                      <a:pt x="35" y="43"/>
                    </a:lnTo>
                    <a:lnTo>
                      <a:pt x="35" y="43"/>
                    </a:lnTo>
                    <a:lnTo>
                      <a:pt x="35" y="43"/>
                    </a:lnTo>
                    <a:lnTo>
                      <a:pt x="31" y="39"/>
                    </a:lnTo>
                    <a:lnTo>
                      <a:pt x="31" y="39"/>
                    </a:lnTo>
                    <a:lnTo>
                      <a:pt x="31" y="39"/>
                    </a:lnTo>
                    <a:lnTo>
                      <a:pt x="31" y="43"/>
                    </a:lnTo>
                    <a:lnTo>
                      <a:pt x="31" y="43"/>
                    </a:lnTo>
                    <a:lnTo>
                      <a:pt x="31" y="43"/>
                    </a:lnTo>
                    <a:lnTo>
                      <a:pt x="27" y="43"/>
                    </a:lnTo>
                    <a:lnTo>
                      <a:pt x="27" y="39"/>
                    </a:lnTo>
                    <a:lnTo>
                      <a:pt x="27" y="39"/>
                    </a:lnTo>
                    <a:lnTo>
                      <a:pt x="27" y="39"/>
                    </a:lnTo>
                    <a:lnTo>
                      <a:pt x="27" y="39"/>
                    </a:lnTo>
                    <a:lnTo>
                      <a:pt x="27" y="43"/>
                    </a:lnTo>
                    <a:lnTo>
                      <a:pt x="27" y="47"/>
                    </a:lnTo>
                    <a:lnTo>
                      <a:pt x="23" y="51"/>
                    </a:lnTo>
                    <a:lnTo>
                      <a:pt x="27" y="51"/>
                    </a:lnTo>
                    <a:lnTo>
                      <a:pt x="31" y="51"/>
                    </a:lnTo>
                    <a:lnTo>
                      <a:pt x="31" y="51"/>
                    </a:lnTo>
                    <a:lnTo>
                      <a:pt x="31" y="51"/>
                    </a:lnTo>
                    <a:lnTo>
                      <a:pt x="35" y="51"/>
                    </a:lnTo>
                    <a:lnTo>
                      <a:pt x="39" y="51"/>
                    </a:lnTo>
                    <a:lnTo>
                      <a:pt x="43" y="51"/>
                    </a:lnTo>
                    <a:lnTo>
                      <a:pt x="43" y="47"/>
                    </a:lnTo>
                    <a:lnTo>
                      <a:pt x="51" y="43"/>
                    </a:lnTo>
                    <a:lnTo>
                      <a:pt x="51" y="43"/>
                    </a:lnTo>
                    <a:lnTo>
                      <a:pt x="51" y="47"/>
                    </a:lnTo>
                    <a:lnTo>
                      <a:pt x="55" y="47"/>
                    </a:lnTo>
                    <a:lnTo>
                      <a:pt x="58" y="43"/>
                    </a:lnTo>
                    <a:lnTo>
                      <a:pt x="70" y="47"/>
                    </a:lnTo>
                    <a:lnTo>
                      <a:pt x="94" y="43"/>
                    </a:lnTo>
                    <a:lnTo>
                      <a:pt x="94" y="47"/>
                    </a:lnTo>
                    <a:lnTo>
                      <a:pt x="94" y="47"/>
                    </a:lnTo>
                    <a:lnTo>
                      <a:pt x="74" y="51"/>
                    </a:lnTo>
                    <a:lnTo>
                      <a:pt x="74" y="51"/>
                    </a:lnTo>
                    <a:lnTo>
                      <a:pt x="82" y="55"/>
                    </a:lnTo>
                    <a:lnTo>
                      <a:pt x="82" y="55"/>
                    </a:lnTo>
                    <a:lnTo>
                      <a:pt x="82" y="55"/>
                    </a:lnTo>
                    <a:lnTo>
                      <a:pt x="82" y="55"/>
                    </a:lnTo>
                    <a:lnTo>
                      <a:pt x="86" y="55"/>
                    </a:lnTo>
                    <a:lnTo>
                      <a:pt x="86" y="51"/>
                    </a:lnTo>
                    <a:lnTo>
                      <a:pt x="86" y="51"/>
                    </a:lnTo>
                    <a:lnTo>
                      <a:pt x="90" y="51"/>
                    </a:lnTo>
                    <a:lnTo>
                      <a:pt x="90" y="51"/>
                    </a:lnTo>
                    <a:lnTo>
                      <a:pt x="94" y="51"/>
                    </a:lnTo>
                    <a:lnTo>
                      <a:pt x="98" y="51"/>
                    </a:lnTo>
                    <a:lnTo>
                      <a:pt x="101" y="51"/>
                    </a:lnTo>
                    <a:lnTo>
                      <a:pt x="105" y="55"/>
                    </a:lnTo>
                    <a:lnTo>
                      <a:pt x="105" y="55"/>
                    </a:lnTo>
                    <a:lnTo>
                      <a:pt x="121" y="51"/>
                    </a:lnTo>
                    <a:lnTo>
                      <a:pt x="137" y="55"/>
                    </a:lnTo>
                    <a:lnTo>
                      <a:pt x="140" y="55"/>
                    </a:lnTo>
                    <a:lnTo>
                      <a:pt x="140" y="51"/>
                    </a:lnTo>
                    <a:lnTo>
                      <a:pt x="140" y="51"/>
                    </a:lnTo>
                    <a:lnTo>
                      <a:pt x="144" y="47"/>
                    </a:lnTo>
                    <a:lnTo>
                      <a:pt x="152" y="43"/>
                    </a:lnTo>
                    <a:lnTo>
                      <a:pt x="152" y="43"/>
                    </a:lnTo>
                    <a:lnTo>
                      <a:pt x="152" y="43"/>
                    </a:lnTo>
                    <a:lnTo>
                      <a:pt x="152" y="43"/>
                    </a:lnTo>
                    <a:lnTo>
                      <a:pt x="152" y="43"/>
                    </a:lnTo>
                    <a:lnTo>
                      <a:pt x="152" y="47"/>
                    </a:lnTo>
                    <a:lnTo>
                      <a:pt x="152" y="47"/>
                    </a:lnTo>
                    <a:lnTo>
                      <a:pt x="156" y="47"/>
                    </a:lnTo>
                    <a:lnTo>
                      <a:pt x="160" y="47"/>
                    </a:lnTo>
                    <a:lnTo>
                      <a:pt x="160" y="47"/>
                    </a:lnTo>
                    <a:lnTo>
                      <a:pt x="164" y="47"/>
                    </a:lnTo>
                    <a:lnTo>
                      <a:pt x="164" y="47"/>
                    </a:lnTo>
                    <a:lnTo>
                      <a:pt x="164" y="47"/>
                    </a:lnTo>
                    <a:lnTo>
                      <a:pt x="164" y="47"/>
                    </a:lnTo>
                    <a:lnTo>
                      <a:pt x="164" y="47"/>
                    </a:lnTo>
                    <a:lnTo>
                      <a:pt x="160" y="51"/>
                    </a:lnTo>
                    <a:lnTo>
                      <a:pt x="160" y="51"/>
                    </a:lnTo>
                    <a:lnTo>
                      <a:pt x="160" y="51"/>
                    </a:lnTo>
                    <a:lnTo>
                      <a:pt x="160" y="51"/>
                    </a:lnTo>
                    <a:lnTo>
                      <a:pt x="160" y="51"/>
                    </a:lnTo>
                    <a:lnTo>
                      <a:pt x="156" y="51"/>
                    </a:lnTo>
                    <a:lnTo>
                      <a:pt x="152" y="47"/>
                    </a:lnTo>
                    <a:lnTo>
                      <a:pt x="148" y="47"/>
                    </a:lnTo>
                    <a:lnTo>
                      <a:pt x="148" y="47"/>
                    </a:lnTo>
                    <a:lnTo>
                      <a:pt x="144" y="47"/>
                    </a:lnTo>
                    <a:lnTo>
                      <a:pt x="144" y="51"/>
                    </a:lnTo>
                    <a:lnTo>
                      <a:pt x="144" y="51"/>
                    </a:lnTo>
                    <a:lnTo>
                      <a:pt x="140" y="55"/>
                    </a:lnTo>
                    <a:lnTo>
                      <a:pt x="140" y="59"/>
                    </a:lnTo>
                    <a:lnTo>
                      <a:pt x="140" y="59"/>
                    </a:lnTo>
                    <a:lnTo>
                      <a:pt x="137" y="59"/>
                    </a:lnTo>
                    <a:lnTo>
                      <a:pt x="129" y="59"/>
                    </a:lnTo>
                    <a:lnTo>
                      <a:pt x="129" y="59"/>
                    </a:lnTo>
                    <a:lnTo>
                      <a:pt x="125" y="55"/>
                    </a:lnTo>
                    <a:lnTo>
                      <a:pt x="121" y="55"/>
                    </a:lnTo>
                    <a:lnTo>
                      <a:pt x="101" y="59"/>
                    </a:lnTo>
                    <a:lnTo>
                      <a:pt x="101" y="59"/>
                    </a:lnTo>
                    <a:lnTo>
                      <a:pt x="105" y="59"/>
                    </a:lnTo>
                    <a:lnTo>
                      <a:pt x="105" y="59"/>
                    </a:lnTo>
                    <a:lnTo>
                      <a:pt x="109" y="63"/>
                    </a:lnTo>
                    <a:lnTo>
                      <a:pt x="109" y="63"/>
                    </a:lnTo>
                    <a:lnTo>
                      <a:pt x="109" y="66"/>
                    </a:lnTo>
                    <a:lnTo>
                      <a:pt x="113" y="66"/>
                    </a:lnTo>
                    <a:lnTo>
                      <a:pt x="113" y="66"/>
                    </a:lnTo>
                    <a:lnTo>
                      <a:pt x="113" y="66"/>
                    </a:lnTo>
                    <a:lnTo>
                      <a:pt x="109" y="66"/>
                    </a:lnTo>
                    <a:lnTo>
                      <a:pt x="109" y="66"/>
                    </a:lnTo>
                    <a:lnTo>
                      <a:pt x="105" y="63"/>
                    </a:lnTo>
                    <a:lnTo>
                      <a:pt x="98" y="59"/>
                    </a:lnTo>
                    <a:lnTo>
                      <a:pt x="98" y="59"/>
                    </a:lnTo>
                    <a:lnTo>
                      <a:pt x="98" y="59"/>
                    </a:lnTo>
                    <a:lnTo>
                      <a:pt x="98" y="59"/>
                    </a:lnTo>
                    <a:lnTo>
                      <a:pt x="98" y="66"/>
                    </a:lnTo>
                    <a:lnTo>
                      <a:pt x="94" y="70"/>
                    </a:lnTo>
                    <a:lnTo>
                      <a:pt x="94" y="70"/>
                    </a:lnTo>
                    <a:lnTo>
                      <a:pt x="94" y="70"/>
                    </a:lnTo>
                    <a:lnTo>
                      <a:pt x="94" y="74"/>
                    </a:lnTo>
                    <a:lnTo>
                      <a:pt x="94" y="74"/>
                    </a:lnTo>
                    <a:lnTo>
                      <a:pt x="94" y="66"/>
                    </a:lnTo>
                    <a:lnTo>
                      <a:pt x="94" y="63"/>
                    </a:lnTo>
                    <a:lnTo>
                      <a:pt x="94" y="59"/>
                    </a:lnTo>
                    <a:lnTo>
                      <a:pt x="94" y="59"/>
                    </a:lnTo>
                    <a:lnTo>
                      <a:pt x="94" y="55"/>
                    </a:lnTo>
                    <a:lnTo>
                      <a:pt x="94" y="55"/>
                    </a:lnTo>
                    <a:lnTo>
                      <a:pt x="78" y="59"/>
                    </a:lnTo>
                    <a:lnTo>
                      <a:pt x="70" y="63"/>
                    </a:lnTo>
                    <a:lnTo>
                      <a:pt x="66" y="63"/>
                    </a:lnTo>
                    <a:lnTo>
                      <a:pt x="70" y="59"/>
                    </a:lnTo>
                    <a:lnTo>
                      <a:pt x="74" y="59"/>
                    </a:lnTo>
                    <a:lnTo>
                      <a:pt x="74" y="59"/>
                    </a:lnTo>
                    <a:lnTo>
                      <a:pt x="78" y="59"/>
                    </a:lnTo>
                    <a:lnTo>
                      <a:pt x="74" y="55"/>
                    </a:lnTo>
                    <a:lnTo>
                      <a:pt x="74" y="51"/>
                    </a:lnTo>
                    <a:lnTo>
                      <a:pt x="70" y="51"/>
                    </a:lnTo>
                    <a:lnTo>
                      <a:pt x="70" y="51"/>
                    </a:lnTo>
                    <a:lnTo>
                      <a:pt x="66" y="51"/>
                    </a:lnTo>
                    <a:lnTo>
                      <a:pt x="62" y="51"/>
                    </a:lnTo>
                    <a:lnTo>
                      <a:pt x="58" y="51"/>
                    </a:lnTo>
                    <a:lnTo>
                      <a:pt x="58" y="51"/>
                    </a:lnTo>
                    <a:lnTo>
                      <a:pt x="55" y="47"/>
                    </a:lnTo>
                    <a:lnTo>
                      <a:pt x="47" y="47"/>
                    </a:lnTo>
                    <a:lnTo>
                      <a:pt x="47" y="51"/>
                    </a:lnTo>
                    <a:lnTo>
                      <a:pt x="43" y="55"/>
                    </a:lnTo>
                    <a:lnTo>
                      <a:pt x="39" y="59"/>
                    </a:lnTo>
                    <a:lnTo>
                      <a:pt x="43" y="59"/>
                    </a:lnTo>
                    <a:lnTo>
                      <a:pt x="43" y="59"/>
                    </a:lnTo>
                    <a:lnTo>
                      <a:pt x="43" y="59"/>
                    </a:lnTo>
                    <a:lnTo>
                      <a:pt x="47" y="59"/>
                    </a:lnTo>
                    <a:lnTo>
                      <a:pt x="43" y="63"/>
                    </a:lnTo>
                    <a:lnTo>
                      <a:pt x="39" y="63"/>
                    </a:lnTo>
                    <a:lnTo>
                      <a:pt x="39" y="63"/>
                    </a:lnTo>
                    <a:lnTo>
                      <a:pt x="39" y="63"/>
                    </a:lnTo>
                    <a:lnTo>
                      <a:pt x="39" y="63"/>
                    </a:lnTo>
                    <a:lnTo>
                      <a:pt x="39" y="66"/>
                    </a:lnTo>
                    <a:lnTo>
                      <a:pt x="27" y="70"/>
                    </a:lnTo>
                    <a:lnTo>
                      <a:pt x="27" y="70"/>
                    </a:lnTo>
                    <a:lnTo>
                      <a:pt x="23" y="74"/>
                    </a:lnTo>
                    <a:lnTo>
                      <a:pt x="23" y="74"/>
                    </a:lnTo>
                    <a:lnTo>
                      <a:pt x="35" y="74"/>
                    </a:lnTo>
                    <a:lnTo>
                      <a:pt x="31" y="74"/>
                    </a:lnTo>
                    <a:lnTo>
                      <a:pt x="27" y="78"/>
                    </a:lnTo>
                    <a:lnTo>
                      <a:pt x="31" y="78"/>
                    </a:lnTo>
                    <a:lnTo>
                      <a:pt x="31" y="82"/>
                    </a:lnTo>
                    <a:lnTo>
                      <a:pt x="31" y="82"/>
                    </a:lnTo>
                    <a:lnTo>
                      <a:pt x="31" y="82"/>
                    </a:lnTo>
                    <a:lnTo>
                      <a:pt x="31" y="82"/>
                    </a:lnTo>
                    <a:lnTo>
                      <a:pt x="27" y="82"/>
                    </a:lnTo>
                    <a:lnTo>
                      <a:pt x="27" y="78"/>
                    </a:lnTo>
                    <a:lnTo>
                      <a:pt x="27" y="78"/>
                    </a:lnTo>
                    <a:lnTo>
                      <a:pt x="27" y="78"/>
                    </a:lnTo>
                    <a:lnTo>
                      <a:pt x="27" y="78"/>
                    </a:lnTo>
                    <a:lnTo>
                      <a:pt x="23" y="78"/>
                    </a:lnTo>
                    <a:lnTo>
                      <a:pt x="23" y="78"/>
                    </a:lnTo>
                    <a:lnTo>
                      <a:pt x="23" y="78"/>
                    </a:lnTo>
                    <a:lnTo>
                      <a:pt x="23" y="78"/>
                    </a:lnTo>
                    <a:lnTo>
                      <a:pt x="23" y="78"/>
                    </a:lnTo>
                    <a:lnTo>
                      <a:pt x="23" y="78"/>
                    </a:lnTo>
                    <a:lnTo>
                      <a:pt x="19" y="78"/>
                    </a:lnTo>
                    <a:lnTo>
                      <a:pt x="19" y="78"/>
                    </a:lnTo>
                    <a:lnTo>
                      <a:pt x="15" y="78"/>
                    </a:lnTo>
                    <a:lnTo>
                      <a:pt x="15" y="78"/>
                    </a:lnTo>
                    <a:lnTo>
                      <a:pt x="19" y="82"/>
                    </a:lnTo>
                    <a:lnTo>
                      <a:pt x="19" y="82"/>
                    </a:lnTo>
                    <a:lnTo>
                      <a:pt x="19" y="82"/>
                    </a:lnTo>
                    <a:lnTo>
                      <a:pt x="15" y="82"/>
                    </a:lnTo>
                    <a:lnTo>
                      <a:pt x="15" y="82"/>
                    </a:lnTo>
                    <a:lnTo>
                      <a:pt x="15" y="86"/>
                    </a:lnTo>
                    <a:lnTo>
                      <a:pt x="15" y="86"/>
                    </a:lnTo>
                    <a:lnTo>
                      <a:pt x="15" y="86"/>
                    </a:lnTo>
                    <a:lnTo>
                      <a:pt x="15" y="86"/>
                    </a:lnTo>
                    <a:lnTo>
                      <a:pt x="15" y="90"/>
                    </a:lnTo>
                    <a:lnTo>
                      <a:pt x="15" y="90"/>
                    </a:lnTo>
                    <a:lnTo>
                      <a:pt x="15" y="94"/>
                    </a:lnTo>
                    <a:lnTo>
                      <a:pt x="19" y="98"/>
                    </a:lnTo>
                    <a:lnTo>
                      <a:pt x="19" y="98"/>
                    </a:lnTo>
                    <a:lnTo>
                      <a:pt x="39" y="98"/>
                    </a:lnTo>
                    <a:lnTo>
                      <a:pt x="39" y="98"/>
                    </a:lnTo>
                    <a:lnTo>
                      <a:pt x="43" y="94"/>
                    </a:lnTo>
                    <a:lnTo>
                      <a:pt x="47" y="94"/>
                    </a:lnTo>
                    <a:lnTo>
                      <a:pt x="47" y="94"/>
                    </a:lnTo>
                    <a:lnTo>
                      <a:pt x="43" y="98"/>
                    </a:lnTo>
                    <a:lnTo>
                      <a:pt x="51" y="98"/>
                    </a:lnTo>
                    <a:lnTo>
                      <a:pt x="55" y="102"/>
                    </a:lnTo>
                    <a:lnTo>
                      <a:pt x="55" y="102"/>
                    </a:lnTo>
                    <a:lnTo>
                      <a:pt x="47" y="102"/>
                    </a:lnTo>
                    <a:lnTo>
                      <a:pt x="47" y="102"/>
                    </a:lnTo>
                    <a:lnTo>
                      <a:pt x="47" y="102"/>
                    </a:lnTo>
                    <a:lnTo>
                      <a:pt x="47" y="102"/>
                    </a:lnTo>
                    <a:lnTo>
                      <a:pt x="31" y="102"/>
                    </a:lnTo>
                    <a:lnTo>
                      <a:pt x="35" y="102"/>
                    </a:lnTo>
                    <a:lnTo>
                      <a:pt x="47" y="105"/>
                    </a:lnTo>
                    <a:lnTo>
                      <a:pt x="51" y="105"/>
                    </a:lnTo>
                    <a:lnTo>
                      <a:pt x="51" y="109"/>
                    </a:lnTo>
                    <a:lnTo>
                      <a:pt x="43" y="109"/>
                    </a:lnTo>
                    <a:lnTo>
                      <a:pt x="39" y="109"/>
                    </a:lnTo>
                    <a:lnTo>
                      <a:pt x="39" y="109"/>
                    </a:lnTo>
                    <a:lnTo>
                      <a:pt x="35" y="109"/>
                    </a:lnTo>
                    <a:lnTo>
                      <a:pt x="31" y="109"/>
                    </a:lnTo>
                    <a:lnTo>
                      <a:pt x="31" y="109"/>
                    </a:lnTo>
                    <a:lnTo>
                      <a:pt x="31" y="109"/>
                    </a:lnTo>
                    <a:lnTo>
                      <a:pt x="35" y="109"/>
                    </a:lnTo>
                    <a:lnTo>
                      <a:pt x="31" y="113"/>
                    </a:lnTo>
                    <a:lnTo>
                      <a:pt x="35" y="117"/>
                    </a:lnTo>
                    <a:lnTo>
                      <a:pt x="43" y="117"/>
                    </a:lnTo>
                    <a:lnTo>
                      <a:pt x="47" y="121"/>
                    </a:lnTo>
                    <a:lnTo>
                      <a:pt x="55" y="117"/>
                    </a:lnTo>
                    <a:lnTo>
                      <a:pt x="58" y="121"/>
                    </a:lnTo>
                    <a:lnTo>
                      <a:pt x="58" y="121"/>
                    </a:lnTo>
                    <a:lnTo>
                      <a:pt x="58" y="125"/>
                    </a:lnTo>
                    <a:lnTo>
                      <a:pt x="62" y="125"/>
                    </a:lnTo>
                    <a:lnTo>
                      <a:pt x="66" y="121"/>
                    </a:lnTo>
                    <a:lnTo>
                      <a:pt x="70" y="121"/>
                    </a:lnTo>
                    <a:lnTo>
                      <a:pt x="70" y="121"/>
                    </a:lnTo>
                    <a:lnTo>
                      <a:pt x="74" y="117"/>
                    </a:lnTo>
                    <a:lnTo>
                      <a:pt x="74" y="117"/>
                    </a:lnTo>
                    <a:lnTo>
                      <a:pt x="78" y="113"/>
                    </a:lnTo>
                    <a:lnTo>
                      <a:pt x="82" y="113"/>
                    </a:lnTo>
                    <a:lnTo>
                      <a:pt x="82" y="117"/>
                    </a:lnTo>
                    <a:lnTo>
                      <a:pt x="86" y="121"/>
                    </a:lnTo>
                    <a:lnTo>
                      <a:pt x="90" y="121"/>
                    </a:lnTo>
                    <a:lnTo>
                      <a:pt x="90" y="121"/>
                    </a:lnTo>
                    <a:lnTo>
                      <a:pt x="86" y="121"/>
                    </a:lnTo>
                    <a:lnTo>
                      <a:pt x="86" y="121"/>
                    </a:lnTo>
                    <a:lnTo>
                      <a:pt x="86" y="117"/>
                    </a:lnTo>
                    <a:lnTo>
                      <a:pt x="82" y="117"/>
                    </a:lnTo>
                    <a:lnTo>
                      <a:pt x="82" y="117"/>
                    </a:lnTo>
                    <a:lnTo>
                      <a:pt x="78" y="117"/>
                    </a:lnTo>
                    <a:lnTo>
                      <a:pt x="74" y="117"/>
                    </a:lnTo>
                    <a:lnTo>
                      <a:pt x="74" y="121"/>
                    </a:lnTo>
                    <a:lnTo>
                      <a:pt x="74" y="121"/>
                    </a:lnTo>
                    <a:lnTo>
                      <a:pt x="74" y="121"/>
                    </a:lnTo>
                    <a:lnTo>
                      <a:pt x="70" y="125"/>
                    </a:lnTo>
                    <a:lnTo>
                      <a:pt x="70" y="125"/>
                    </a:lnTo>
                    <a:lnTo>
                      <a:pt x="66" y="125"/>
                    </a:lnTo>
                    <a:lnTo>
                      <a:pt x="66" y="125"/>
                    </a:lnTo>
                    <a:lnTo>
                      <a:pt x="66" y="129"/>
                    </a:lnTo>
                    <a:lnTo>
                      <a:pt x="62" y="129"/>
                    </a:lnTo>
                    <a:lnTo>
                      <a:pt x="51" y="121"/>
                    </a:lnTo>
                    <a:lnTo>
                      <a:pt x="47" y="125"/>
                    </a:lnTo>
                    <a:lnTo>
                      <a:pt x="43" y="125"/>
                    </a:lnTo>
                    <a:lnTo>
                      <a:pt x="39" y="121"/>
                    </a:lnTo>
                    <a:lnTo>
                      <a:pt x="39" y="121"/>
                    </a:lnTo>
                    <a:lnTo>
                      <a:pt x="39" y="125"/>
                    </a:lnTo>
                    <a:lnTo>
                      <a:pt x="35" y="125"/>
                    </a:lnTo>
                    <a:lnTo>
                      <a:pt x="27" y="129"/>
                    </a:lnTo>
                    <a:lnTo>
                      <a:pt x="19" y="133"/>
                    </a:lnTo>
                    <a:lnTo>
                      <a:pt x="19" y="133"/>
                    </a:lnTo>
                    <a:lnTo>
                      <a:pt x="23" y="133"/>
                    </a:lnTo>
                    <a:lnTo>
                      <a:pt x="27" y="133"/>
                    </a:lnTo>
                    <a:lnTo>
                      <a:pt x="27" y="133"/>
                    </a:lnTo>
                    <a:lnTo>
                      <a:pt x="31" y="133"/>
                    </a:lnTo>
                    <a:lnTo>
                      <a:pt x="31" y="129"/>
                    </a:lnTo>
                    <a:lnTo>
                      <a:pt x="31" y="129"/>
                    </a:lnTo>
                    <a:lnTo>
                      <a:pt x="31" y="129"/>
                    </a:lnTo>
                    <a:lnTo>
                      <a:pt x="31" y="133"/>
                    </a:lnTo>
                    <a:lnTo>
                      <a:pt x="31" y="133"/>
                    </a:lnTo>
                    <a:lnTo>
                      <a:pt x="31" y="133"/>
                    </a:lnTo>
                    <a:lnTo>
                      <a:pt x="31" y="133"/>
                    </a:lnTo>
                    <a:lnTo>
                      <a:pt x="31" y="133"/>
                    </a:lnTo>
                    <a:lnTo>
                      <a:pt x="31" y="137"/>
                    </a:lnTo>
                    <a:lnTo>
                      <a:pt x="31" y="137"/>
                    </a:lnTo>
                    <a:lnTo>
                      <a:pt x="27" y="141"/>
                    </a:lnTo>
                    <a:lnTo>
                      <a:pt x="27" y="137"/>
                    </a:lnTo>
                    <a:lnTo>
                      <a:pt x="27" y="137"/>
                    </a:lnTo>
                    <a:lnTo>
                      <a:pt x="27" y="133"/>
                    </a:lnTo>
                    <a:lnTo>
                      <a:pt x="27" y="133"/>
                    </a:lnTo>
                    <a:lnTo>
                      <a:pt x="23" y="137"/>
                    </a:lnTo>
                    <a:lnTo>
                      <a:pt x="23" y="141"/>
                    </a:lnTo>
                    <a:lnTo>
                      <a:pt x="23" y="141"/>
                    </a:lnTo>
                    <a:lnTo>
                      <a:pt x="23" y="145"/>
                    </a:lnTo>
                    <a:lnTo>
                      <a:pt x="27" y="145"/>
                    </a:lnTo>
                    <a:lnTo>
                      <a:pt x="27" y="148"/>
                    </a:lnTo>
                    <a:lnTo>
                      <a:pt x="27" y="148"/>
                    </a:lnTo>
                    <a:lnTo>
                      <a:pt x="31" y="145"/>
                    </a:lnTo>
                    <a:lnTo>
                      <a:pt x="35" y="145"/>
                    </a:lnTo>
                    <a:lnTo>
                      <a:pt x="35" y="141"/>
                    </a:lnTo>
                    <a:lnTo>
                      <a:pt x="39" y="141"/>
                    </a:lnTo>
                    <a:lnTo>
                      <a:pt x="70" y="137"/>
                    </a:lnTo>
                    <a:lnTo>
                      <a:pt x="74" y="137"/>
                    </a:lnTo>
                    <a:lnTo>
                      <a:pt x="74" y="137"/>
                    </a:lnTo>
                    <a:lnTo>
                      <a:pt x="58" y="137"/>
                    </a:lnTo>
                    <a:lnTo>
                      <a:pt x="47" y="141"/>
                    </a:lnTo>
                    <a:lnTo>
                      <a:pt x="47" y="145"/>
                    </a:lnTo>
                    <a:lnTo>
                      <a:pt x="51" y="145"/>
                    </a:lnTo>
                    <a:lnTo>
                      <a:pt x="51" y="148"/>
                    </a:lnTo>
                    <a:lnTo>
                      <a:pt x="51" y="148"/>
                    </a:lnTo>
                    <a:lnTo>
                      <a:pt x="51" y="152"/>
                    </a:lnTo>
                    <a:lnTo>
                      <a:pt x="55" y="156"/>
                    </a:lnTo>
                    <a:lnTo>
                      <a:pt x="55" y="156"/>
                    </a:lnTo>
                    <a:lnTo>
                      <a:pt x="51" y="156"/>
                    </a:lnTo>
                    <a:lnTo>
                      <a:pt x="51" y="156"/>
                    </a:lnTo>
                    <a:lnTo>
                      <a:pt x="51" y="148"/>
                    </a:lnTo>
                    <a:lnTo>
                      <a:pt x="47" y="148"/>
                    </a:lnTo>
                    <a:lnTo>
                      <a:pt x="47" y="145"/>
                    </a:lnTo>
                    <a:lnTo>
                      <a:pt x="47" y="145"/>
                    </a:lnTo>
                    <a:lnTo>
                      <a:pt x="43" y="145"/>
                    </a:lnTo>
                    <a:lnTo>
                      <a:pt x="43" y="145"/>
                    </a:lnTo>
                    <a:lnTo>
                      <a:pt x="39" y="145"/>
                    </a:lnTo>
                    <a:lnTo>
                      <a:pt x="39" y="145"/>
                    </a:lnTo>
                    <a:lnTo>
                      <a:pt x="39" y="148"/>
                    </a:lnTo>
                    <a:lnTo>
                      <a:pt x="35" y="148"/>
                    </a:lnTo>
                    <a:lnTo>
                      <a:pt x="31" y="148"/>
                    </a:lnTo>
                    <a:lnTo>
                      <a:pt x="31" y="148"/>
                    </a:lnTo>
                    <a:lnTo>
                      <a:pt x="31" y="152"/>
                    </a:lnTo>
                    <a:lnTo>
                      <a:pt x="31" y="152"/>
                    </a:lnTo>
                    <a:lnTo>
                      <a:pt x="27" y="152"/>
                    </a:lnTo>
                    <a:lnTo>
                      <a:pt x="27" y="152"/>
                    </a:lnTo>
                    <a:lnTo>
                      <a:pt x="23" y="156"/>
                    </a:lnTo>
                    <a:lnTo>
                      <a:pt x="23" y="156"/>
                    </a:lnTo>
                    <a:lnTo>
                      <a:pt x="23" y="160"/>
                    </a:lnTo>
                    <a:lnTo>
                      <a:pt x="23" y="160"/>
                    </a:lnTo>
                    <a:lnTo>
                      <a:pt x="23" y="160"/>
                    </a:lnTo>
                    <a:lnTo>
                      <a:pt x="23" y="160"/>
                    </a:lnTo>
                    <a:lnTo>
                      <a:pt x="27" y="160"/>
                    </a:lnTo>
                    <a:lnTo>
                      <a:pt x="27" y="160"/>
                    </a:lnTo>
                    <a:lnTo>
                      <a:pt x="27" y="160"/>
                    </a:lnTo>
                    <a:lnTo>
                      <a:pt x="31" y="160"/>
                    </a:lnTo>
                    <a:lnTo>
                      <a:pt x="31" y="160"/>
                    </a:lnTo>
                    <a:lnTo>
                      <a:pt x="27" y="164"/>
                    </a:lnTo>
                    <a:lnTo>
                      <a:pt x="27" y="164"/>
                    </a:lnTo>
                    <a:lnTo>
                      <a:pt x="23" y="164"/>
                    </a:lnTo>
                    <a:lnTo>
                      <a:pt x="27" y="164"/>
                    </a:lnTo>
                    <a:lnTo>
                      <a:pt x="39" y="164"/>
                    </a:lnTo>
                    <a:lnTo>
                      <a:pt x="39" y="164"/>
                    </a:lnTo>
                    <a:lnTo>
                      <a:pt x="43" y="164"/>
                    </a:lnTo>
                    <a:lnTo>
                      <a:pt x="47" y="168"/>
                    </a:lnTo>
                    <a:lnTo>
                      <a:pt x="43" y="168"/>
                    </a:lnTo>
                    <a:lnTo>
                      <a:pt x="43" y="172"/>
                    </a:lnTo>
                    <a:lnTo>
                      <a:pt x="43" y="172"/>
                    </a:lnTo>
                    <a:lnTo>
                      <a:pt x="47" y="172"/>
                    </a:lnTo>
                    <a:lnTo>
                      <a:pt x="35" y="168"/>
                    </a:lnTo>
                    <a:lnTo>
                      <a:pt x="31" y="168"/>
                    </a:lnTo>
                    <a:lnTo>
                      <a:pt x="31" y="172"/>
                    </a:lnTo>
                    <a:lnTo>
                      <a:pt x="31" y="176"/>
                    </a:lnTo>
                    <a:lnTo>
                      <a:pt x="39" y="176"/>
                    </a:lnTo>
                    <a:lnTo>
                      <a:pt x="39" y="176"/>
                    </a:lnTo>
                    <a:lnTo>
                      <a:pt x="39" y="176"/>
                    </a:lnTo>
                    <a:lnTo>
                      <a:pt x="43" y="176"/>
                    </a:lnTo>
                    <a:lnTo>
                      <a:pt x="43" y="176"/>
                    </a:lnTo>
                    <a:lnTo>
                      <a:pt x="47" y="176"/>
                    </a:lnTo>
                    <a:lnTo>
                      <a:pt x="43" y="176"/>
                    </a:lnTo>
                    <a:lnTo>
                      <a:pt x="43" y="176"/>
                    </a:lnTo>
                    <a:lnTo>
                      <a:pt x="39" y="176"/>
                    </a:lnTo>
                    <a:lnTo>
                      <a:pt x="39" y="180"/>
                    </a:lnTo>
                    <a:lnTo>
                      <a:pt x="43" y="180"/>
                    </a:lnTo>
                    <a:lnTo>
                      <a:pt x="43" y="180"/>
                    </a:lnTo>
                    <a:lnTo>
                      <a:pt x="43" y="180"/>
                    </a:lnTo>
                    <a:lnTo>
                      <a:pt x="43" y="184"/>
                    </a:lnTo>
                    <a:lnTo>
                      <a:pt x="43" y="184"/>
                    </a:lnTo>
                    <a:lnTo>
                      <a:pt x="43" y="184"/>
                    </a:lnTo>
                    <a:lnTo>
                      <a:pt x="47" y="180"/>
                    </a:lnTo>
                    <a:lnTo>
                      <a:pt x="51" y="180"/>
                    </a:lnTo>
                    <a:lnTo>
                      <a:pt x="51" y="180"/>
                    </a:lnTo>
                    <a:lnTo>
                      <a:pt x="55" y="184"/>
                    </a:lnTo>
                    <a:lnTo>
                      <a:pt x="58" y="187"/>
                    </a:lnTo>
                    <a:lnTo>
                      <a:pt x="62" y="187"/>
                    </a:lnTo>
                    <a:lnTo>
                      <a:pt x="66" y="184"/>
                    </a:lnTo>
                    <a:lnTo>
                      <a:pt x="70" y="176"/>
                    </a:lnTo>
                    <a:lnTo>
                      <a:pt x="74" y="176"/>
                    </a:lnTo>
                    <a:lnTo>
                      <a:pt x="82" y="172"/>
                    </a:lnTo>
                    <a:lnTo>
                      <a:pt x="86" y="172"/>
                    </a:lnTo>
                    <a:lnTo>
                      <a:pt x="86" y="172"/>
                    </a:lnTo>
                    <a:lnTo>
                      <a:pt x="86" y="172"/>
                    </a:lnTo>
                    <a:lnTo>
                      <a:pt x="86" y="172"/>
                    </a:lnTo>
                    <a:lnTo>
                      <a:pt x="90" y="172"/>
                    </a:lnTo>
                    <a:lnTo>
                      <a:pt x="90" y="168"/>
                    </a:lnTo>
                    <a:lnTo>
                      <a:pt x="90" y="168"/>
                    </a:lnTo>
                    <a:lnTo>
                      <a:pt x="90" y="164"/>
                    </a:lnTo>
                    <a:lnTo>
                      <a:pt x="90" y="164"/>
                    </a:lnTo>
                    <a:lnTo>
                      <a:pt x="90" y="168"/>
                    </a:lnTo>
                    <a:lnTo>
                      <a:pt x="90" y="168"/>
                    </a:lnTo>
                    <a:lnTo>
                      <a:pt x="94" y="172"/>
                    </a:lnTo>
                    <a:lnTo>
                      <a:pt x="98" y="172"/>
                    </a:lnTo>
                    <a:lnTo>
                      <a:pt x="105" y="168"/>
                    </a:lnTo>
                    <a:lnTo>
                      <a:pt x="113" y="160"/>
                    </a:lnTo>
                    <a:lnTo>
                      <a:pt x="109" y="164"/>
                    </a:lnTo>
                    <a:lnTo>
                      <a:pt x="109" y="164"/>
                    </a:lnTo>
                    <a:lnTo>
                      <a:pt x="105" y="168"/>
                    </a:lnTo>
                    <a:lnTo>
                      <a:pt x="109" y="172"/>
                    </a:lnTo>
                    <a:lnTo>
                      <a:pt x="117" y="172"/>
                    </a:lnTo>
                    <a:lnTo>
                      <a:pt x="121" y="168"/>
                    </a:lnTo>
                    <a:lnTo>
                      <a:pt x="125" y="164"/>
                    </a:lnTo>
                    <a:lnTo>
                      <a:pt x="125" y="168"/>
                    </a:lnTo>
                    <a:lnTo>
                      <a:pt x="133" y="172"/>
                    </a:lnTo>
                    <a:lnTo>
                      <a:pt x="140" y="176"/>
                    </a:lnTo>
                    <a:lnTo>
                      <a:pt x="144" y="172"/>
                    </a:lnTo>
                    <a:lnTo>
                      <a:pt x="148" y="172"/>
                    </a:lnTo>
                    <a:lnTo>
                      <a:pt x="152" y="168"/>
                    </a:lnTo>
                    <a:lnTo>
                      <a:pt x="152" y="168"/>
                    </a:lnTo>
                    <a:lnTo>
                      <a:pt x="152" y="168"/>
                    </a:lnTo>
                    <a:lnTo>
                      <a:pt x="152" y="164"/>
                    </a:lnTo>
                    <a:lnTo>
                      <a:pt x="152" y="164"/>
                    </a:lnTo>
                    <a:lnTo>
                      <a:pt x="148" y="160"/>
                    </a:lnTo>
                    <a:lnTo>
                      <a:pt x="148" y="160"/>
                    </a:lnTo>
                    <a:lnTo>
                      <a:pt x="148" y="160"/>
                    </a:lnTo>
                    <a:lnTo>
                      <a:pt x="148" y="156"/>
                    </a:lnTo>
                    <a:lnTo>
                      <a:pt x="148" y="156"/>
                    </a:lnTo>
                    <a:lnTo>
                      <a:pt x="152" y="156"/>
                    </a:lnTo>
                    <a:lnTo>
                      <a:pt x="152" y="156"/>
                    </a:lnTo>
                    <a:lnTo>
                      <a:pt x="152" y="156"/>
                    </a:lnTo>
                    <a:lnTo>
                      <a:pt x="152" y="156"/>
                    </a:lnTo>
                    <a:lnTo>
                      <a:pt x="152" y="152"/>
                    </a:lnTo>
                    <a:lnTo>
                      <a:pt x="148" y="152"/>
                    </a:lnTo>
                    <a:lnTo>
                      <a:pt x="148" y="148"/>
                    </a:lnTo>
                    <a:lnTo>
                      <a:pt x="148" y="148"/>
                    </a:lnTo>
                    <a:lnTo>
                      <a:pt x="148" y="145"/>
                    </a:lnTo>
                    <a:lnTo>
                      <a:pt x="148" y="145"/>
                    </a:lnTo>
                    <a:lnTo>
                      <a:pt x="152" y="145"/>
                    </a:lnTo>
                    <a:lnTo>
                      <a:pt x="152" y="145"/>
                    </a:lnTo>
                    <a:lnTo>
                      <a:pt x="152" y="148"/>
                    </a:lnTo>
                    <a:lnTo>
                      <a:pt x="152" y="148"/>
                    </a:lnTo>
                    <a:lnTo>
                      <a:pt x="156" y="145"/>
                    </a:lnTo>
                    <a:lnTo>
                      <a:pt x="160" y="141"/>
                    </a:lnTo>
                    <a:lnTo>
                      <a:pt x="164" y="125"/>
                    </a:lnTo>
                    <a:lnTo>
                      <a:pt x="164" y="125"/>
                    </a:lnTo>
                    <a:lnTo>
                      <a:pt x="164" y="125"/>
                    </a:lnTo>
                    <a:lnTo>
                      <a:pt x="164" y="125"/>
                    </a:lnTo>
                    <a:lnTo>
                      <a:pt x="164" y="129"/>
                    </a:lnTo>
                    <a:lnTo>
                      <a:pt x="164" y="129"/>
                    </a:lnTo>
                    <a:lnTo>
                      <a:pt x="164" y="129"/>
                    </a:lnTo>
                    <a:lnTo>
                      <a:pt x="164" y="133"/>
                    </a:lnTo>
                    <a:lnTo>
                      <a:pt x="164" y="133"/>
                    </a:lnTo>
                    <a:lnTo>
                      <a:pt x="164" y="133"/>
                    </a:lnTo>
                    <a:lnTo>
                      <a:pt x="160" y="137"/>
                    </a:lnTo>
                    <a:lnTo>
                      <a:pt x="160" y="137"/>
                    </a:lnTo>
                    <a:lnTo>
                      <a:pt x="160" y="148"/>
                    </a:lnTo>
                    <a:lnTo>
                      <a:pt x="156" y="148"/>
                    </a:lnTo>
                    <a:lnTo>
                      <a:pt x="156" y="152"/>
                    </a:lnTo>
                    <a:lnTo>
                      <a:pt x="152" y="156"/>
                    </a:lnTo>
                    <a:lnTo>
                      <a:pt x="164" y="160"/>
                    </a:lnTo>
                    <a:lnTo>
                      <a:pt x="176" y="160"/>
                    </a:lnTo>
                    <a:lnTo>
                      <a:pt x="183" y="164"/>
                    </a:lnTo>
                    <a:lnTo>
                      <a:pt x="183" y="164"/>
                    </a:lnTo>
                    <a:lnTo>
                      <a:pt x="187" y="160"/>
                    </a:lnTo>
                    <a:lnTo>
                      <a:pt x="191" y="160"/>
                    </a:lnTo>
                    <a:lnTo>
                      <a:pt x="191" y="160"/>
                    </a:lnTo>
                    <a:lnTo>
                      <a:pt x="187" y="164"/>
                    </a:lnTo>
                    <a:lnTo>
                      <a:pt x="183" y="168"/>
                    </a:lnTo>
                    <a:lnTo>
                      <a:pt x="187" y="172"/>
                    </a:lnTo>
                    <a:lnTo>
                      <a:pt x="187" y="172"/>
                    </a:lnTo>
                    <a:lnTo>
                      <a:pt x="191" y="168"/>
                    </a:lnTo>
                    <a:lnTo>
                      <a:pt x="191" y="168"/>
                    </a:lnTo>
                    <a:lnTo>
                      <a:pt x="203" y="164"/>
                    </a:lnTo>
                    <a:lnTo>
                      <a:pt x="203" y="164"/>
                    </a:lnTo>
                    <a:lnTo>
                      <a:pt x="203" y="160"/>
                    </a:lnTo>
                    <a:lnTo>
                      <a:pt x="203" y="160"/>
                    </a:lnTo>
                    <a:lnTo>
                      <a:pt x="203" y="160"/>
                    </a:lnTo>
                    <a:lnTo>
                      <a:pt x="203" y="160"/>
                    </a:lnTo>
                    <a:lnTo>
                      <a:pt x="207" y="160"/>
                    </a:lnTo>
                    <a:lnTo>
                      <a:pt x="211" y="156"/>
                    </a:lnTo>
                    <a:lnTo>
                      <a:pt x="211" y="156"/>
                    </a:lnTo>
                    <a:lnTo>
                      <a:pt x="211" y="156"/>
                    </a:lnTo>
                    <a:lnTo>
                      <a:pt x="211" y="160"/>
                    </a:lnTo>
                    <a:lnTo>
                      <a:pt x="215" y="160"/>
                    </a:lnTo>
                    <a:lnTo>
                      <a:pt x="215" y="160"/>
                    </a:lnTo>
                    <a:lnTo>
                      <a:pt x="215" y="160"/>
                    </a:lnTo>
                    <a:lnTo>
                      <a:pt x="219" y="160"/>
                    </a:lnTo>
                    <a:lnTo>
                      <a:pt x="219" y="160"/>
                    </a:lnTo>
                    <a:lnTo>
                      <a:pt x="223" y="156"/>
                    </a:lnTo>
                    <a:lnTo>
                      <a:pt x="219" y="152"/>
                    </a:lnTo>
                    <a:lnTo>
                      <a:pt x="219" y="152"/>
                    </a:lnTo>
                    <a:lnTo>
                      <a:pt x="215" y="152"/>
                    </a:lnTo>
                    <a:lnTo>
                      <a:pt x="215" y="145"/>
                    </a:lnTo>
                    <a:lnTo>
                      <a:pt x="211" y="141"/>
                    </a:lnTo>
                    <a:lnTo>
                      <a:pt x="211" y="141"/>
                    </a:lnTo>
                    <a:lnTo>
                      <a:pt x="211" y="137"/>
                    </a:lnTo>
                    <a:lnTo>
                      <a:pt x="211" y="137"/>
                    </a:lnTo>
                    <a:lnTo>
                      <a:pt x="215" y="129"/>
                    </a:lnTo>
                    <a:lnTo>
                      <a:pt x="215" y="125"/>
                    </a:lnTo>
                    <a:lnTo>
                      <a:pt x="211" y="125"/>
                    </a:lnTo>
                    <a:lnTo>
                      <a:pt x="211" y="125"/>
                    </a:lnTo>
                    <a:lnTo>
                      <a:pt x="211" y="121"/>
                    </a:lnTo>
                    <a:lnTo>
                      <a:pt x="211" y="121"/>
                    </a:lnTo>
                    <a:lnTo>
                      <a:pt x="215" y="121"/>
                    </a:lnTo>
                    <a:lnTo>
                      <a:pt x="215" y="121"/>
                    </a:lnTo>
                    <a:lnTo>
                      <a:pt x="226" y="109"/>
                    </a:lnTo>
                    <a:lnTo>
                      <a:pt x="234" y="105"/>
                    </a:lnTo>
                    <a:lnTo>
                      <a:pt x="230" y="105"/>
                    </a:lnTo>
                    <a:lnTo>
                      <a:pt x="230" y="109"/>
                    </a:lnTo>
                    <a:lnTo>
                      <a:pt x="226" y="109"/>
                    </a:lnTo>
                    <a:lnTo>
                      <a:pt x="226" y="113"/>
                    </a:lnTo>
                    <a:lnTo>
                      <a:pt x="226" y="113"/>
                    </a:lnTo>
                    <a:lnTo>
                      <a:pt x="223" y="117"/>
                    </a:lnTo>
                    <a:lnTo>
                      <a:pt x="223" y="117"/>
                    </a:lnTo>
                    <a:lnTo>
                      <a:pt x="223" y="121"/>
                    </a:lnTo>
                    <a:lnTo>
                      <a:pt x="219" y="125"/>
                    </a:lnTo>
                    <a:lnTo>
                      <a:pt x="219" y="125"/>
                    </a:lnTo>
                    <a:lnTo>
                      <a:pt x="219" y="129"/>
                    </a:lnTo>
                    <a:lnTo>
                      <a:pt x="219" y="133"/>
                    </a:lnTo>
                    <a:lnTo>
                      <a:pt x="215" y="137"/>
                    </a:lnTo>
                    <a:lnTo>
                      <a:pt x="215" y="141"/>
                    </a:lnTo>
                    <a:lnTo>
                      <a:pt x="215" y="141"/>
                    </a:lnTo>
                    <a:lnTo>
                      <a:pt x="215" y="141"/>
                    </a:lnTo>
                    <a:lnTo>
                      <a:pt x="219" y="141"/>
                    </a:lnTo>
                    <a:lnTo>
                      <a:pt x="219" y="145"/>
                    </a:lnTo>
                    <a:lnTo>
                      <a:pt x="219" y="145"/>
                    </a:lnTo>
                    <a:lnTo>
                      <a:pt x="219" y="148"/>
                    </a:lnTo>
                    <a:lnTo>
                      <a:pt x="219" y="148"/>
                    </a:lnTo>
                    <a:lnTo>
                      <a:pt x="219" y="152"/>
                    </a:lnTo>
                    <a:lnTo>
                      <a:pt x="223" y="152"/>
                    </a:lnTo>
                    <a:lnTo>
                      <a:pt x="226" y="152"/>
                    </a:lnTo>
                    <a:lnTo>
                      <a:pt x="242" y="148"/>
                    </a:lnTo>
                    <a:lnTo>
                      <a:pt x="242" y="148"/>
                    </a:lnTo>
                    <a:lnTo>
                      <a:pt x="246" y="145"/>
                    </a:lnTo>
                    <a:lnTo>
                      <a:pt x="246" y="145"/>
                    </a:lnTo>
                    <a:lnTo>
                      <a:pt x="246" y="148"/>
                    </a:lnTo>
                    <a:lnTo>
                      <a:pt x="242" y="152"/>
                    </a:lnTo>
                    <a:lnTo>
                      <a:pt x="230" y="152"/>
                    </a:lnTo>
                    <a:lnTo>
                      <a:pt x="226" y="156"/>
                    </a:lnTo>
                    <a:lnTo>
                      <a:pt x="226" y="156"/>
                    </a:lnTo>
                    <a:lnTo>
                      <a:pt x="226" y="156"/>
                    </a:lnTo>
                    <a:lnTo>
                      <a:pt x="223" y="160"/>
                    </a:lnTo>
                    <a:lnTo>
                      <a:pt x="223" y="164"/>
                    </a:lnTo>
                    <a:lnTo>
                      <a:pt x="223" y="164"/>
                    </a:lnTo>
                    <a:lnTo>
                      <a:pt x="226" y="168"/>
                    </a:lnTo>
                    <a:lnTo>
                      <a:pt x="226" y="168"/>
                    </a:lnTo>
                    <a:lnTo>
                      <a:pt x="226" y="168"/>
                    </a:lnTo>
                    <a:lnTo>
                      <a:pt x="230" y="168"/>
                    </a:lnTo>
                    <a:lnTo>
                      <a:pt x="230" y="168"/>
                    </a:lnTo>
                    <a:lnTo>
                      <a:pt x="223" y="168"/>
                    </a:lnTo>
                    <a:lnTo>
                      <a:pt x="223" y="168"/>
                    </a:lnTo>
                    <a:lnTo>
                      <a:pt x="219" y="164"/>
                    </a:lnTo>
                    <a:lnTo>
                      <a:pt x="219" y="164"/>
                    </a:lnTo>
                    <a:lnTo>
                      <a:pt x="211" y="164"/>
                    </a:lnTo>
                    <a:lnTo>
                      <a:pt x="211" y="164"/>
                    </a:lnTo>
                    <a:lnTo>
                      <a:pt x="207" y="164"/>
                    </a:lnTo>
                    <a:lnTo>
                      <a:pt x="207" y="168"/>
                    </a:lnTo>
                    <a:lnTo>
                      <a:pt x="199" y="172"/>
                    </a:lnTo>
                    <a:lnTo>
                      <a:pt x="195" y="172"/>
                    </a:lnTo>
                    <a:lnTo>
                      <a:pt x="191" y="172"/>
                    </a:lnTo>
                    <a:lnTo>
                      <a:pt x="191" y="176"/>
                    </a:lnTo>
                    <a:lnTo>
                      <a:pt x="195" y="176"/>
                    </a:lnTo>
                    <a:lnTo>
                      <a:pt x="195" y="180"/>
                    </a:lnTo>
                    <a:lnTo>
                      <a:pt x="195" y="180"/>
                    </a:lnTo>
                    <a:lnTo>
                      <a:pt x="195" y="184"/>
                    </a:lnTo>
                    <a:lnTo>
                      <a:pt x="199" y="184"/>
                    </a:lnTo>
                    <a:lnTo>
                      <a:pt x="203" y="191"/>
                    </a:lnTo>
                    <a:lnTo>
                      <a:pt x="203" y="195"/>
                    </a:lnTo>
                    <a:lnTo>
                      <a:pt x="203" y="195"/>
                    </a:lnTo>
                    <a:lnTo>
                      <a:pt x="207" y="195"/>
                    </a:lnTo>
                    <a:lnTo>
                      <a:pt x="211" y="195"/>
                    </a:lnTo>
                    <a:lnTo>
                      <a:pt x="211" y="199"/>
                    </a:lnTo>
                    <a:lnTo>
                      <a:pt x="211" y="203"/>
                    </a:lnTo>
                    <a:lnTo>
                      <a:pt x="207" y="207"/>
                    </a:lnTo>
                    <a:lnTo>
                      <a:pt x="207" y="211"/>
                    </a:lnTo>
                    <a:lnTo>
                      <a:pt x="207" y="203"/>
                    </a:lnTo>
                    <a:lnTo>
                      <a:pt x="207" y="199"/>
                    </a:lnTo>
                    <a:lnTo>
                      <a:pt x="207" y="199"/>
                    </a:lnTo>
                    <a:lnTo>
                      <a:pt x="199" y="195"/>
                    </a:lnTo>
                    <a:lnTo>
                      <a:pt x="195" y="191"/>
                    </a:lnTo>
                    <a:lnTo>
                      <a:pt x="191" y="195"/>
                    </a:lnTo>
                    <a:lnTo>
                      <a:pt x="183" y="199"/>
                    </a:lnTo>
                    <a:lnTo>
                      <a:pt x="191" y="195"/>
                    </a:lnTo>
                    <a:lnTo>
                      <a:pt x="191" y="191"/>
                    </a:lnTo>
                    <a:lnTo>
                      <a:pt x="195" y="191"/>
                    </a:lnTo>
                    <a:lnTo>
                      <a:pt x="195" y="187"/>
                    </a:lnTo>
                    <a:lnTo>
                      <a:pt x="195" y="187"/>
                    </a:lnTo>
                    <a:lnTo>
                      <a:pt x="195" y="184"/>
                    </a:lnTo>
                    <a:lnTo>
                      <a:pt x="195" y="184"/>
                    </a:lnTo>
                    <a:lnTo>
                      <a:pt x="191" y="180"/>
                    </a:lnTo>
                    <a:lnTo>
                      <a:pt x="191" y="176"/>
                    </a:lnTo>
                    <a:lnTo>
                      <a:pt x="191" y="176"/>
                    </a:lnTo>
                    <a:lnTo>
                      <a:pt x="187" y="176"/>
                    </a:lnTo>
                    <a:lnTo>
                      <a:pt x="183" y="176"/>
                    </a:lnTo>
                    <a:lnTo>
                      <a:pt x="183" y="176"/>
                    </a:lnTo>
                    <a:lnTo>
                      <a:pt x="180" y="172"/>
                    </a:lnTo>
                    <a:lnTo>
                      <a:pt x="180" y="172"/>
                    </a:lnTo>
                    <a:lnTo>
                      <a:pt x="180" y="172"/>
                    </a:lnTo>
                    <a:lnTo>
                      <a:pt x="180" y="168"/>
                    </a:lnTo>
                    <a:lnTo>
                      <a:pt x="180" y="168"/>
                    </a:lnTo>
                    <a:lnTo>
                      <a:pt x="180" y="168"/>
                    </a:lnTo>
                    <a:lnTo>
                      <a:pt x="176" y="164"/>
                    </a:lnTo>
                    <a:lnTo>
                      <a:pt x="164" y="164"/>
                    </a:lnTo>
                    <a:lnTo>
                      <a:pt x="160" y="164"/>
                    </a:lnTo>
                    <a:lnTo>
                      <a:pt x="160" y="164"/>
                    </a:lnTo>
                    <a:lnTo>
                      <a:pt x="160" y="164"/>
                    </a:lnTo>
                    <a:lnTo>
                      <a:pt x="160" y="164"/>
                    </a:lnTo>
                    <a:lnTo>
                      <a:pt x="156" y="168"/>
                    </a:lnTo>
                    <a:lnTo>
                      <a:pt x="156" y="172"/>
                    </a:lnTo>
                    <a:lnTo>
                      <a:pt x="156" y="176"/>
                    </a:lnTo>
                    <a:lnTo>
                      <a:pt x="152" y="176"/>
                    </a:lnTo>
                    <a:lnTo>
                      <a:pt x="148" y="176"/>
                    </a:lnTo>
                    <a:lnTo>
                      <a:pt x="148" y="180"/>
                    </a:lnTo>
                    <a:lnTo>
                      <a:pt x="144" y="180"/>
                    </a:lnTo>
                    <a:lnTo>
                      <a:pt x="144" y="184"/>
                    </a:lnTo>
                    <a:lnTo>
                      <a:pt x="140" y="187"/>
                    </a:lnTo>
                    <a:lnTo>
                      <a:pt x="140" y="187"/>
                    </a:lnTo>
                    <a:lnTo>
                      <a:pt x="144" y="191"/>
                    </a:lnTo>
                    <a:lnTo>
                      <a:pt x="140" y="191"/>
                    </a:lnTo>
                    <a:lnTo>
                      <a:pt x="140" y="191"/>
                    </a:lnTo>
                    <a:lnTo>
                      <a:pt x="140" y="187"/>
                    </a:lnTo>
                    <a:lnTo>
                      <a:pt x="140" y="187"/>
                    </a:lnTo>
                    <a:lnTo>
                      <a:pt x="140" y="184"/>
                    </a:lnTo>
                    <a:lnTo>
                      <a:pt x="140" y="184"/>
                    </a:lnTo>
                    <a:lnTo>
                      <a:pt x="140" y="180"/>
                    </a:lnTo>
                    <a:lnTo>
                      <a:pt x="137" y="180"/>
                    </a:lnTo>
                    <a:lnTo>
                      <a:pt x="137" y="184"/>
                    </a:lnTo>
                    <a:lnTo>
                      <a:pt x="137" y="184"/>
                    </a:lnTo>
                    <a:lnTo>
                      <a:pt x="137" y="184"/>
                    </a:lnTo>
                    <a:lnTo>
                      <a:pt x="133" y="187"/>
                    </a:lnTo>
                    <a:lnTo>
                      <a:pt x="133" y="187"/>
                    </a:lnTo>
                    <a:lnTo>
                      <a:pt x="133" y="184"/>
                    </a:lnTo>
                    <a:lnTo>
                      <a:pt x="133" y="180"/>
                    </a:lnTo>
                    <a:lnTo>
                      <a:pt x="133" y="180"/>
                    </a:lnTo>
                    <a:lnTo>
                      <a:pt x="129" y="176"/>
                    </a:lnTo>
                    <a:lnTo>
                      <a:pt x="125" y="176"/>
                    </a:lnTo>
                    <a:lnTo>
                      <a:pt x="121" y="176"/>
                    </a:lnTo>
                    <a:lnTo>
                      <a:pt x="117" y="176"/>
                    </a:lnTo>
                    <a:lnTo>
                      <a:pt x="113" y="176"/>
                    </a:lnTo>
                    <a:lnTo>
                      <a:pt x="109" y="176"/>
                    </a:lnTo>
                    <a:lnTo>
                      <a:pt x="109" y="176"/>
                    </a:lnTo>
                    <a:lnTo>
                      <a:pt x="101" y="176"/>
                    </a:lnTo>
                    <a:lnTo>
                      <a:pt x="98" y="176"/>
                    </a:lnTo>
                    <a:lnTo>
                      <a:pt x="98" y="180"/>
                    </a:lnTo>
                    <a:lnTo>
                      <a:pt x="98" y="180"/>
                    </a:lnTo>
                    <a:lnTo>
                      <a:pt x="98" y="180"/>
                    </a:lnTo>
                    <a:lnTo>
                      <a:pt x="98" y="180"/>
                    </a:lnTo>
                    <a:lnTo>
                      <a:pt x="94" y="184"/>
                    </a:lnTo>
                    <a:lnTo>
                      <a:pt x="94" y="184"/>
                    </a:lnTo>
                    <a:lnTo>
                      <a:pt x="94" y="184"/>
                    </a:lnTo>
                    <a:lnTo>
                      <a:pt x="94" y="187"/>
                    </a:lnTo>
                    <a:lnTo>
                      <a:pt x="94" y="184"/>
                    </a:lnTo>
                    <a:lnTo>
                      <a:pt x="94" y="180"/>
                    </a:lnTo>
                    <a:lnTo>
                      <a:pt x="90" y="180"/>
                    </a:lnTo>
                    <a:lnTo>
                      <a:pt x="90" y="180"/>
                    </a:lnTo>
                    <a:lnTo>
                      <a:pt x="86" y="180"/>
                    </a:lnTo>
                    <a:lnTo>
                      <a:pt x="82" y="184"/>
                    </a:lnTo>
                    <a:lnTo>
                      <a:pt x="82" y="184"/>
                    </a:lnTo>
                    <a:lnTo>
                      <a:pt x="82" y="184"/>
                    </a:lnTo>
                    <a:lnTo>
                      <a:pt x="78" y="184"/>
                    </a:lnTo>
                    <a:lnTo>
                      <a:pt x="78" y="184"/>
                    </a:lnTo>
                    <a:lnTo>
                      <a:pt x="78" y="184"/>
                    </a:lnTo>
                    <a:lnTo>
                      <a:pt x="82" y="187"/>
                    </a:lnTo>
                    <a:lnTo>
                      <a:pt x="82" y="187"/>
                    </a:lnTo>
                    <a:lnTo>
                      <a:pt x="78" y="187"/>
                    </a:lnTo>
                    <a:lnTo>
                      <a:pt x="74" y="187"/>
                    </a:lnTo>
                    <a:lnTo>
                      <a:pt x="70" y="187"/>
                    </a:lnTo>
                    <a:lnTo>
                      <a:pt x="70" y="187"/>
                    </a:lnTo>
                    <a:lnTo>
                      <a:pt x="66" y="187"/>
                    </a:lnTo>
                    <a:lnTo>
                      <a:pt x="66" y="191"/>
                    </a:lnTo>
                    <a:lnTo>
                      <a:pt x="66" y="191"/>
                    </a:lnTo>
                    <a:lnTo>
                      <a:pt x="66" y="195"/>
                    </a:lnTo>
                    <a:lnTo>
                      <a:pt x="66" y="195"/>
                    </a:lnTo>
                    <a:lnTo>
                      <a:pt x="66" y="195"/>
                    </a:lnTo>
                    <a:lnTo>
                      <a:pt x="66" y="199"/>
                    </a:lnTo>
                    <a:lnTo>
                      <a:pt x="66" y="199"/>
                    </a:lnTo>
                    <a:lnTo>
                      <a:pt x="66" y="199"/>
                    </a:lnTo>
                    <a:lnTo>
                      <a:pt x="66" y="195"/>
                    </a:lnTo>
                    <a:lnTo>
                      <a:pt x="62" y="195"/>
                    </a:lnTo>
                    <a:lnTo>
                      <a:pt x="62" y="195"/>
                    </a:lnTo>
                    <a:lnTo>
                      <a:pt x="58" y="195"/>
                    </a:lnTo>
                    <a:lnTo>
                      <a:pt x="55" y="195"/>
                    </a:lnTo>
                    <a:lnTo>
                      <a:pt x="51" y="191"/>
                    </a:lnTo>
                    <a:lnTo>
                      <a:pt x="43" y="187"/>
                    </a:lnTo>
                    <a:lnTo>
                      <a:pt x="39" y="187"/>
                    </a:lnTo>
                    <a:lnTo>
                      <a:pt x="35" y="187"/>
                    </a:lnTo>
                    <a:lnTo>
                      <a:pt x="31" y="191"/>
                    </a:lnTo>
                    <a:lnTo>
                      <a:pt x="27" y="195"/>
                    </a:lnTo>
                    <a:lnTo>
                      <a:pt x="27" y="199"/>
                    </a:lnTo>
                    <a:lnTo>
                      <a:pt x="27" y="203"/>
                    </a:lnTo>
                    <a:lnTo>
                      <a:pt x="31" y="203"/>
                    </a:lnTo>
                    <a:lnTo>
                      <a:pt x="31" y="203"/>
                    </a:lnTo>
                    <a:lnTo>
                      <a:pt x="35" y="207"/>
                    </a:lnTo>
                    <a:lnTo>
                      <a:pt x="35" y="203"/>
                    </a:lnTo>
                    <a:lnTo>
                      <a:pt x="39" y="203"/>
                    </a:lnTo>
                    <a:lnTo>
                      <a:pt x="39" y="203"/>
                    </a:lnTo>
                    <a:lnTo>
                      <a:pt x="39" y="203"/>
                    </a:lnTo>
                    <a:lnTo>
                      <a:pt x="39" y="203"/>
                    </a:lnTo>
                    <a:lnTo>
                      <a:pt x="39" y="203"/>
                    </a:lnTo>
                    <a:lnTo>
                      <a:pt x="39" y="203"/>
                    </a:lnTo>
                    <a:lnTo>
                      <a:pt x="39" y="207"/>
                    </a:lnTo>
                    <a:lnTo>
                      <a:pt x="39" y="207"/>
                    </a:lnTo>
                    <a:lnTo>
                      <a:pt x="39" y="207"/>
                    </a:lnTo>
                    <a:lnTo>
                      <a:pt x="39" y="211"/>
                    </a:lnTo>
                    <a:lnTo>
                      <a:pt x="39" y="219"/>
                    </a:lnTo>
                    <a:lnTo>
                      <a:pt x="39" y="219"/>
                    </a:lnTo>
                    <a:lnTo>
                      <a:pt x="39" y="219"/>
                    </a:lnTo>
                    <a:lnTo>
                      <a:pt x="35" y="219"/>
                    </a:lnTo>
                    <a:lnTo>
                      <a:pt x="35" y="215"/>
                    </a:lnTo>
                    <a:lnTo>
                      <a:pt x="35" y="211"/>
                    </a:lnTo>
                    <a:lnTo>
                      <a:pt x="35" y="207"/>
                    </a:lnTo>
                    <a:lnTo>
                      <a:pt x="35" y="207"/>
                    </a:lnTo>
                    <a:lnTo>
                      <a:pt x="31" y="207"/>
                    </a:lnTo>
                    <a:lnTo>
                      <a:pt x="31" y="207"/>
                    </a:lnTo>
                    <a:lnTo>
                      <a:pt x="27" y="207"/>
                    </a:lnTo>
                    <a:lnTo>
                      <a:pt x="27" y="211"/>
                    </a:lnTo>
                    <a:lnTo>
                      <a:pt x="27" y="211"/>
                    </a:lnTo>
                    <a:lnTo>
                      <a:pt x="31" y="211"/>
                    </a:lnTo>
                    <a:lnTo>
                      <a:pt x="31" y="215"/>
                    </a:lnTo>
                    <a:lnTo>
                      <a:pt x="31" y="215"/>
                    </a:lnTo>
                    <a:lnTo>
                      <a:pt x="31" y="215"/>
                    </a:lnTo>
                    <a:lnTo>
                      <a:pt x="31" y="215"/>
                    </a:lnTo>
                    <a:lnTo>
                      <a:pt x="31" y="219"/>
                    </a:lnTo>
                    <a:lnTo>
                      <a:pt x="31" y="219"/>
                    </a:lnTo>
                    <a:lnTo>
                      <a:pt x="35" y="223"/>
                    </a:lnTo>
                    <a:lnTo>
                      <a:pt x="35" y="227"/>
                    </a:lnTo>
                    <a:lnTo>
                      <a:pt x="35" y="227"/>
                    </a:lnTo>
                    <a:lnTo>
                      <a:pt x="39" y="227"/>
                    </a:lnTo>
                    <a:lnTo>
                      <a:pt x="39" y="227"/>
                    </a:lnTo>
                    <a:lnTo>
                      <a:pt x="43" y="219"/>
                    </a:lnTo>
                    <a:moveTo>
                      <a:pt x="4" y="63"/>
                    </a:moveTo>
                    <a:lnTo>
                      <a:pt x="4" y="63"/>
                    </a:lnTo>
                    <a:lnTo>
                      <a:pt x="0" y="63"/>
                    </a:lnTo>
                    <a:lnTo>
                      <a:pt x="4" y="63"/>
                    </a:lnTo>
                    <a:lnTo>
                      <a:pt x="4" y="59"/>
                    </a:lnTo>
                    <a:lnTo>
                      <a:pt x="8" y="59"/>
                    </a:lnTo>
                    <a:lnTo>
                      <a:pt x="8" y="55"/>
                    </a:lnTo>
                    <a:lnTo>
                      <a:pt x="8" y="55"/>
                    </a:lnTo>
                    <a:lnTo>
                      <a:pt x="12" y="55"/>
                    </a:lnTo>
                    <a:lnTo>
                      <a:pt x="35" y="59"/>
                    </a:lnTo>
                    <a:lnTo>
                      <a:pt x="35" y="63"/>
                    </a:lnTo>
                    <a:lnTo>
                      <a:pt x="31" y="63"/>
                    </a:lnTo>
                    <a:lnTo>
                      <a:pt x="27" y="66"/>
                    </a:lnTo>
                    <a:lnTo>
                      <a:pt x="27" y="63"/>
                    </a:lnTo>
                    <a:lnTo>
                      <a:pt x="27" y="63"/>
                    </a:lnTo>
                    <a:lnTo>
                      <a:pt x="27" y="63"/>
                    </a:lnTo>
                    <a:lnTo>
                      <a:pt x="27" y="59"/>
                    </a:lnTo>
                    <a:lnTo>
                      <a:pt x="23" y="63"/>
                    </a:lnTo>
                    <a:lnTo>
                      <a:pt x="23" y="66"/>
                    </a:lnTo>
                    <a:lnTo>
                      <a:pt x="19" y="70"/>
                    </a:lnTo>
                    <a:lnTo>
                      <a:pt x="12" y="74"/>
                    </a:lnTo>
                    <a:lnTo>
                      <a:pt x="8" y="70"/>
                    </a:lnTo>
                    <a:lnTo>
                      <a:pt x="8" y="70"/>
                    </a:lnTo>
                    <a:lnTo>
                      <a:pt x="8" y="66"/>
                    </a:lnTo>
                    <a:lnTo>
                      <a:pt x="8" y="66"/>
                    </a:lnTo>
                    <a:lnTo>
                      <a:pt x="12" y="66"/>
                    </a:lnTo>
                    <a:lnTo>
                      <a:pt x="12" y="66"/>
                    </a:lnTo>
                    <a:lnTo>
                      <a:pt x="12" y="66"/>
                    </a:lnTo>
                    <a:lnTo>
                      <a:pt x="12" y="66"/>
                    </a:lnTo>
                    <a:lnTo>
                      <a:pt x="8" y="66"/>
                    </a:lnTo>
                    <a:lnTo>
                      <a:pt x="4" y="63"/>
                    </a:lnTo>
                    <a:moveTo>
                      <a:pt x="23" y="187"/>
                    </a:moveTo>
                    <a:lnTo>
                      <a:pt x="23" y="187"/>
                    </a:lnTo>
                    <a:lnTo>
                      <a:pt x="23" y="187"/>
                    </a:lnTo>
                    <a:lnTo>
                      <a:pt x="19" y="191"/>
                    </a:lnTo>
                    <a:lnTo>
                      <a:pt x="19" y="191"/>
                    </a:lnTo>
                    <a:lnTo>
                      <a:pt x="19" y="191"/>
                    </a:lnTo>
                    <a:lnTo>
                      <a:pt x="15" y="187"/>
                    </a:lnTo>
                    <a:lnTo>
                      <a:pt x="15" y="184"/>
                    </a:lnTo>
                    <a:lnTo>
                      <a:pt x="15" y="187"/>
                    </a:lnTo>
                    <a:lnTo>
                      <a:pt x="12" y="187"/>
                    </a:lnTo>
                    <a:lnTo>
                      <a:pt x="12" y="187"/>
                    </a:lnTo>
                    <a:lnTo>
                      <a:pt x="12" y="191"/>
                    </a:lnTo>
                    <a:lnTo>
                      <a:pt x="12" y="191"/>
                    </a:lnTo>
                    <a:lnTo>
                      <a:pt x="12" y="191"/>
                    </a:lnTo>
                    <a:lnTo>
                      <a:pt x="12" y="195"/>
                    </a:lnTo>
                    <a:lnTo>
                      <a:pt x="12" y="191"/>
                    </a:lnTo>
                    <a:lnTo>
                      <a:pt x="12" y="187"/>
                    </a:lnTo>
                    <a:lnTo>
                      <a:pt x="12" y="184"/>
                    </a:lnTo>
                    <a:lnTo>
                      <a:pt x="12" y="180"/>
                    </a:lnTo>
                    <a:lnTo>
                      <a:pt x="8" y="180"/>
                    </a:lnTo>
                    <a:lnTo>
                      <a:pt x="8" y="180"/>
                    </a:lnTo>
                    <a:lnTo>
                      <a:pt x="8" y="176"/>
                    </a:lnTo>
                    <a:lnTo>
                      <a:pt x="12" y="176"/>
                    </a:lnTo>
                    <a:lnTo>
                      <a:pt x="12" y="176"/>
                    </a:lnTo>
                    <a:lnTo>
                      <a:pt x="15" y="180"/>
                    </a:lnTo>
                    <a:lnTo>
                      <a:pt x="15" y="180"/>
                    </a:lnTo>
                    <a:lnTo>
                      <a:pt x="15" y="180"/>
                    </a:lnTo>
                    <a:lnTo>
                      <a:pt x="15" y="176"/>
                    </a:lnTo>
                    <a:lnTo>
                      <a:pt x="12" y="168"/>
                    </a:lnTo>
                    <a:lnTo>
                      <a:pt x="15" y="168"/>
                    </a:lnTo>
                    <a:lnTo>
                      <a:pt x="15" y="168"/>
                    </a:lnTo>
                    <a:lnTo>
                      <a:pt x="15" y="176"/>
                    </a:lnTo>
                    <a:lnTo>
                      <a:pt x="19" y="176"/>
                    </a:lnTo>
                    <a:lnTo>
                      <a:pt x="19" y="180"/>
                    </a:lnTo>
                    <a:lnTo>
                      <a:pt x="19" y="180"/>
                    </a:lnTo>
                    <a:lnTo>
                      <a:pt x="19" y="176"/>
                    </a:lnTo>
                    <a:lnTo>
                      <a:pt x="19" y="176"/>
                    </a:lnTo>
                    <a:lnTo>
                      <a:pt x="19" y="176"/>
                    </a:lnTo>
                    <a:lnTo>
                      <a:pt x="19" y="172"/>
                    </a:lnTo>
                    <a:lnTo>
                      <a:pt x="19" y="172"/>
                    </a:lnTo>
                    <a:lnTo>
                      <a:pt x="19" y="172"/>
                    </a:lnTo>
                    <a:lnTo>
                      <a:pt x="19" y="172"/>
                    </a:lnTo>
                    <a:lnTo>
                      <a:pt x="19" y="172"/>
                    </a:lnTo>
                    <a:lnTo>
                      <a:pt x="19" y="172"/>
                    </a:lnTo>
                    <a:lnTo>
                      <a:pt x="19" y="172"/>
                    </a:lnTo>
                    <a:lnTo>
                      <a:pt x="19" y="168"/>
                    </a:lnTo>
                    <a:lnTo>
                      <a:pt x="19" y="168"/>
                    </a:lnTo>
                    <a:lnTo>
                      <a:pt x="23" y="168"/>
                    </a:lnTo>
                    <a:lnTo>
                      <a:pt x="23" y="172"/>
                    </a:lnTo>
                    <a:lnTo>
                      <a:pt x="23" y="172"/>
                    </a:lnTo>
                    <a:lnTo>
                      <a:pt x="27" y="180"/>
                    </a:lnTo>
                    <a:lnTo>
                      <a:pt x="27" y="184"/>
                    </a:lnTo>
                    <a:lnTo>
                      <a:pt x="23" y="187"/>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33" name="Freeform 36">
                <a:extLst>
                  <a:ext uri="{FF2B5EF4-FFF2-40B4-BE49-F238E27FC236}">
                    <a16:creationId xmlns:a16="http://schemas.microsoft.com/office/drawing/2014/main" id="{47F9763A-23E5-FAE4-B997-31402044F13C}"/>
                  </a:ext>
                </a:extLst>
              </p:cNvPr>
              <p:cNvSpPr>
                <a:spLocks/>
              </p:cNvSpPr>
              <p:nvPr/>
            </p:nvSpPr>
            <p:spPr bwMode="auto">
              <a:xfrm>
                <a:off x="1244600" y="3875088"/>
                <a:ext cx="266700" cy="322263"/>
              </a:xfrm>
              <a:custGeom>
                <a:avLst/>
                <a:gdLst>
                  <a:gd name="T0" fmla="*/ 168 w 168"/>
                  <a:gd name="T1" fmla="*/ 168 h 203"/>
                  <a:gd name="T2" fmla="*/ 161 w 168"/>
                  <a:gd name="T3" fmla="*/ 172 h 203"/>
                  <a:gd name="T4" fmla="*/ 153 w 168"/>
                  <a:gd name="T5" fmla="*/ 176 h 203"/>
                  <a:gd name="T6" fmla="*/ 153 w 168"/>
                  <a:gd name="T7" fmla="*/ 168 h 203"/>
                  <a:gd name="T8" fmla="*/ 149 w 168"/>
                  <a:gd name="T9" fmla="*/ 156 h 203"/>
                  <a:gd name="T10" fmla="*/ 145 w 168"/>
                  <a:gd name="T11" fmla="*/ 176 h 203"/>
                  <a:gd name="T12" fmla="*/ 122 w 168"/>
                  <a:gd name="T13" fmla="*/ 188 h 203"/>
                  <a:gd name="T14" fmla="*/ 118 w 168"/>
                  <a:gd name="T15" fmla="*/ 192 h 203"/>
                  <a:gd name="T16" fmla="*/ 114 w 168"/>
                  <a:gd name="T17" fmla="*/ 195 h 203"/>
                  <a:gd name="T18" fmla="*/ 79 w 168"/>
                  <a:gd name="T19" fmla="*/ 195 h 203"/>
                  <a:gd name="T20" fmla="*/ 67 w 168"/>
                  <a:gd name="T21" fmla="*/ 199 h 203"/>
                  <a:gd name="T22" fmla="*/ 63 w 168"/>
                  <a:gd name="T23" fmla="*/ 203 h 203"/>
                  <a:gd name="T24" fmla="*/ 67 w 168"/>
                  <a:gd name="T25" fmla="*/ 192 h 203"/>
                  <a:gd name="T26" fmla="*/ 71 w 168"/>
                  <a:gd name="T27" fmla="*/ 192 h 203"/>
                  <a:gd name="T28" fmla="*/ 67 w 168"/>
                  <a:gd name="T29" fmla="*/ 192 h 203"/>
                  <a:gd name="T30" fmla="*/ 59 w 168"/>
                  <a:gd name="T31" fmla="*/ 188 h 203"/>
                  <a:gd name="T32" fmla="*/ 51 w 168"/>
                  <a:gd name="T33" fmla="*/ 188 h 203"/>
                  <a:gd name="T34" fmla="*/ 43 w 168"/>
                  <a:gd name="T35" fmla="*/ 192 h 203"/>
                  <a:gd name="T36" fmla="*/ 59 w 168"/>
                  <a:gd name="T37" fmla="*/ 180 h 203"/>
                  <a:gd name="T38" fmla="*/ 39 w 168"/>
                  <a:gd name="T39" fmla="*/ 176 h 203"/>
                  <a:gd name="T40" fmla="*/ 36 w 168"/>
                  <a:gd name="T41" fmla="*/ 184 h 203"/>
                  <a:gd name="T42" fmla="*/ 32 w 168"/>
                  <a:gd name="T43" fmla="*/ 184 h 203"/>
                  <a:gd name="T44" fmla="*/ 39 w 168"/>
                  <a:gd name="T45" fmla="*/ 192 h 203"/>
                  <a:gd name="T46" fmla="*/ 36 w 168"/>
                  <a:gd name="T47" fmla="*/ 195 h 203"/>
                  <a:gd name="T48" fmla="*/ 20 w 168"/>
                  <a:gd name="T49" fmla="*/ 184 h 203"/>
                  <a:gd name="T50" fmla="*/ 28 w 168"/>
                  <a:gd name="T51" fmla="*/ 176 h 203"/>
                  <a:gd name="T52" fmla="*/ 43 w 168"/>
                  <a:gd name="T53" fmla="*/ 156 h 203"/>
                  <a:gd name="T54" fmla="*/ 28 w 168"/>
                  <a:gd name="T55" fmla="*/ 168 h 203"/>
                  <a:gd name="T56" fmla="*/ 28 w 168"/>
                  <a:gd name="T57" fmla="*/ 156 h 203"/>
                  <a:gd name="T58" fmla="*/ 24 w 168"/>
                  <a:gd name="T59" fmla="*/ 160 h 203"/>
                  <a:gd name="T60" fmla="*/ 8 w 168"/>
                  <a:gd name="T61" fmla="*/ 156 h 203"/>
                  <a:gd name="T62" fmla="*/ 24 w 168"/>
                  <a:gd name="T63" fmla="*/ 145 h 203"/>
                  <a:gd name="T64" fmla="*/ 16 w 168"/>
                  <a:gd name="T65" fmla="*/ 113 h 203"/>
                  <a:gd name="T66" fmla="*/ 8 w 168"/>
                  <a:gd name="T67" fmla="*/ 102 h 203"/>
                  <a:gd name="T68" fmla="*/ 12 w 168"/>
                  <a:gd name="T69" fmla="*/ 90 h 203"/>
                  <a:gd name="T70" fmla="*/ 4 w 168"/>
                  <a:gd name="T71" fmla="*/ 74 h 203"/>
                  <a:gd name="T72" fmla="*/ 8 w 168"/>
                  <a:gd name="T73" fmla="*/ 55 h 203"/>
                  <a:gd name="T74" fmla="*/ 24 w 168"/>
                  <a:gd name="T75" fmla="*/ 28 h 203"/>
                  <a:gd name="T76" fmla="*/ 32 w 168"/>
                  <a:gd name="T77" fmla="*/ 12 h 203"/>
                  <a:gd name="T78" fmla="*/ 43 w 168"/>
                  <a:gd name="T79" fmla="*/ 0 h 203"/>
                  <a:gd name="T80" fmla="*/ 55 w 168"/>
                  <a:gd name="T81" fmla="*/ 8 h 203"/>
                  <a:gd name="T82" fmla="*/ 55 w 168"/>
                  <a:gd name="T83" fmla="*/ 28 h 203"/>
                  <a:gd name="T84" fmla="*/ 55 w 168"/>
                  <a:gd name="T85" fmla="*/ 35 h 203"/>
                  <a:gd name="T86" fmla="*/ 51 w 168"/>
                  <a:gd name="T87" fmla="*/ 59 h 203"/>
                  <a:gd name="T88" fmla="*/ 63 w 168"/>
                  <a:gd name="T89" fmla="*/ 63 h 203"/>
                  <a:gd name="T90" fmla="*/ 98 w 168"/>
                  <a:gd name="T91" fmla="*/ 51 h 203"/>
                  <a:gd name="T92" fmla="*/ 110 w 168"/>
                  <a:gd name="T93" fmla="*/ 74 h 203"/>
                  <a:gd name="T94" fmla="*/ 102 w 168"/>
                  <a:gd name="T95" fmla="*/ 82 h 203"/>
                  <a:gd name="T96" fmla="*/ 106 w 168"/>
                  <a:gd name="T97" fmla="*/ 94 h 203"/>
                  <a:gd name="T98" fmla="*/ 102 w 168"/>
                  <a:gd name="T99" fmla="*/ 106 h 203"/>
                  <a:gd name="T100" fmla="*/ 106 w 168"/>
                  <a:gd name="T101" fmla="*/ 117 h 203"/>
                  <a:gd name="T102" fmla="*/ 125 w 168"/>
                  <a:gd name="T103" fmla="*/ 117 h 203"/>
                  <a:gd name="T104" fmla="*/ 137 w 168"/>
                  <a:gd name="T105" fmla="*/ 125 h 203"/>
                  <a:gd name="T106" fmla="*/ 145 w 168"/>
                  <a:gd name="T107" fmla="*/ 137 h 203"/>
                  <a:gd name="T108" fmla="*/ 153 w 168"/>
                  <a:gd name="T109" fmla="*/ 137 h 203"/>
                  <a:gd name="T110" fmla="*/ 157 w 168"/>
                  <a:gd name="T111" fmla="*/ 141 h 203"/>
                  <a:gd name="T112" fmla="*/ 168 w 168"/>
                  <a:gd name="T113" fmla="*/ 152 h 203"/>
                  <a:gd name="T114" fmla="*/ 165 w 168"/>
                  <a:gd name="T115" fmla="*/ 1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8" h="203">
                    <a:moveTo>
                      <a:pt x="165" y="160"/>
                    </a:moveTo>
                    <a:lnTo>
                      <a:pt x="165" y="160"/>
                    </a:lnTo>
                    <a:lnTo>
                      <a:pt x="168" y="164"/>
                    </a:lnTo>
                    <a:lnTo>
                      <a:pt x="168" y="164"/>
                    </a:lnTo>
                    <a:lnTo>
                      <a:pt x="168" y="168"/>
                    </a:lnTo>
                    <a:lnTo>
                      <a:pt x="168" y="168"/>
                    </a:lnTo>
                    <a:lnTo>
                      <a:pt x="168" y="168"/>
                    </a:lnTo>
                    <a:lnTo>
                      <a:pt x="168" y="172"/>
                    </a:lnTo>
                    <a:lnTo>
                      <a:pt x="168" y="172"/>
                    </a:lnTo>
                    <a:lnTo>
                      <a:pt x="165" y="168"/>
                    </a:lnTo>
                    <a:lnTo>
                      <a:pt x="165" y="168"/>
                    </a:lnTo>
                    <a:lnTo>
                      <a:pt x="161" y="172"/>
                    </a:lnTo>
                    <a:lnTo>
                      <a:pt x="161" y="176"/>
                    </a:lnTo>
                    <a:lnTo>
                      <a:pt x="161" y="176"/>
                    </a:lnTo>
                    <a:lnTo>
                      <a:pt x="161" y="176"/>
                    </a:lnTo>
                    <a:lnTo>
                      <a:pt x="157" y="176"/>
                    </a:lnTo>
                    <a:lnTo>
                      <a:pt x="157" y="176"/>
                    </a:lnTo>
                    <a:lnTo>
                      <a:pt x="153" y="176"/>
                    </a:lnTo>
                    <a:lnTo>
                      <a:pt x="153" y="172"/>
                    </a:lnTo>
                    <a:lnTo>
                      <a:pt x="153" y="172"/>
                    </a:lnTo>
                    <a:lnTo>
                      <a:pt x="153" y="172"/>
                    </a:lnTo>
                    <a:lnTo>
                      <a:pt x="153" y="172"/>
                    </a:lnTo>
                    <a:lnTo>
                      <a:pt x="153" y="172"/>
                    </a:lnTo>
                    <a:lnTo>
                      <a:pt x="153" y="168"/>
                    </a:lnTo>
                    <a:lnTo>
                      <a:pt x="157" y="168"/>
                    </a:lnTo>
                    <a:lnTo>
                      <a:pt x="157" y="168"/>
                    </a:lnTo>
                    <a:lnTo>
                      <a:pt x="153" y="164"/>
                    </a:lnTo>
                    <a:lnTo>
                      <a:pt x="153" y="160"/>
                    </a:lnTo>
                    <a:lnTo>
                      <a:pt x="149" y="156"/>
                    </a:lnTo>
                    <a:lnTo>
                      <a:pt x="149" y="156"/>
                    </a:lnTo>
                    <a:lnTo>
                      <a:pt x="149" y="160"/>
                    </a:lnTo>
                    <a:lnTo>
                      <a:pt x="153" y="164"/>
                    </a:lnTo>
                    <a:lnTo>
                      <a:pt x="153" y="168"/>
                    </a:lnTo>
                    <a:lnTo>
                      <a:pt x="149" y="168"/>
                    </a:lnTo>
                    <a:lnTo>
                      <a:pt x="145" y="172"/>
                    </a:lnTo>
                    <a:lnTo>
                      <a:pt x="145" y="176"/>
                    </a:lnTo>
                    <a:lnTo>
                      <a:pt x="145" y="180"/>
                    </a:lnTo>
                    <a:lnTo>
                      <a:pt x="145" y="180"/>
                    </a:lnTo>
                    <a:lnTo>
                      <a:pt x="129" y="184"/>
                    </a:lnTo>
                    <a:lnTo>
                      <a:pt x="125" y="188"/>
                    </a:lnTo>
                    <a:lnTo>
                      <a:pt x="125" y="188"/>
                    </a:lnTo>
                    <a:lnTo>
                      <a:pt x="122" y="188"/>
                    </a:lnTo>
                    <a:lnTo>
                      <a:pt x="122" y="188"/>
                    </a:lnTo>
                    <a:lnTo>
                      <a:pt x="122" y="188"/>
                    </a:lnTo>
                    <a:lnTo>
                      <a:pt x="118" y="188"/>
                    </a:lnTo>
                    <a:lnTo>
                      <a:pt x="118" y="188"/>
                    </a:lnTo>
                    <a:lnTo>
                      <a:pt x="118" y="188"/>
                    </a:lnTo>
                    <a:lnTo>
                      <a:pt x="118" y="192"/>
                    </a:lnTo>
                    <a:lnTo>
                      <a:pt x="118" y="195"/>
                    </a:lnTo>
                    <a:lnTo>
                      <a:pt x="114" y="192"/>
                    </a:lnTo>
                    <a:lnTo>
                      <a:pt x="114" y="192"/>
                    </a:lnTo>
                    <a:lnTo>
                      <a:pt x="114" y="192"/>
                    </a:lnTo>
                    <a:lnTo>
                      <a:pt x="114" y="192"/>
                    </a:lnTo>
                    <a:lnTo>
                      <a:pt x="114" y="195"/>
                    </a:lnTo>
                    <a:lnTo>
                      <a:pt x="98" y="195"/>
                    </a:lnTo>
                    <a:lnTo>
                      <a:pt x="86" y="195"/>
                    </a:lnTo>
                    <a:lnTo>
                      <a:pt x="82" y="192"/>
                    </a:lnTo>
                    <a:lnTo>
                      <a:pt x="82" y="192"/>
                    </a:lnTo>
                    <a:lnTo>
                      <a:pt x="79" y="195"/>
                    </a:lnTo>
                    <a:lnTo>
                      <a:pt x="79" y="195"/>
                    </a:lnTo>
                    <a:lnTo>
                      <a:pt x="75" y="192"/>
                    </a:lnTo>
                    <a:lnTo>
                      <a:pt x="75" y="192"/>
                    </a:lnTo>
                    <a:lnTo>
                      <a:pt x="71" y="195"/>
                    </a:lnTo>
                    <a:lnTo>
                      <a:pt x="67" y="195"/>
                    </a:lnTo>
                    <a:lnTo>
                      <a:pt x="67" y="195"/>
                    </a:lnTo>
                    <a:lnTo>
                      <a:pt x="67" y="199"/>
                    </a:lnTo>
                    <a:lnTo>
                      <a:pt x="67" y="199"/>
                    </a:lnTo>
                    <a:lnTo>
                      <a:pt x="71" y="199"/>
                    </a:lnTo>
                    <a:lnTo>
                      <a:pt x="71" y="199"/>
                    </a:lnTo>
                    <a:lnTo>
                      <a:pt x="67" y="199"/>
                    </a:lnTo>
                    <a:lnTo>
                      <a:pt x="67" y="203"/>
                    </a:lnTo>
                    <a:lnTo>
                      <a:pt x="63" y="203"/>
                    </a:lnTo>
                    <a:lnTo>
                      <a:pt x="63" y="203"/>
                    </a:lnTo>
                    <a:lnTo>
                      <a:pt x="63" y="203"/>
                    </a:lnTo>
                    <a:lnTo>
                      <a:pt x="63" y="199"/>
                    </a:lnTo>
                    <a:lnTo>
                      <a:pt x="63" y="195"/>
                    </a:lnTo>
                    <a:lnTo>
                      <a:pt x="63" y="195"/>
                    </a:lnTo>
                    <a:lnTo>
                      <a:pt x="67" y="192"/>
                    </a:lnTo>
                    <a:lnTo>
                      <a:pt x="67" y="192"/>
                    </a:lnTo>
                    <a:lnTo>
                      <a:pt x="67" y="192"/>
                    </a:lnTo>
                    <a:lnTo>
                      <a:pt x="71" y="192"/>
                    </a:lnTo>
                    <a:lnTo>
                      <a:pt x="71" y="192"/>
                    </a:lnTo>
                    <a:lnTo>
                      <a:pt x="71" y="192"/>
                    </a:lnTo>
                    <a:lnTo>
                      <a:pt x="71" y="192"/>
                    </a:lnTo>
                    <a:lnTo>
                      <a:pt x="75" y="188"/>
                    </a:lnTo>
                    <a:lnTo>
                      <a:pt x="75" y="184"/>
                    </a:lnTo>
                    <a:lnTo>
                      <a:pt x="75" y="184"/>
                    </a:lnTo>
                    <a:lnTo>
                      <a:pt x="71" y="184"/>
                    </a:lnTo>
                    <a:lnTo>
                      <a:pt x="67" y="188"/>
                    </a:lnTo>
                    <a:lnTo>
                      <a:pt x="67" y="192"/>
                    </a:lnTo>
                    <a:lnTo>
                      <a:pt x="63" y="192"/>
                    </a:lnTo>
                    <a:lnTo>
                      <a:pt x="59" y="195"/>
                    </a:lnTo>
                    <a:lnTo>
                      <a:pt x="55" y="195"/>
                    </a:lnTo>
                    <a:lnTo>
                      <a:pt x="55" y="192"/>
                    </a:lnTo>
                    <a:lnTo>
                      <a:pt x="59" y="188"/>
                    </a:lnTo>
                    <a:lnTo>
                      <a:pt x="59" y="188"/>
                    </a:lnTo>
                    <a:lnTo>
                      <a:pt x="59" y="184"/>
                    </a:lnTo>
                    <a:lnTo>
                      <a:pt x="55" y="192"/>
                    </a:lnTo>
                    <a:lnTo>
                      <a:pt x="51" y="195"/>
                    </a:lnTo>
                    <a:lnTo>
                      <a:pt x="51" y="192"/>
                    </a:lnTo>
                    <a:lnTo>
                      <a:pt x="51" y="192"/>
                    </a:lnTo>
                    <a:lnTo>
                      <a:pt x="51" y="188"/>
                    </a:lnTo>
                    <a:lnTo>
                      <a:pt x="51" y="188"/>
                    </a:lnTo>
                    <a:lnTo>
                      <a:pt x="51" y="188"/>
                    </a:lnTo>
                    <a:lnTo>
                      <a:pt x="51" y="188"/>
                    </a:lnTo>
                    <a:lnTo>
                      <a:pt x="47" y="192"/>
                    </a:lnTo>
                    <a:lnTo>
                      <a:pt x="47" y="192"/>
                    </a:lnTo>
                    <a:lnTo>
                      <a:pt x="43" y="192"/>
                    </a:lnTo>
                    <a:lnTo>
                      <a:pt x="43" y="188"/>
                    </a:lnTo>
                    <a:lnTo>
                      <a:pt x="43" y="188"/>
                    </a:lnTo>
                    <a:lnTo>
                      <a:pt x="47" y="184"/>
                    </a:lnTo>
                    <a:lnTo>
                      <a:pt x="47" y="184"/>
                    </a:lnTo>
                    <a:lnTo>
                      <a:pt x="55" y="184"/>
                    </a:lnTo>
                    <a:lnTo>
                      <a:pt x="59" y="180"/>
                    </a:lnTo>
                    <a:lnTo>
                      <a:pt x="59" y="180"/>
                    </a:lnTo>
                    <a:lnTo>
                      <a:pt x="55" y="180"/>
                    </a:lnTo>
                    <a:lnTo>
                      <a:pt x="51" y="180"/>
                    </a:lnTo>
                    <a:lnTo>
                      <a:pt x="47" y="180"/>
                    </a:lnTo>
                    <a:lnTo>
                      <a:pt x="47" y="180"/>
                    </a:lnTo>
                    <a:lnTo>
                      <a:pt x="39" y="176"/>
                    </a:lnTo>
                    <a:lnTo>
                      <a:pt x="39" y="172"/>
                    </a:lnTo>
                    <a:lnTo>
                      <a:pt x="43" y="184"/>
                    </a:lnTo>
                    <a:lnTo>
                      <a:pt x="43" y="184"/>
                    </a:lnTo>
                    <a:lnTo>
                      <a:pt x="39" y="184"/>
                    </a:lnTo>
                    <a:lnTo>
                      <a:pt x="36" y="184"/>
                    </a:lnTo>
                    <a:lnTo>
                      <a:pt x="36" y="184"/>
                    </a:lnTo>
                    <a:lnTo>
                      <a:pt x="36" y="180"/>
                    </a:lnTo>
                    <a:lnTo>
                      <a:pt x="36" y="180"/>
                    </a:lnTo>
                    <a:lnTo>
                      <a:pt x="36" y="176"/>
                    </a:lnTo>
                    <a:lnTo>
                      <a:pt x="32" y="172"/>
                    </a:lnTo>
                    <a:lnTo>
                      <a:pt x="32" y="184"/>
                    </a:lnTo>
                    <a:lnTo>
                      <a:pt x="32" y="184"/>
                    </a:lnTo>
                    <a:lnTo>
                      <a:pt x="32" y="184"/>
                    </a:lnTo>
                    <a:lnTo>
                      <a:pt x="36" y="184"/>
                    </a:lnTo>
                    <a:lnTo>
                      <a:pt x="36" y="188"/>
                    </a:lnTo>
                    <a:lnTo>
                      <a:pt x="36" y="188"/>
                    </a:lnTo>
                    <a:lnTo>
                      <a:pt x="36" y="188"/>
                    </a:lnTo>
                    <a:lnTo>
                      <a:pt x="39" y="192"/>
                    </a:lnTo>
                    <a:lnTo>
                      <a:pt x="39" y="192"/>
                    </a:lnTo>
                    <a:lnTo>
                      <a:pt x="39" y="192"/>
                    </a:lnTo>
                    <a:lnTo>
                      <a:pt x="39" y="192"/>
                    </a:lnTo>
                    <a:lnTo>
                      <a:pt x="39" y="195"/>
                    </a:lnTo>
                    <a:lnTo>
                      <a:pt x="39" y="195"/>
                    </a:lnTo>
                    <a:lnTo>
                      <a:pt x="36" y="195"/>
                    </a:lnTo>
                    <a:lnTo>
                      <a:pt x="36" y="195"/>
                    </a:lnTo>
                    <a:lnTo>
                      <a:pt x="28" y="195"/>
                    </a:lnTo>
                    <a:lnTo>
                      <a:pt x="24" y="192"/>
                    </a:lnTo>
                    <a:lnTo>
                      <a:pt x="20" y="188"/>
                    </a:lnTo>
                    <a:lnTo>
                      <a:pt x="16" y="188"/>
                    </a:lnTo>
                    <a:lnTo>
                      <a:pt x="20" y="184"/>
                    </a:lnTo>
                    <a:lnTo>
                      <a:pt x="20" y="184"/>
                    </a:lnTo>
                    <a:lnTo>
                      <a:pt x="20" y="180"/>
                    </a:lnTo>
                    <a:lnTo>
                      <a:pt x="20" y="180"/>
                    </a:lnTo>
                    <a:lnTo>
                      <a:pt x="24" y="176"/>
                    </a:lnTo>
                    <a:lnTo>
                      <a:pt x="28" y="176"/>
                    </a:lnTo>
                    <a:lnTo>
                      <a:pt x="28" y="176"/>
                    </a:lnTo>
                    <a:lnTo>
                      <a:pt x="28" y="172"/>
                    </a:lnTo>
                    <a:lnTo>
                      <a:pt x="28" y="172"/>
                    </a:lnTo>
                    <a:lnTo>
                      <a:pt x="28" y="172"/>
                    </a:lnTo>
                    <a:lnTo>
                      <a:pt x="32" y="168"/>
                    </a:lnTo>
                    <a:lnTo>
                      <a:pt x="36" y="164"/>
                    </a:lnTo>
                    <a:lnTo>
                      <a:pt x="43" y="156"/>
                    </a:lnTo>
                    <a:lnTo>
                      <a:pt x="43" y="156"/>
                    </a:lnTo>
                    <a:lnTo>
                      <a:pt x="39" y="160"/>
                    </a:lnTo>
                    <a:lnTo>
                      <a:pt x="36" y="160"/>
                    </a:lnTo>
                    <a:lnTo>
                      <a:pt x="32" y="168"/>
                    </a:lnTo>
                    <a:lnTo>
                      <a:pt x="28" y="168"/>
                    </a:lnTo>
                    <a:lnTo>
                      <a:pt x="28" y="168"/>
                    </a:lnTo>
                    <a:lnTo>
                      <a:pt x="24" y="160"/>
                    </a:lnTo>
                    <a:lnTo>
                      <a:pt x="24" y="160"/>
                    </a:lnTo>
                    <a:lnTo>
                      <a:pt x="24" y="156"/>
                    </a:lnTo>
                    <a:lnTo>
                      <a:pt x="24" y="156"/>
                    </a:lnTo>
                    <a:lnTo>
                      <a:pt x="28" y="152"/>
                    </a:lnTo>
                    <a:lnTo>
                      <a:pt x="28" y="156"/>
                    </a:lnTo>
                    <a:lnTo>
                      <a:pt x="32" y="152"/>
                    </a:lnTo>
                    <a:lnTo>
                      <a:pt x="28" y="149"/>
                    </a:lnTo>
                    <a:lnTo>
                      <a:pt x="28" y="152"/>
                    </a:lnTo>
                    <a:lnTo>
                      <a:pt x="24" y="152"/>
                    </a:lnTo>
                    <a:lnTo>
                      <a:pt x="24" y="152"/>
                    </a:lnTo>
                    <a:lnTo>
                      <a:pt x="24" y="160"/>
                    </a:lnTo>
                    <a:lnTo>
                      <a:pt x="24" y="164"/>
                    </a:lnTo>
                    <a:lnTo>
                      <a:pt x="20" y="164"/>
                    </a:lnTo>
                    <a:lnTo>
                      <a:pt x="12" y="164"/>
                    </a:lnTo>
                    <a:lnTo>
                      <a:pt x="0" y="164"/>
                    </a:lnTo>
                    <a:lnTo>
                      <a:pt x="4" y="160"/>
                    </a:lnTo>
                    <a:lnTo>
                      <a:pt x="8" y="156"/>
                    </a:lnTo>
                    <a:lnTo>
                      <a:pt x="16" y="152"/>
                    </a:lnTo>
                    <a:lnTo>
                      <a:pt x="16" y="152"/>
                    </a:lnTo>
                    <a:lnTo>
                      <a:pt x="20" y="152"/>
                    </a:lnTo>
                    <a:lnTo>
                      <a:pt x="20" y="149"/>
                    </a:lnTo>
                    <a:lnTo>
                      <a:pt x="20" y="145"/>
                    </a:lnTo>
                    <a:lnTo>
                      <a:pt x="24" y="145"/>
                    </a:lnTo>
                    <a:lnTo>
                      <a:pt x="24" y="141"/>
                    </a:lnTo>
                    <a:lnTo>
                      <a:pt x="20" y="137"/>
                    </a:lnTo>
                    <a:lnTo>
                      <a:pt x="16" y="121"/>
                    </a:lnTo>
                    <a:lnTo>
                      <a:pt x="16" y="117"/>
                    </a:lnTo>
                    <a:lnTo>
                      <a:pt x="16" y="117"/>
                    </a:lnTo>
                    <a:lnTo>
                      <a:pt x="16" y="113"/>
                    </a:lnTo>
                    <a:lnTo>
                      <a:pt x="16" y="113"/>
                    </a:lnTo>
                    <a:lnTo>
                      <a:pt x="16" y="106"/>
                    </a:lnTo>
                    <a:lnTo>
                      <a:pt x="16" y="106"/>
                    </a:lnTo>
                    <a:lnTo>
                      <a:pt x="12" y="102"/>
                    </a:lnTo>
                    <a:lnTo>
                      <a:pt x="12" y="102"/>
                    </a:lnTo>
                    <a:lnTo>
                      <a:pt x="8" y="102"/>
                    </a:lnTo>
                    <a:lnTo>
                      <a:pt x="4" y="102"/>
                    </a:lnTo>
                    <a:lnTo>
                      <a:pt x="4" y="102"/>
                    </a:lnTo>
                    <a:lnTo>
                      <a:pt x="0" y="98"/>
                    </a:lnTo>
                    <a:lnTo>
                      <a:pt x="0" y="94"/>
                    </a:lnTo>
                    <a:lnTo>
                      <a:pt x="8" y="90"/>
                    </a:lnTo>
                    <a:lnTo>
                      <a:pt x="12" y="90"/>
                    </a:lnTo>
                    <a:lnTo>
                      <a:pt x="12" y="86"/>
                    </a:lnTo>
                    <a:lnTo>
                      <a:pt x="12" y="86"/>
                    </a:lnTo>
                    <a:lnTo>
                      <a:pt x="12" y="82"/>
                    </a:lnTo>
                    <a:lnTo>
                      <a:pt x="8" y="78"/>
                    </a:lnTo>
                    <a:lnTo>
                      <a:pt x="8" y="78"/>
                    </a:lnTo>
                    <a:lnTo>
                      <a:pt x="4" y="74"/>
                    </a:lnTo>
                    <a:lnTo>
                      <a:pt x="4" y="74"/>
                    </a:lnTo>
                    <a:lnTo>
                      <a:pt x="4" y="70"/>
                    </a:lnTo>
                    <a:lnTo>
                      <a:pt x="8" y="63"/>
                    </a:lnTo>
                    <a:lnTo>
                      <a:pt x="8" y="59"/>
                    </a:lnTo>
                    <a:lnTo>
                      <a:pt x="8" y="55"/>
                    </a:lnTo>
                    <a:lnTo>
                      <a:pt x="8" y="55"/>
                    </a:lnTo>
                    <a:lnTo>
                      <a:pt x="8" y="55"/>
                    </a:lnTo>
                    <a:lnTo>
                      <a:pt x="8" y="51"/>
                    </a:lnTo>
                    <a:lnTo>
                      <a:pt x="8" y="51"/>
                    </a:lnTo>
                    <a:lnTo>
                      <a:pt x="8" y="47"/>
                    </a:lnTo>
                    <a:lnTo>
                      <a:pt x="24" y="28"/>
                    </a:lnTo>
                    <a:lnTo>
                      <a:pt x="24" y="28"/>
                    </a:lnTo>
                    <a:lnTo>
                      <a:pt x="24" y="24"/>
                    </a:lnTo>
                    <a:lnTo>
                      <a:pt x="24" y="24"/>
                    </a:lnTo>
                    <a:lnTo>
                      <a:pt x="28" y="20"/>
                    </a:lnTo>
                    <a:lnTo>
                      <a:pt x="32" y="16"/>
                    </a:lnTo>
                    <a:lnTo>
                      <a:pt x="32" y="16"/>
                    </a:lnTo>
                    <a:lnTo>
                      <a:pt x="32" y="12"/>
                    </a:lnTo>
                    <a:lnTo>
                      <a:pt x="32" y="8"/>
                    </a:lnTo>
                    <a:lnTo>
                      <a:pt x="32" y="8"/>
                    </a:lnTo>
                    <a:lnTo>
                      <a:pt x="32" y="8"/>
                    </a:lnTo>
                    <a:lnTo>
                      <a:pt x="32" y="4"/>
                    </a:lnTo>
                    <a:lnTo>
                      <a:pt x="36" y="0"/>
                    </a:lnTo>
                    <a:lnTo>
                      <a:pt x="43" y="0"/>
                    </a:lnTo>
                    <a:lnTo>
                      <a:pt x="55" y="4"/>
                    </a:lnTo>
                    <a:lnTo>
                      <a:pt x="55" y="4"/>
                    </a:lnTo>
                    <a:lnTo>
                      <a:pt x="55" y="4"/>
                    </a:lnTo>
                    <a:lnTo>
                      <a:pt x="55" y="8"/>
                    </a:lnTo>
                    <a:lnTo>
                      <a:pt x="55" y="8"/>
                    </a:lnTo>
                    <a:lnTo>
                      <a:pt x="55" y="8"/>
                    </a:lnTo>
                    <a:lnTo>
                      <a:pt x="55" y="12"/>
                    </a:lnTo>
                    <a:lnTo>
                      <a:pt x="55" y="12"/>
                    </a:lnTo>
                    <a:lnTo>
                      <a:pt x="55" y="20"/>
                    </a:lnTo>
                    <a:lnTo>
                      <a:pt x="55" y="20"/>
                    </a:lnTo>
                    <a:lnTo>
                      <a:pt x="55" y="24"/>
                    </a:lnTo>
                    <a:lnTo>
                      <a:pt x="55" y="28"/>
                    </a:lnTo>
                    <a:lnTo>
                      <a:pt x="59" y="28"/>
                    </a:lnTo>
                    <a:lnTo>
                      <a:pt x="59" y="28"/>
                    </a:lnTo>
                    <a:lnTo>
                      <a:pt x="55" y="31"/>
                    </a:lnTo>
                    <a:lnTo>
                      <a:pt x="55" y="31"/>
                    </a:lnTo>
                    <a:lnTo>
                      <a:pt x="55" y="31"/>
                    </a:lnTo>
                    <a:lnTo>
                      <a:pt x="55" y="35"/>
                    </a:lnTo>
                    <a:lnTo>
                      <a:pt x="59" y="39"/>
                    </a:lnTo>
                    <a:lnTo>
                      <a:pt x="59" y="39"/>
                    </a:lnTo>
                    <a:lnTo>
                      <a:pt x="59" y="43"/>
                    </a:lnTo>
                    <a:lnTo>
                      <a:pt x="59" y="47"/>
                    </a:lnTo>
                    <a:lnTo>
                      <a:pt x="55" y="55"/>
                    </a:lnTo>
                    <a:lnTo>
                      <a:pt x="51" y="59"/>
                    </a:lnTo>
                    <a:lnTo>
                      <a:pt x="51" y="59"/>
                    </a:lnTo>
                    <a:lnTo>
                      <a:pt x="55" y="59"/>
                    </a:lnTo>
                    <a:lnTo>
                      <a:pt x="55" y="63"/>
                    </a:lnTo>
                    <a:lnTo>
                      <a:pt x="63" y="63"/>
                    </a:lnTo>
                    <a:lnTo>
                      <a:pt x="63" y="63"/>
                    </a:lnTo>
                    <a:lnTo>
                      <a:pt x="63" y="63"/>
                    </a:lnTo>
                    <a:lnTo>
                      <a:pt x="63" y="59"/>
                    </a:lnTo>
                    <a:lnTo>
                      <a:pt x="63" y="59"/>
                    </a:lnTo>
                    <a:lnTo>
                      <a:pt x="79" y="55"/>
                    </a:lnTo>
                    <a:lnTo>
                      <a:pt x="82" y="51"/>
                    </a:lnTo>
                    <a:lnTo>
                      <a:pt x="94" y="51"/>
                    </a:lnTo>
                    <a:lnTo>
                      <a:pt x="98" y="51"/>
                    </a:lnTo>
                    <a:lnTo>
                      <a:pt x="98" y="51"/>
                    </a:lnTo>
                    <a:lnTo>
                      <a:pt x="98" y="51"/>
                    </a:lnTo>
                    <a:lnTo>
                      <a:pt x="102" y="59"/>
                    </a:lnTo>
                    <a:lnTo>
                      <a:pt x="110" y="67"/>
                    </a:lnTo>
                    <a:lnTo>
                      <a:pt x="110" y="70"/>
                    </a:lnTo>
                    <a:lnTo>
                      <a:pt x="110" y="74"/>
                    </a:lnTo>
                    <a:lnTo>
                      <a:pt x="106" y="78"/>
                    </a:lnTo>
                    <a:lnTo>
                      <a:pt x="106" y="78"/>
                    </a:lnTo>
                    <a:lnTo>
                      <a:pt x="106" y="78"/>
                    </a:lnTo>
                    <a:lnTo>
                      <a:pt x="106" y="78"/>
                    </a:lnTo>
                    <a:lnTo>
                      <a:pt x="106" y="82"/>
                    </a:lnTo>
                    <a:lnTo>
                      <a:pt x="102" y="82"/>
                    </a:lnTo>
                    <a:lnTo>
                      <a:pt x="102" y="82"/>
                    </a:lnTo>
                    <a:lnTo>
                      <a:pt x="102" y="82"/>
                    </a:lnTo>
                    <a:lnTo>
                      <a:pt x="102" y="82"/>
                    </a:lnTo>
                    <a:lnTo>
                      <a:pt x="102" y="86"/>
                    </a:lnTo>
                    <a:lnTo>
                      <a:pt x="102" y="90"/>
                    </a:lnTo>
                    <a:lnTo>
                      <a:pt x="106" y="94"/>
                    </a:lnTo>
                    <a:lnTo>
                      <a:pt x="106" y="98"/>
                    </a:lnTo>
                    <a:lnTo>
                      <a:pt x="106" y="98"/>
                    </a:lnTo>
                    <a:lnTo>
                      <a:pt x="106" y="98"/>
                    </a:lnTo>
                    <a:lnTo>
                      <a:pt x="106" y="102"/>
                    </a:lnTo>
                    <a:lnTo>
                      <a:pt x="106" y="102"/>
                    </a:lnTo>
                    <a:lnTo>
                      <a:pt x="102" y="106"/>
                    </a:lnTo>
                    <a:lnTo>
                      <a:pt x="102" y="106"/>
                    </a:lnTo>
                    <a:lnTo>
                      <a:pt x="102" y="106"/>
                    </a:lnTo>
                    <a:lnTo>
                      <a:pt x="102" y="110"/>
                    </a:lnTo>
                    <a:lnTo>
                      <a:pt x="102" y="113"/>
                    </a:lnTo>
                    <a:lnTo>
                      <a:pt x="106" y="117"/>
                    </a:lnTo>
                    <a:lnTo>
                      <a:pt x="106" y="117"/>
                    </a:lnTo>
                    <a:lnTo>
                      <a:pt x="110" y="117"/>
                    </a:lnTo>
                    <a:lnTo>
                      <a:pt x="114" y="117"/>
                    </a:lnTo>
                    <a:lnTo>
                      <a:pt x="118" y="117"/>
                    </a:lnTo>
                    <a:lnTo>
                      <a:pt x="118" y="113"/>
                    </a:lnTo>
                    <a:lnTo>
                      <a:pt x="122" y="117"/>
                    </a:lnTo>
                    <a:lnTo>
                      <a:pt x="125" y="117"/>
                    </a:lnTo>
                    <a:lnTo>
                      <a:pt x="125" y="117"/>
                    </a:lnTo>
                    <a:lnTo>
                      <a:pt x="125" y="121"/>
                    </a:lnTo>
                    <a:lnTo>
                      <a:pt x="125" y="121"/>
                    </a:lnTo>
                    <a:lnTo>
                      <a:pt x="125" y="125"/>
                    </a:lnTo>
                    <a:lnTo>
                      <a:pt x="129" y="125"/>
                    </a:lnTo>
                    <a:lnTo>
                      <a:pt x="137" y="125"/>
                    </a:lnTo>
                    <a:lnTo>
                      <a:pt x="137" y="129"/>
                    </a:lnTo>
                    <a:lnTo>
                      <a:pt x="141" y="129"/>
                    </a:lnTo>
                    <a:lnTo>
                      <a:pt x="141" y="133"/>
                    </a:lnTo>
                    <a:lnTo>
                      <a:pt x="141" y="137"/>
                    </a:lnTo>
                    <a:lnTo>
                      <a:pt x="145" y="137"/>
                    </a:lnTo>
                    <a:lnTo>
                      <a:pt x="145" y="137"/>
                    </a:lnTo>
                    <a:lnTo>
                      <a:pt x="145" y="137"/>
                    </a:lnTo>
                    <a:lnTo>
                      <a:pt x="145" y="133"/>
                    </a:lnTo>
                    <a:lnTo>
                      <a:pt x="145" y="133"/>
                    </a:lnTo>
                    <a:lnTo>
                      <a:pt x="149" y="133"/>
                    </a:lnTo>
                    <a:lnTo>
                      <a:pt x="153" y="133"/>
                    </a:lnTo>
                    <a:lnTo>
                      <a:pt x="153" y="137"/>
                    </a:lnTo>
                    <a:lnTo>
                      <a:pt x="153" y="137"/>
                    </a:lnTo>
                    <a:lnTo>
                      <a:pt x="157" y="137"/>
                    </a:lnTo>
                    <a:lnTo>
                      <a:pt x="157" y="137"/>
                    </a:lnTo>
                    <a:lnTo>
                      <a:pt x="157" y="141"/>
                    </a:lnTo>
                    <a:lnTo>
                      <a:pt x="157" y="141"/>
                    </a:lnTo>
                    <a:lnTo>
                      <a:pt x="157" y="141"/>
                    </a:lnTo>
                    <a:lnTo>
                      <a:pt x="153" y="141"/>
                    </a:lnTo>
                    <a:lnTo>
                      <a:pt x="157" y="141"/>
                    </a:lnTo>
                    <a:lnTo>
                      <a:pt x="165" y="145"/>
                    </a:lnTo>
                    <a:lnTo>
                      <a:pt x="168" y="149"/>
                    </a:lnTo>
                    <a:lnTo>
                      <a:pt x="168" y="149"/>
                    </a:lnTo>
                    <a:lnTo>
                      <a:pt x="168" y="152"/>
                    </a:lnTo>
                    <a:lnTo>
                      <a:pt x="168" y="152"/>
                    </a:lnTo>
                    <a:lnTo>
                      <a:pt x="168" y="152"/>
                    </a:lnTo>
                    <a:lnTo>
                      <a:pt x="168" y="156"/>
                    </a:lnTo>
                    <a:lnTo>
                      <a:pt x="165" y="156"/>
                    </a:lnTo>
                    <a:lnTo>
                      <a:pt x="165" y="156"/>
                    </a:lnTo>
                    <a:lnTo>
                      <a:pt x="165" y="156"/>
                    </a:lnTo>
                    <a:lnTo>
                      <a:pt x="165" y="156"/>
                    </a:lnTo>
                    <a:lnTo>
                      <a:pt x="165" y="160"/>
                    </a:lnTo>
                    <a:lnTo>
                      <a:pt x="165" y="160"/>
                    </a:lnTo>
                    <a:lnTo>
                      <a:pt x="165" y="160"/>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34" name="Freeform 37">
                <a:extLst>
                  <a:ext uri="{FF2B5EF4-FFF2-40B4-BE49-F238E27FC236}">
                    <a16:creationId xmlns:a16="http://schemas.microsoft.com/office/drawing/2014/main" id="{5A1A7059-3F3F-EC25-6FDE-630A597A570F}"/>
                  </a:ext>
                </a:extLst>
              </p:cNvPr>
              <p:cNvSpPr>
                <a:spLocks/>
              </p:cNvSpPr>
              <p:nvPr/>
            </p:nvSpPr>
            <p:spPr bwMode="auto">
              <a:xfrm>
                <a:off x="1766888" y="3441700"/>
                <a:ext cx="185737" cy="309563"/>
              </a:xfrm>
              <a:custGeom>
                <a:avLst/>
                <a:gdLst>
                  <a:gd name="T0" fmla="*/ 117 w 117"/>
                  <a:gd name="T1" fmla="*/ 125 h 195"/>
                  <a:gd name="T2" fmla="*/ 105 w 117"/>
                  <a:gd name="T3" fmla="*/ 133 h 195"/>
                  <a:gd name="T4" fmla="*/ 105 w 117"/>
                  <a:gd name="T5" fmla="*/ 137 h 195"/>
                  <a:gd name="T6" fmla="*/ 105 w 117"/>
                  <a:gd name="T7" fmla="*/ 140 h 195"/>
                  <a:gd name="T8" fmla="*/ 101 w 117"/>
                  <a:gd name="T9" fmla="*/ 144 h 195"/>
                  <a:gd name="T10" fmla="*/ 90 w 117"/>
                  <a:gd name="T11" fmla="*/ 160 h 195"/>
                  <a:gd name="T12" fmla="*/ 90 w 117"/>
                  <a:gd name="T13" fmla="*/ 156 h 195"/>
                  <a:gd name="T14" fmla="*/ 90 w 117"/>
                  <a:gd name="T15" fmla="*/ 152 h 195"/>
                  <a:gd name="T16" fmla="*/ 86 w 117"/>
                  <a:gd name="T17" fmla="*/ 148 h 195"/>
                  <a:gd name="T18" fmla="*/ 78 w 117"/>
                  <a:gd name="T19" fmla="*/ 148 h 195"/>
                  <a:gd name="T20" fmla="*/ 70 w 117"/>
                  <a:gd name="T21" fmla="*/ 137 h 195"/>
                  <a:gd name="T22" fmla="*/ 66 w 117"/>
                  <a:gd name="T23" fmla="*/ 144 h 195"/>
                  <a:gd name="T24" fmla="*/ 54 w 117"/>
                  <a:gd name="T25" fmla="*/ 152 h 195"/>
                  <a:gd name="T26" fmla="*/ 43 w 117"/>
                  <a:gd name="T27" fmla="*/ 152 h 195"/>
                  <a:gd name="T28" fmla="*/ 43 w 117"/>
                  <a:gd name="T29" fmla="*/ 160 h 195"/>
                  <a:gd name="T30" fmla="*/ 39 w 117"/>
                  <a:gd name="T31" fmla="*/ 164 h 195"/>
                  <a:gd name="T32" fmla="*/ 35 w 117"/>
                  <a:gd name="T33" fmla="*/ 172 h 195"/>
                  <a:gd name="T34" fmla="*/ 31 w 117"/>
                  <a:gd name="T35" fmla="*/ 183 h 195"/>
                  <a:gd name="T36" fmla="*/ 27 w 117"/>
                  <a:gd name="T37" fmla="*/ 191 h 195"/>
                  <a:gd name="T38" fmla="*/ 27 w 117"/>
                  <a:gd name="T39" fmla="*/ 195 h 195"/>
                  <a:gd name="T40" fmla="*/ 23 w 117"/>
                  <a:gd name="T41" fmla="*/ 191 h 195"/>
                  <a:gd name="T42" fmla="*/ 19 w 117"/>
                  <a:gd name="T43" fmla="*/ 179 h 195"/>
                  <a:gd name="T44" fmla="*/ 15 w 117"/>
                  <a:gd name="T45" fmla="*/ 168 h 195"/>
                  <a:gd name="T46" fmla="*/ 11 w 117"/>
                  <a:gd name="T47" fmla="*/ 160 h 195"/>
                  <a:gd name="T48" fmla="*/ 7 w 117"/>
                  <a:gd name="T49" fmla="*/ 152 h 195"/>
                  <a:gd name="T50" fmla="*/ 7 w 117"/>
                  <a:gd name="T51" fmla="*/ 137 h 195"/>
                  <a:gd name="T52" fmla="*/ 19 w 117"/>
                  <a:gd name="T53" fmla="*/ 144 h 195"/>
                  <a:gd name="T54" fmla="*/ 23 w 117"/>
                  <a:gd name="T55" fmla="*/ 137 h 195"/>
                  <a:gd name="T56" fmla="*/ 31 w 117"/>
                  <a:gd name="T57" fmla="*/ 133 h 195"/>
                  <a:gd name="T58" fmla="*/ 35 w 117"/>
                  <a:gd name="T59" fmla="*/ 129 h 195"/>
                  <a:gd name="T60" fmla="*/ 31 w 117"/>
                  <a:gd name="T61" fmla="*/ 105 h 195"/>
                  <a:gd name="T62" fmla="*/ 15 w 117"/>
                  <a:gd name="T63" fmla="*/ 86 h 195"/>
                  <a:gd name="T64" fmla="*/ 7 w 117"/>
                  <a:gd name="T65" fmla="*/ 82 h 195"/>
                  <a:gd name="T66" fmla="*/ 11 w 117"/>
                  <a:gd name="T67" fmla="*/ 82 h 195"/>
                  <a:gd name="T68" fmla="*/ 11 w 117"/>
                  <a:gd name="T69" fmla="*/ 70 h 195"/>
                  <a:gd name="T70" fmla="*/ 19 w 117"/>
                  <a:gd name="T71" fmla="*/ 51 h 195"/>
                  <a:gd name="T72" fmla="*/ 19 w 117"/>
                  <a:gd name="T73" fmla="*/ 43 h 195"/>
                  <a:gd name="T74" fmla="*/ 7 w 117"/>
                  <a:gd name="T75" fmla="*/ 35 h 195"/>
                  <a:gd name="T76" fmla="*/ 0 w 117"/>
                  <a:gd name="T77" fmla="*/ 35 h 195"/>
                  <a:gd name="T78" fmla="*/ 0 w 117"/>
                  <a:gd name="T79" fmla="*/ 23 h 195"/>
                  <a:gd name="T80" fmla="*/ 0 w 117"/>
                  <a:gd name="T81" fmla="*/ 23 h 195"/>
                  <a:gd name="T82" fmla="*/ 7 w 117"/>
                  <a:gd name="T83" fmla="*/ 23 h 195"/>
                  <a:gd name="T84" fmla="*/ 31 w 117"/>
                  <a:gd name="T85" fmla="*/ 16 h 195"/>
                  <a:gd name="T86" fmla="*/ 31 w 117"/>
                  <a:gd name="T87" fmla="*/ 12 h 195"/>
                  <a:gd name="T88" fmla="*/ 31 w 117"/>
                  <a:gd name="T89" fmla="*/ 4 h 195"/>
                  <a:gd name="T90" fmla="*/ 39 w 117"/>
                  <a:gd name="T91" fmla="*/ 8 h 195"/>
                  <a:gd name="T92" fmla="*/ 43 w 117"/>
                  <a:gd name="T93" fmla="*/ 12 h 195"/>
                  <a:gd name="T94" fmla="*/ 43 w 117"/>
                  <a:gd name="T95" fmla="*/ 19 h 195"/>
                  <a:gd name="T96" fmla="*/ 54 w 117"/>
                  <a:gd name="T97" fmla="*/ 23 h 195"/>
                  <a:gd name="T98" fmla="*/ 62 w 117"/>
                  <a:gd name="T99" fmla="*/ 39 h 195"/>
                  <a:gd name="T100" fmla="*/ 78 w 117"/>
                  <a:gd name="T101" fmla="*/ 55 h 195"/>
                  <a:gd name="T102" fmla="*/ 82 w 117"/>
                  <a:gd name="T103" fmla="*/ 66 h 195"/>
                  <a:gd name="T104" fmla="*/ 86 w 117"/>
                  <a:gd name="T105" fmla="*/ 70 h 195"/>
                  <a:gd name="T106" fmla="*/ 105 w 117"/>
                  <a:gd name="T107" fmla="*/ 86 h 195"/>
                  <a:gd name="T108" fmla="*/ 109 w 117"/>
                  <a:gd name="T109" fmla="*/ 90 h 195"/>
                  <a:gd name="T110" fmla="*/ 109 w 117"/>
                  <a:gd name="T111" fmla="*/ 94 h 195"/>
                  <a:gd name="T112" fmla="*/ 113 w 117"/>
                  <a:gd name="T113" fmla="*/ 109 h 195"/>
                  <a:gd name="T114" fmla="*/ 113 w 117"/>
                  <a:gd name="T115" fmla="*/ 113 h 195"/>
                  <a:gd name="T116" fmla="*/ 113 w 117"/>
                  <a:gd name="T117" fmla="*/ 12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7" h="195">
                    <a:moveTo>
                      <a:pt x="117" y="125"/>
                    </a:moveTo>
                    <a:lnTo>
                      <a:pt x="117" y="125"/>
                    </a:lnTo>
                    <a:lnTo>
                      <a:pt x="117" y="125"/>
                    </a:lnTo>
                    <a:lnTo>
                      <a:pt x="113" y="129"/>
                    </a:lnTo>
                    <a:lnTo>
                      <a:pt x="109" y="133"/>
                    </a:lnTo>
                    <a:lnTo>
                      <a:pt x="105" y="133"/>
                    </a:lnTo>
                    <a:lnTo>
                      <a:pt x="105" y="133"/>
                    </a:lnTo>
                    <a:lnTo>
                      <a:pt x="105" y="137"/>
                    </a:lnTo>
                    <a:lnTo>
                      <a:pt x="105" y="137"/>
                    </a:lnTo>
                    <a:lnTo>
                      <a:pt x="105" y="140"/>
                    </a:lnTo>
                    <a:lnTo>
                      <a:pt x="105" y="140"/>
                    </a:lnTo>
                    <a:lnTo>
                      <a:pt x="105" y="140"/>
                    </a:lnTo>
                    <a:lnTo>
                      <a:pt x="105" y="144"/>
                    </a:lnTo>
                    <a:lnTo>
                      <a:pt x="101" y="144"/>
                    </a:lnTo>
                    <a:lnTo>
                      <a:pt x="101" y="144"/>
                    </a:lnTo>
                    <a:lnTo>
                      <a:pt x="97" y="148"/>
                    </a:lnTo>
                    <a:lnTo>
                      <a:pt x="93" y="160"/>
                    </a:lnTo>
                    <a:lnTo>
                      <a:pt x="90" y="160"/>
                    </a:lnTo>
                    <a:lnTo>
                      <a:pt x="90" y="160"/>
                    </a:lnTo>
                    <a:lnTo>
                      <a:pt x="90" y="160"/>
                    </a:lnTo>
                    <a:lnTo>
                      <a:pt x="90" y="156"/>
                    </a:lnTo>
                    <a:lnTo>
                      <a:pt x="90" y="156"/>
                    </a:lnTo>
                    <a:lnTo>
                      <a:pt x="90" y="152"/>
                    </a:lnTo>
                    <a:lnTo>
                      <a:pt x="90" y="152"/>
                    </a:lnTo>
                    <a:lnTo>
                      <a:pt x="86" y="152"/>
                    </a:lnTo>
                    <a:lnTo>
                      <a:pt x="86" y="148"/>
                    </a:lnTo>
                    <a:lnTo>
                      <a:pt x="86" y="148"/>
                    </a:lnTo>
                    <a:lnTo>
                      <a:pt x="82" y="148"/>
                    </a:lnTo>
                    <a:lnTo>
                      <a:pt x="82" y="148"/>
                    </a:lnTo>
                    <a:lnTo>
                      <a:pt x="78" y="148"/>
                    </a:lnTo>
                    <a:lnTo>
                      <a:pt x="78" y="144"/>
                    </a:lnTo>
                    <a:lnTo>
                      <a:pt x="74" y="140"/>
                    </a:lnTo>
                    <a:lnTo>
                      <a:pt x="70" y="137"/>
                    </a:lnTo>
                    <a:lnTo>
                      <a:pt x="66" y="137"/>
                    </a:lnTo>
                    <a:lnTo>
                      <a:pt x="66" y="140"/>
                    </a:lnTo>
                    <a:lnTo>
                      <a:pt x="66" y="144"/>
                    </a:lnTo>
                    <a:lnTo>
                      <a:pt x="66" y="148"/>
                    </a:lnTo>
                    <a:lnTo>
                      <a:pt x="62" y="148"/>
                    </a:lnTo>
                    <a:lnTo>
                      <a:pt x="54" y="152"/>
                    </a:lnTo>
                    <a:lnTo>
                      <a:pt x="47" y="148"/>
                    </a:lnTo>
                    <a:lnTo>
                      <a:pt x="43" y="152"/>
                    </a:lnTo>
                    <a:lnTo>
                      <a:pt x="43" y="152"/>
                    </a:lnTo>
                    <a:lnTo>
                      <a:pt x="43" y="156"/>
                    </a:lnTo>
                    <a:lnTo>
                      <a:pt x="43" y="160"/>
                    </a:lnTo>
                    <a:lnTo>
                      <a:pt x="43" y="160"/>
                    </a:lnTo>
                    <a:lnTo>
                      <a:pt x="39" y="164"/>
                    </a:lnTo>
                    <a:lnTo>
                      <a:pt x="39" y="164"/>
                    </a:lnTo>
                    <a:lnTo>
                      <a:pt x="39" y="164"/>
                    </a:lnTo>
                    <a:lnTo>
                      <a:pt x="39" y="168"/>
                    </a:lnTo>
                    <a:lnTo>
                      <a:pt x="35" y="172"/>
                    </a:lnTo>
                    <a:lnTo>
                      <a:pt x="35" y="172"/>
                    </a:lnTo>
                    <a:lnTo>
                      <a:pt x="35" y="176"/>
                    </a:lnTo>
                    <a:lnTo>
                      <a:pt x="35" y="179"/>
                    </a:lnTo>
                    <a:lnTo>
                      <a:pt x="31" y="183"/>
                    </a:lnTo>
                    <a:lnTo>
                      <a:pt x="31" y="183"/>
                    </a:lnTo>
                    <a:lnTo>
                      <a:pt x="31" y="187"/>
                    </a:lnTo>
                    <a:lnTo>
                      <a:pt x="27" y="191"/>
                    </a:lnTo>
                    <a:lnTo>
                      <a:pt x="27" y="191"/>
                    </a:lnTo>
                    <a:lnTo>
                      <a:pt x="27" y="191"/>
                    </a:lnTo>
                    <a:lnTo>
                      <a:pt x="27" y="195"/>
                    </a:lnTo>
                    <a:lnTo>
                      <a:pt x="23" y="191"/>
                    </a:lnTo>
                    <a:lnTo>
                      <a:pt x="23" y="191"/>
                    </a:lnTo>
                    <a:lnTo>
                      <a:pt x="23" y="191"/>
                    </a:lnTo>
                    <a:lnTo>
                      <a:pt x="19" y="187"/>
                    </a:lnTo>
                    <a:lnTo>
                      <a:pt x="19" y="183"/>
                    </a:lnTo>
                    <a:lnTo>
                      <a:pt x="19" y="179"/>
                    </a:lnTo>
                    <a:lnTo>
                      <a:pt x="19" y="176"/>
                    </a:lnTo>
                    <a:lnTo>
                      <a:pt x="19" y="172"/>
                    </a:lnTo>
                    <a:lnTo>
                      <a:pt x="15" y="168"/>
                    </a:lnTo>
                    <a:lnTo>
                      <a:pt x="15" y="164"/>
                    </a:lnTo>
                    <a:lnTo>
                      <a:pt x="11" y="160"/>
                    </a:lnTo>
                    <a:lnTo>
                      <a:pt x="11" y="160"/>
                    </a:lnTo>
                    <a:lnTo>
                      <a:pt x="11" y="160"/>
                    </a:lnTo>
                    <a:lnTo>
                      <a:pt x="7" y="156"/>
                    </a:lnTo>
                    <a:lnTo>
                      <a:pt x="7" y="152"/>
                    </a:lnTo>
                    <a:lnTo>
                      <a:pt x="7" y="148"/>
                    </a:lnTo>
                    <a:lnTo>
                      <a:pt x="7" y="140"/>
                    </a:lnTo>
                    <a:lnTo>
                      <a:pt x="7" y="137"/>
                    </a:lnTo>
                    <a:lnTo>
                      <a:pt x="11" y="133"/>
                    </a:lnTo>
                    <a:lnTo>
                      <a:pt x="15" y="137"/>
                    </a:lnTo>
                    <a:lnTo>
                      <a:pt x="19" y="144"/>
                    </a:lnTo>
                    <a:lnTo>
                      <a:pt x="19" y="152"/>
                    </a:lnTo>
                    <a:lnTo>
                      <a:pt x="19" y="144"/>
                    </a:lnTo>
                    <a:lnTo>
                      <a:pt x="23" y="137"/>
                    </a:lnTo>
                    <a:lnTo>
                      <a:pt x="19" y="133"/>
                    </a:lnTo>
                    <a:lnTo>
                      <a:pt x="23" y="133"/>
                    </a:lnTo>
                    <a:lnTo>
                      <a:pt x="31" y="133"/>
                    </a:lnTo>
                    <a:lnTo>
                      <a:pt x="35" y="133"/>
                    </a:lnTo>
                    <a:lnTo>
                      <a:pt x="35" y="133"/>
                    </a:lnTo>
                    <a:lnTo>
                      <a:pt x="35" y="129"/>
                    </a:lnTo>
                    <a:lnTo>
                      <a:pt x="35" y="125"/>
                    </a:lnTo>
                    <a:lnTo>
                      <a:pt x="31" y="109"/>
                    </a:lnTo>
                    <a:lnTo>
                      <a:pt x="31" y="105"/>
                    </a:lnTo>
                    <a:lnTo>
                      <a:pt x="23" y="101"/>
                    </a:lnTo>
                    <a:lnTo>
                      <a:pt x="15" y="90"/>
                    </a:lnTo>
                    <a:lnTo>
                      <a:pt x="15" y="86"/>
                    </a:lnTo>
                    <a:lnTo>
                      <a:pt x="11" y="86"/>
                    </a:lnTo>
                    <a:lnTo>
                      <a:pt x="11" y="86"/>
                    </a:lnTo>
                    <a:lnTo>
                      <a:pt x="7" y="82"/>
                    </a:lnTo>
                    <a:lnTo>
                      <a:pt x="7" y="82"/>
                    </a:lnTo>
                    <a:lnTo>
                      <a:pt x="7" y="82"/>
                    </a:lnTo>
                    <a:lnTo>
                      <a:pt x="11" y="82"/>
                    </a:lnTo>
                    <a:lnTo>
                      <a:pt x="11" y="82"/>
                    </a:lnTo>
                    <a:lnTo>
                      <a:pt x="11" y="78"/>
                    </a:lnTo>
                    <a:lnTo>
                      <a:pt x="11" y="70"/>
                    </a:lnTo>
                    <a:lnTo>
                      <a:pt x="15" y="66"/>
                    </a:lnTo>
                    <a:lnTo>
                      <a:pt x="15" y="62"/>
                    </a:lnTo>
                    <a:lnTo>
                      <a:pt x="19" y="51"/>
                    </a:lnTo>
                    <a:lnTo>
                      <a:pt x="19" y="47"/>
                    </a:lnTo>
                    <a:lnTo>
                      <a:pt x="19" y="47"/>
                    </a:lnTo>
                    <a:lnTo>
                      <a:pt x="19" y="43"/>
                    </a:lnTo>
                    <a:lnTo>
                      <a:pt x="15" y="39"/>
                    </a:lnTo>
                    <a:lnTo>
                      <a:pt x="11" y="35"/>
                    </a:lnTo>
                    <a:lnTo>
                      <a:pt x="7" y="35"/>
                    </a:lnTo>
                    <a:lnTo>
                      <a:pt x="0" y="35"/>
                    </a:lnTo>
                    <a:lnTo>
                      <a:pt x="0" y="35"/>
                    </a:lnTo>
                    <a:lnTo>
                      <a:pt x="0" y="35"/>
                    </a:lnTo>
                    <a:lnTo>
                      <a:pt x="0" y="31"/>
                    </a:lnTo>
                    <a:lnTo>
                      <a:pt x="0" y="27"/>
                    </a:lnTo>
                    <a:lnTo>
                      <a:pt x="0" y="23"/>
                    </a:lnTo>
                    <a:lnTo>
                      <a:pt x="0" y="23"/>
                    </a:lnTo>
                    <a:lnTo>
                      <a:pt x="0" y="19"/>
                    </a:lnTo>
                    <a:lnTo>
                      <a:pt x="0" y="23"/>
                    </a:lnTo>
                    <a:lnTo>
                      <a:pt x="4" y="23"/>
                    </a:lnTo>
                    <a:lnTo>
                      <a:pt x="4" y="23"/>
                    </a:lnTo>
                    <a:lnTo>
                      <a:pt x="7" y="23"/>
                    </a:lnTo>
                    <a:lnTo>
                      <a:pt x="11" y="27"/>
                    </a:lnTo>
                    <a:lnTo>
                      <a:pt x="31" y="16"/>
                    </a:lnTo>
                    <a:lnTo>
                      <a:pt x="31" y="16"/>
                    </a:lnTo>
                    <a:lnTo>
                      <a:pt x="31" y="16"/>
                    </a:lnTo>
                    <a:lnTo>
                      <a:pt x="31" y="12"/>
                    </a:lnTo>
                    <a:lnTo>
                      <a:pt x="31" y="12"/>
                    </a:lnTo>
                    <a:lnTo>
                      <a:pt x="31" y="8"/>
                    </a:lnTo>
                    <a:lnTo>
                      <a:pt x="31" y="8"/>
                    </a:lnTo>
                    <a:lnTo>
                      <a:pt x="31" y="4"/>
                    </a:lnTo>
                    <a:lnTo>
                      <a:pt x="35" y="0"/>
                    </a:lnTo>
                    <a:lnTo>
                      <a:pt x="35" y="4"/>
                    </a:lnTo>
                    <a:lnTo>
                      <a:pt x="39" y="8"/>
                    </a:lnTo>
                    <a:lnTo>
                      <a:pt x="39" y="8"/>
                    </a:lnTo>
                    <a:lnTo>
                      <a:pt x="39" y="12"/>
                    </a:lnTo>
                    <a:lnTo>
                      <a:pt x="43" y="12"/>
                    </a:lnTo>
                    <a:lnTo>
                      <a:pt x="43" y="16"/>
                    </a:lnTo>
                    <a:lnTo>
                      <a:pt x="43" y="16"/>
                    </a:lnTo>
                    <a:lnTo>
                      <a:pt x="43" y="19"/>
                    </a:lnTo>
                    <a:lnTo>
                      <a:pt x="47" y="19"/>
                    </a:lnTo>
                    <a:lnTo>
                      <a:pt x="50" y="19"/>
                    </a:lnTo>
                    <a:lnTo>
                      <a:pt x="54" y="23"/>
                    </a:lnTo>
                    <a:lnTo>
                      <a:pt x="58" y="31"/>
                    </a:lnTo>
                    <a:lnTo>
                      <a:pt x="58" y="31"/>
                    </a:lnTo>
                    <a:lnTo>
                      <a:pt x="62" y="39"/>
                    </a:lnTo>
                    <a:lnTo>
                      <a:pt x="70" y="47"/>
                    </a:lnTo>
                    <a:lnTo>
                      <a:pt x="78" y="51"/>
                    </a:lnTo>
                    <a:lnTo>
                      <a:pt x="78" y="55"/>
                    </a:lnTo>
                    <a:lnTo>
                      <a:pt x="78" y="55"/>
                    </a:lnTo>
                    <a:lnTo>
                      <a:pt x="82" y="62"/>
                    </a:lnTo>
                    <a:lnTo>
                      <a:pt x="82" y="66"/>
                    </a:lnTo>
                    <a:lnTo>
                      <a:pt x="82" y="66"/>
                    </a:lnTo>
                    <a:lnTo>
                      <a:pt x="82" y="70"/>
                    </a:lnTo>
                    <a:lnTo>
                      <a:pt x="86" y="70"/>
                    </a:lnTo>
                    <a:lnTo>
                      <a:pt x="97" y="78"/>
                    </a:lnTo>
                    <a:lnTo>
                      <a:pt x="105" y="82"/>
                    </a:lnTo>
                    <a:lnTo>
                      <a:pt x="105" y="86"/>
                    </a:lnTo>
                    <a:lnTo>
                      <a:pt x="105" y="86"/>
                    </a:lnTo>
                    <a:lnTo>
                      <a:pt x="109" y="86"/>
                    </a:lnTo>
                    <a:lnTo>
                      <a:pt x="109" y="90"/>
                    </a:lnTo>
                    <a:lnTo>
                      <a:pt x="109" y="94"/>
                    </a:lnTo>
                    <a:lnTo>
                      <a:pt x="109" y="94"/>
                    </a:lnTo>
                    <a:lnTo>
                      <a:pt x="109" y="94"/>
                    </a:lnTo>
                    <a:lnTo>
                      <a:pt x="109" y="94"/>
                    </a:lnTo>
                    <a:lnTo>
                      <a:pt x="109" y="105"/>
                    </a:lnTo>
                    <a:lnTo>
                      <a:pt x="113" y="109"/>
                    </a:lnTo>
                    <a:lnTo>
                      <a:pt x="113" y="109"/>
                    </a:lnTo>
                    <a:lnTo>
                      <a:pt x="113" y="113"/>
                    </a:lnTo>
                    <a:lnTo>
                      <a:pt x="113" y="113"/>
                    </a:lnTo>
                    <a:lnTo>
                      <a:pt x="113" y="113"/>
                    </a:lnTo>
                    <a:lnTo>
                      <a:pt x="113" y="117"/>
                    </a:lnTo>
                    <a:lnTo>
                      <a:pt x="113" y="121"/>
                    </a:lnTo>
                    <a:lnTo>
                      <a:pt x="117" y="125"/>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35" name="Freeform 38">
                <a:extLst>
                  <a:ext uri="{FF2B5EF4-FFF2-40B4-BE49-F238E27FC236}">
                    <a16:creationId xmlns:a16="http://schemas.microsoft.com/office/drawing/2014/main" id="{2BA0A870-EFF9-7830-5582-BFAB8A430607}"/>
                  </a:ext>
                </a:extLst>
              </p:cNvPr>
              <p:cNvSpPr>
                <a:spLocks/>
              </p:cNvSpPr>
              <p:nvPr/>
            </p:nvSpPr>
            <p:spPr bwMode="auto">
              <a:xfrm>
                <a:off x="1331913" y="3360738"/>
                <a:ext cx="458787" cy="415925"/>
              </a:xfrm>
              <a:custGeom>
                <a:avLst/>
                <a:gdLst>
                  <a:gd name="T0" fmla="*/ 289 w 289"/>
                  <a:gd name="T1" fmla="*/ 227 h 262"/>
                  <a:gd name="T2" fmla="*/ 278 w 289"/>
                  <a:gd name="T3" fmla="*/ 242 h 262"/>
                  <a:gd name="T4" fmla="*/ 274 w 289"/>
                  <a:gd name="T5" fmla="*/ 227 h 262"/>
                  <a:gd name="T6" fmla="*/ 266 w 289"/>
                  <a:gd name="T7" fmla="*/ 211 h 262"/>
                  <a:gd name="T8" fmla="*/ 262 w 289"/>
                  <a:gd name="T9" fmla="*/ 211 h 262"/>
                  <a:gd name="T10" fmla="*/ 258 w 289"/>
                  <a:gd name="T11" fmla="*/ 207 h 262"/>
                  <a:gd name="T12" fmla="*/ 258 w 289"/>
                  <a:gd name="T13" fmla="*/ 215 h 262"/>
                  <a:gd name="T14" fmla="*/ 258 w 289"/>
                  <a:gd name="T15" fmla="*/ 215 h 262"/>
                  <a:gd name="T16" fmla="*/ 238 w 289"/>
                  <a:gd name="T17" fmla="*/ 219 h 262"/>
                  <a:gd name="T18" fmla="*/ 231 w 289"/>
                  <a:gd name="T19" fmla="*/ 230 h 262"/>
                  <a:gd name="T20" fmla="*/ 242 w 289"/>
                  <a:gd name="T21" fmla="*/ 242 h 262"/>
                  <a:gd name="T22" fmla="*/ 246 w 289"/>
                  <a:gd name="T23" fmla="*/ 250 h 262"/>
                  <a:gd name="T24" fmla="*/ 219 w 289"/>
                  <a:gd name="T25" fmla="*/ 254 h 262"/>
                  <a:gd name="T26" fmla="*/ 211 w 289"/>
                  <a:gd name="T27" fmla="*/ 262 h 262"/>
                  <a:gd name="T28" fmla="*/ 199 w 289"/>
                  <a:gd name="T29" fmla="*/ 254 h 262"/>
                  <a:gd name="T30" fmla="*/ 195 w 289"/>
                  <a:gd name="T31" fmla="*/ 250 h 262"/>
                  <a:gd name="T32" fmla="*/ 195 w 289"/>
                  <a:gd name="T33" fmla="*/ 246 h 262"/>
                  <a:gd name="T34" fmla="*/ 188 w 289"/>
                  <a:gd name="T35" fmla="*/ 230 h 262"/>
                  <a:gd name="T36" fmla="*/ 180 w 289"/>
                  <a:gd name="T37" fmla="*/ 219 h 262"/>
                  <a:gd name="T38" fmla="*/ 176 w 289"/>
                  <a:gd name="T39" fmla="*/ 211 h 262"/>
                  <a:gd name="T40" fmla="*/ 168 w 289"/>
                  <a:gd name="T41" fmla="*/ 203 h 262"/>
                  <a:gd name="T42" fmla="*/ 160 w 289"/>
                  <a:gd name="T43" fmla="*/ 188 h 262"/>
                  <a:gd name="T44" fmla="*/ 160 w 289"/>
                  <a:gd name="T45" fmla="*/ 184 h 262"/>
                  <a:gd name="T46" fmla="*/ 145 w 289"/>
                  <a:gd name="T47" fmla="*/ 176 h 262"/>
                  <a:gd name="T48" fmla="*/ 133 w 289"/>
                  <a:gd name="T49" fmla="*/ 156 h 262"/>
                  <a:gd name="T50" fmla="*/ 86 w 289"/>
                  <a:gd name="T51" fmla="*/ 152 h 262"/>
                  <a:gd name="T52" fmla="*/ 67 w 289"/>
                  <a:gd name="T53" fmla="*/ 152 h 262"/>
                  <a:gd name="T54" fmla="*/ 20 w 289"/>
                  <a:gd name="T55" fmla="*/ 164 h 262"/>
                  <a:gd name="T56" fmla="*/ 20 w 289"/>
                  <a:gd name="T57" fmla="*/ 145 h 262"/>
                  <a:gd name="T58" fmla="*/ 20 w 289"/>
                  <a:gd name="T59" fmla="*/ 121 h 262"/>
                  <a:gd name="T60" fmla="*/ 16 w 289"/>
                  <a:gd name="T61" fmla="*/ 98 h 262"/>
                  <a:gd name="T62" fmla="*/ 8 w 289"/>
                  <a:gd name="T63" fmla="*/ 78 h 262"/>
                  <a:gd name="T64" fmla="*/ 12 w 289"/>
                  <a:gd name="T65" fmla="*/ 63 h 262"/>
                  <a:gd name="T66" fmla="*/ 16 w 289"/>
                  <a:gd name="T67" fmla="*/ 55 h 262"/>
                  <a:gd name="T68" fmla="*/ 31 w 289"/>
                  <a:gd name="T69" fmla="*/ 31 h 262"/>
                  <a:gd name="T70" fmla="*/ 43 w 289"/>
                  <a:gd name="T71" fmla="*/ 27 h 262"/>
                  <a:gd name="T72" fmla="*/ 51 w 289"/>
                  <a:gd name="T73" fmla="*/ 16 h 262"/>
                  <a:gd name="T74" fmla="*/ 55 w 289"/>
                  <a:gd name="T75" fmla="*/ 0 h 262"/>
                  <a:gd name="T76" fmla="*/ 82 w 289"/>
                  <a:gd name="T77" fmla="*/ 12 h 262"/>
                  <a:gd name="T78" fmla="*/ 86 w 289"/>
                  <a:gd name="T79" fmla="*/ 16 h 262"/>
                  <a:gd name="T80" fmla="*/ 90 w 289"/>
                  <a:gd name="T81" fmla="*/ 24 h 262"/>
                  <a:gd name="T82" fmla="*/ 141 w 289"/>
                  <a:gd name="T83" fmla="*/ 43 h 262"/>
                  <a:gd name="T84" fmla="*/ 149 w 289"/>
                  <a:gd name="T85" fmla="*/ 47 h 262"/>
                  <a:gd name="T86" fmla="*/ 160 w 289"/>
                  <a:gd name="T87" fmla="*/ 67 h 262"/>
                  <a:gd name="T88" fmla="*/ 168 w 289"/>
                  <a:gd name="T89" fmla="*/ 78 h 262"/>
                  <a:gd name="T90" fmla="*/ 180 w 289"/>
                  <a:gd name="T91" fmla="*/ 82 h 262"/>
                  <a:gd name="T92" fmla="*/ 199 w 289"/>
                  <a:gd name="T93" fmla="*/ 90 h 262"/>
                  <a:gd name="T94" fmla="*/ 195 w 289"/>
                  <a:gd name="T95" fmla="*/ 74 h 262"/>
                  <a:gd name="T96" fmla="*/ 203 w 289"/>
                  <a:gd name="T97" fmla="*/ 67 h 262"/>
                  <a:gd name="T98" fmla="*/ 203 w 289"/>
                  <a:gd name="T99" fmla="*/ 63 h 262"/>
                  <a:gd name="T100" fmla="*/ 215 w 289"/>
                  <a:gd name="T101" fmla="*/ 63 h 262"/>
                  <a:gd name="T102" fmla="*/ 227 w 289"/>
                  <a:gd name="T103" fmla="*/ 78 h 262"/>
                  <a:gd name="T104" fmla="*/ 238 w 289"/>
                  <a:gd name="T105" fmla="*/ 102 h 262"/>
                  <a:gd name="T106" fmla="*/ 254 w 289"/>
                  <a:gd name="T107" fmla="*/ 125 h 262"/>
                  <a:gd name="T108" fmla="*/ 270 w 289"/>
                  <a:gd name="T109" fmla="*/ 148 h 262"/>
                  <a:gd name="T110" fmla="*/ 258 w 289"/>
                  <a:gd name="T111" fmla="*/ 164 h 262"/>
                  <a:gd name="T112" fmla="*/ 258 w 289"/>
                  <a:gd name="T113" fmla="*/ 184 h 262"/>
                  <a:gd name="T114" fmla="*/ 266 w 289"/>
                  <a:gd name="T115" fmla="*/ 195 h 262"/>
                  <a:gd name="T116" fmla="*/ 274 w 289"/>
                  <a:gd name="T117" fmla="*/ 203 h 262"/>
                  <a:gd name="T118" fmla="*/ 281 w 289"/>
                  <a:gd name="T119" fmla="*/ 21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9" h="262">
                    <a:moveTo>
                      <a:pt x="285" y="219"/>
                    </a:moveTo>
                    <a:lnTo>
                      <a:pt x="285" y="219"/>
                    </a:lnTo>
                    <a:lnTo>
                      <a:pt x="289" y="223"/>
                    </a:lnTo>
                    <a:lnTo>
                      <a:pt x="289" y="227"/>
                    </a:lnTo>
                    <a:lnTo>
                      <a:pt x="289" y="230"/>
                    </a:lnTo>
                    <a:lnTo>
                      <a:pt x="285" y="238"/>
                    </a:lnTo>
                    <a:lnTo>
                      <a:pt x="281" y="242"/>
                    </a:lnTo>
                    <a:lnTo>
                      <a:pt x="278" y="242"/>
                    </a:lnTo>
                    <a:lnTo>
                      <a:pt x="274" y="238"/>
                    </a:lnTo>
                    <a:lnTo>
                      <a:pt x="274" y="234"/>
                    </a:lnTo>
                    <a:lnTo>
                      <a:pt x="274" y="230"/>
                    </a:lnTo>
                    <a:lnTo>
                      <a:pt x="274" y="227"/>
                    </a:lnTo>
                    <a:lnTo>
                      <a:pt x="274" y="219"/>
                    </a:lnTo>
                    <a:lnTo>
                      <a:pt x="274" y="215"/>
                    </a:lnTo>
                    <a:lnTo>
                      <a:pt x="270" y="211"/>
                    </a:lnTo>
                    <a:lnTo>
                      <a:pt x="266" y="211"/>
                    </a:lnTo>
                    <a:lnTo>
                      <a:pt x="266" y="211"/>
                    </a:lnTo>
                    <a:lnTo>
                      <a:pt x="266" y="211"/>
                    </a:lnTo>
                    <a:lnTo>
                      <a:pt x="266" y="211"/>
                    </a:lnTo>
                    <a:lnTo>
                      <a:pt x="262" y="211"/>
                    </a:lnTo>
                    <a:lnTo>
                      <a:pt x="262" y="211"/>
                    </a:lnTo>
                    <a:lnTo>
                      <a:pt x="262" y="211"/>
                    </a:lnTo>
                    <a:lnTo>
                      <a:pt x="258" y="207"/>
                    </a:lnTo>
                    <a:lnTo>
                      <a:pt x="258" y="207"/>
                    </a:lnTo>
                    <a:lnTo>
                      <a:pt x="254" y="207"/>
                    </a:lnTo>
                    <a:lnTo>
                      <a:pt x="254" y="211"/>
                    </a:lnTo>
                    <a:lnTo>
                      <a:pt x="254" y="211"/>
                    </a:lnTo>
                    <a:lnTo>
                      <a:pt x="258" y="215"/>
                    </a:lnTo>
                    <a:lnTo>
                      <a:pt x="258" y="215"/>
                    </a:lnTo>
                    <a:lnTo>
                      <a:pt x="258" y="215"/>
                    </a:lnTo>
                    <a:lnTo>
                      <a:pt x="262" y="215"/>
                    </a:lnTo>
                    <a:lnTo>
                      <a:pt x="258" y="215"/>
                    </a:lnTo>
                    <a:lnTo>
                      <a:pt x="250" y="215"/>
                    </a:lnTo>
                    <a:lnTo>
                      <a:pt x="246" y="215"/>
                    </a:lnTo>
                    <a:lnTo>
                      <a:pt x="242" y="223"/>
                    </a:lnTo>
                    <a:lnTo>
                      <a:pt x="238" y="219"/>
                    </a:lnTo>
                    <a:lnTo>
                      <a:pt x="238" y="219"/>
                    </a:lnTo>
                    <a:lnTo>
                      <a:pt x="231" y="227"/>
                    </a:lnTo>
                    <a:lnTo>
                      <a:pt x="231" y="230"/>
                    </a:lnTo>
                    <a:lnTo>
                      <a:pt x="231" y="230"/>
                    </a:lnTo>
                    <a:lnTo>
                      <a:pt x="231" y="230"/>
                    </a:lnTo>
                    <a:lnTo>
                      <a:pt x="231" y="234"/>
                    </a:lnTo>
                    <a:lnTo>
                      <a:pt x="238" y="238"/>
                    </a:lnTo>
                    <a:lnTo>
                      <a:pt x="242" y="242"/>
                    </a:lnTo>
                    <a:lnTo>
                      <a:pt x="246" y="246"/>
                    </a:lnTo>
                    <a:lnTo>
                      <a:pt x="246" y="250"/>
                    </a:lnTo>
                    <a:lnTo>
                      <a:pt x="246" y="250"/>
                    </a:lnTo>
                    <a:lnTo>
                      <a:pt x="246" y="250"/>
                    </a:lnTo>
                    <a:lnTo>
                      <a:pt x="242" y="250"/>
                    </a:lnTo>
                    <a:lnTo>
                      <a:pt x="242" y="250"/>
                    </a:lnTo>
                    <a:lnTo>
                      <a:pt x="223" y="254"/>
                    </a:lnTo>
                    <a:lnTo>
                      <a:pt x="219" y="254"/>
                    </a:lnTo>
                    <a:lnTo>
                      <a:pt x="219" y="254"/>
                    </a:lnTo>
                    <a:lnTo>
                      <a:pt x="223" y="262"/>
                    </a:lnTo>
                    <a:lnTo>
                      <a:pt x="215" y="262"/>
                    </a:lnTo>
                    <a:lnTo>
                      <a:pt x="211" y="262"/>
                    </a:lnTo>
                    <a:lnTo>
                      <a:pt x="207" y="258"/>
                    </a:lnTo>
                    <a:lnTo>
                      <a:pt x="203" y="254"/>
                    </a:lnTo>
                    <a:lnTo>
                      <a:pt x="203" y="254"/>
                    </a:lnTo>
                    <a:lnTo>
                      <a:pt x="199" y="254"/>
                    </a:lnTo>
                    <a:lnTo>
                      <a:pt x="199" y="250"/>
                    </a:lnTo>
                    <a:lnTo>
                      <a:pt x="195" y="254"/>
                    </a:lnTo>
                    <a:lnTo>
                      <a:pt x="195" y="250"/>
                    </a:lnTo>
                    <a:lnTo>
                      <a:pt x="195" y="250"/>
                    </a:lnTo>
                    <a:lnTo>
                      <a:pt x="195" y="250"/>
                    </a:lnTo>
                    <a:lnTo>
                      <a:pt x="195" y="250"/>
                    </a:lnTo>
                    <a:lnTo>
                      <a:pt x="195" y="246"/>
                    </a:lnTo>
                    <a:lnTo>
                      <a:pt x="195" y="246"/>
                    </a:lnTo>
                    <a:lnTo>
                      <a:pt x="195" y="242"/>
                    </a:lnTo>
                    <a:lnTo>
                      <a:pt x="192" y="242"/>
                    </a:lnTo>
                    <a:lnTo>
                      <a:pt x="192" y="238"/>
                    </a:lnTo>
                    <a:lnTo>
                      <a:pt x="188" y="230"/>
                    </a:lnTo>
                    <a:lnTo>
                      <a:pt x="184" y="227"/>
                    </a:lnTo>
                    <a:lnTo>
                      <a:pt x="184" y="223"/>
                    </a:lnTo>
                    <a:lnTo>
                      <a:pt x="180" y="219"/>
                    </a:lnTo>
                    <a:lnTo>
                      <a:pt x="180" y="219"/>
                    </a:lnTo>
                    <a:lnTo>
                      <a:pt x="180" y="219"/>
                    </a:lnTo>
                    <a:lnTo>
                      <a:pt x="180" y="219"/>
                    </a:lnTo>
                    <a:lnTo>
                      <a:pt x="176" y="215"/>
                    </a:lnTo>
                    <a:lnTo>
                      <a:pt x="176" y="211"/>
                    </a:lnTo>
                    <a:lnTo>
                      <a:pt x="176" y="207"/>
                    </a:lnTo>
                    <a:lnTo>
                      <a:pt x="176" y="203"/>
                    </a:lnTo>
                    <a:lnTo>
                      <a:pt x="172" y="203"/>
                    </a:lnTo>
                    <a:lnTo>
                      <a:pt x="168" y="203"/>
                    </a:lnTo>
                    <a:lnTo>
                      <a:pt x="164" y="199"/>
                    </a:lnTo>
                    <a:lnTo>
                      <a:pt x="160" y="195"/>
                    </a:lnTo>
                    <a:lnTo>
                      <a:pt x="160" y="188"/>
                    </a:lnTo>
                    <a:lnTo>
                      <a:pt x="160" y="188"/>
                    </a:lnTo>
                    <a:lnTo>
                      <a:pt x="160" y="188"/>
                    </a:lnTo>
                    <a:lnTo>
                      <a:pt x="160" y="188"/>
                    </a:lnTo>
                    <a:lnTo>
                      <a:pt x="160" y="188"/>
                    </a:lnTo>
                    <a:lnTo>
                      <a:pt x="160" y="184"/>
                    </a:lnTo>
                    <a:lnTo>
                      <a:pt x="156" y="184"/>
                    </a:lnTo>
                    <a:lnTo>
                      <a:pt x="152" y="180"/>
                    </a:lnTo>
                    <a:lnTo>
                      <a:pt x="152" y="180"/>
                    </a:lnTo>
                    <a:lnTo>
                      <a:pt x="145" y="176"/>
                    </a:lnTo>
                    <a:lnTo>
                      <a:pt x="141" y="176"/>
                    </a:lnTo>
                    <a:lnTo>
                      <a:pt x="141" y="168"/>
                    </a:lnTo>
                    <a:lnTo>
                      <a:pt x="137" y="160"/>
                    </a:lnTo>
                    <a:lnTo>
                      <a:pt x="133" y="156"/>
                    </a:lnTo>
                    <a:lnTo>
                      <a:pt x="133" y="156"/>
                    </a:lnTo>
                    <a:lnTo>
                      <a:pt x="125" y="152"/>
                    </a:lnTo>
                    <a:lnTo>
                      <a:pt x="121" y="152"/>
                    </a:lnTo>
                    <a:lnTo>
                      <a:pt x="86" y="152"/>
                    </a:lnTo>
                    <a:lnTo>
                      <a:pt x="86" y="152"/>
                    </a:lnTo>
                    <a:lnTo>
                      <a:pt x="74" y="152"/>
                    </a:lnTo>
                    <a:lnTo>
                      <a:pt x="70" y="152"/>
                    </a:lnTo>
                    <a:lnTo>
                      <a:pt x="67" y="152"/>
                    </a:lnTo>
                    <a:lnTo>
                      <a:pt x="43" y="164"/>
                    </a:lnTo>
                    <a:lnTo>
                      <a:pt x="39" y="168"/>
                    </a:lnTo>
                    <a:lnTo>
                      <a:pt x="27" y="164"/>
                    </a:lnTo>
                    <a:lnTo>
                      <a:pt x="20" y="164"/>
                    </a:lnTo>
                    <a:lnTo>
                      <a:pt x="8" y="172"/>
                    </a:lnTo>
                    <a:lnTo>
                      <a:pt x="8" y="168"/>
                    </a:lnTo>
                    <a:lnTo>
                      <a:pt x="16" y="156"/>
                    </a:lnTo>
                    <a:lnTo>
                      <a:pt x="20" y="145"/>
                    </a:lnTo>
                    <a:lnTo>
                      <a:pt x="20" y="137"/>
                    </a:lnTo>
                    <a:lnTo>
                      <a:pt x="20" y="133"/>
                    </a:lnTo>
                    <a:lnTo>
                      <a:pt x="20" y="133"/>
                    </a:lnTo>
                    <a:lnTo>
                      <a:pt x="20" y="121"/>
                    </a:lnTo>
                    <a:lnTo>
                      <a:pt x="20" y="117"/>
                    </a:lnTo>
                    <a:lnTo>
                      <a:pt x="20" y="106"/>
                    </a:lnTo>
                    <a:lnTo>
                      <a:pt x="20" y="102"/>
                    </a:lnTo>
                    <a:lnTo>
                      <a:pt x="16" y="98"/>
                    </a:lnTo>
                    <a:lnTo>
                      <a:pt x="12" y="86"/>
                    </a:lnTo>
                    <a:lnTo>
                      <a:pt x="12" y="86"/>
                    </a:lnTo>
                    <a:lnTo>
                      <a:pt x="8" y="78"/>
                    </a:lnTo>
                    <a:lnTo>
                      <a:pt x="8" y="78"/>
                    </a:lnTo>
                    <a:lnTo>
                      <a:pt x="0" y="74"/>
                    </a:lnTo>
                    <a:lnTo>
                      <a:pt x="8" y="63"/>
                    </a:lnTo>
                    <a:lnTo>
                      <a:pt x="8" y="63"/>
                    </a:lnTo>
                    <a:lnTo>
                      <a:pt x="12" y="63"/>
                    </a:lnTo>
                    <a:lnTo>
                      <a:pt x="12" y="63"/>
                    </a:lnTo>
                    <a:lnTo>
                      <a:pt x="12" y="59"/>
                    </a:lnTo>
                    <a:lnTo>
                      <a:pt x="12" y="59"/>
                    </a:lnTo>
                    <a:lnTo>
                      <a:pt x="16" y="55"/>
                    </a:lnTo>
                    <a:lnTo>
                      <a:pt x="16" y="47"/>
                    </a:lnTo>
                    <a:lnTo>
                      <a:pt x="20" y="43"/>
                    </a:lnTo>
                    <a:lnTo>
                      <a:pt x="27" y="35"/>
                    </a:lnTo>
                    <a:lnTo>
                      <a:pt x="31" y="31"/>
                    </a:lnTo>
                    <a:lnTo>
                      <a:pt x="31" y="35"/>
                    </a:lnTo>
                    <a:lnTo>
                      <a:pt x="35" y="35"/>
                    </a:lnTo>
                    <a:lnTo>
                      <a:pt x="39" y="31"/>
                    </a:lnTo>
                    <a:lnTo>
                      <a:pt x="43" y="27"/>
                    </a:lnTo>
                    <a:lnTo>
                      <a:pt x="47" y="24"/>
                    </a:lnTo>
                    <a:lnTo>
                      <a:pt x="47" y="20"/>
                    </a:lnTo>
                    <a:lnTo>
                      <a:pt x="47" y="20"/>
                    </a:lnTo>
                    <a:lnTo>
                      <a:pt x="51" y="16"/>
                    </a:lnTo>
                    <a:lnTo>
                      <a:pt x="51" y="16"/>
                    </a:lnTo>
                    <a:lnTo>
                      <a:pt x="51" y="8"/>
                    </a:lnTo>
                    <a:lnTo>
                      <a:pt x="55" y="0"/>
                    </a:lnTo>
                    <a:lnTo>
                      <a:pt x="55" y="0"/>
                    </a:lnTo>
                    <a:lnTo>
                      <a:pt x="63" y="4"/>
                    </a:lnTo>
                    <a:lnTo>
                      <a:pt x="67" y="8"/>
                    </a:lnTo>
                    <a:lnTo>
                      <a:pt x="74" y="12"/>
                    </a:lnTo>
                    <a:lnTo>
                      <a:pt x="82" y="12"/>
                    </a:lnTo>
                    <a:lnTo>
                      <a:pt x="86" y="16"/>
                    </a:lnTo>
                    <a:lnTo>
                      <a:pt x="86" y="16"/>
                    </a:lnTo>
                    <a:lnTo>
                      <a:pt x="86" y="16"/>
                    </a:lnTo>
                    <a:lnTo>
                      <a:pt x="86" y="16"/>
                    </a:lnTo>
                    <a:lnTo>
                      <a:pt x="86" y="20"/>
                    </a:lnTo>
                    <a:lnTo>
                      <a:pt x="86" y="20"/>
                    </a:lnTo>
                    <a:lnTo>
                      <a:pt x="90" y="20"/>
                    </a:lnTo>
                    <a:lnTo>
                      <a:pt x="90" y="24"/>
                    </a:lnTo>
                    <a:lnTo>
                      <a:pt x="98" y="27"/>
                    </a:lnTo>
                    <a:lnTo>
                      <a:pt x="110" y="27"/>
                    </a:lnTo>
                    <a:lnTo>
                      <a:pt x="117" y="31"/>
                    </a:lnTo>
                    <a:lnTo>
                      <a:pt x="141" y="43"/>
                    </a:lnTo>
                    <a:lnTo>
                      <a:pt x="145" y="43"/>
                    </a:lnTo>
                    <a:lnTo>
                      <a:pt x="149" y="47"/>
                    </a:lnTo>
                    <a:lnTo>
                      <a:pt x="149" y="47"/>
                    </a:lnTo>
                    <a:lnTo>
                      <a:pt x="149" y="47"/>
                    </a:lnTo>
                    <a:lnTo>
                      <a:pt x="152" y="51"/>
                    </a:lnTo>
                    <a:lnTo>
                      <a:pt x="152" y="51"/>
                    </a:lnTo>
                    <a:lnTo>
                      <a:pt x="152" y="55"/>
                    </a:lnTo>
                    <a:lnTo>
                      <a:pt x="160" y="67"/>
                    </a:lnTo>
                    <a:lnTo>
                      <a:pt x="160" y="70"/>
                    </a:lnTo>
                    <a:lnTo>
                      <a:pt x="160" y="78"/>
                    </a:lnTo>
                    <a:lnTo>
                      <a:pt x="164" y="78"/>
                    </a:lnTo>
                    <a:lnTo>
                      <a:pt x="168" y="78"/>
                    </a:lnTo>
                    <a:lnTo>
                      <a:pt x="176" y="78"/>
                    </a:lnTo>
                    <a:lnTo>
                      <a:pt x="180" y="78"/>
                    </a:lnTo>
                    <a:lnTo>
                      <a:pt x="180" y="78"/>
                    </a:lnTo>
                    <a:lnTo>
                      <a:pt x="180" y="82"/>
                    </a:lnTo>
                    <a:lnTo>
                      <a:pt x="184" y="82"/>
                    </a:lnTo>
                    <a:lnTo>
                      <a:pt x="184" y="86"/>
                    </a:lnTo>
                    <a:lnTo>
                      <a:pt x="192" y="90"/>
                    </a:lnTo>
                    <a:lnTo>
                      <a:pt x="199" y="90"/>
                    </a:lnTo>
                    <a:lnTo>
                      <a:pt x="199" y="86"/>
                    </a:lnTo>
                    <a:lnTo>
                      <a:pt x="195" y="78"/>
                    </a:lnTo>
                    <a:lnTo>
                      <a:pt x="195" y="74"/>
                    </a:lnTo>
                    <a:lnTo>
                      <a:pt x="195" y="74"/>
                    </a:lnTo>
                    <a:lnTo>
                      <a:pt x="195" y="70"/>
                    </a:lnTo>
                    <a:lnTo>
                      <a:pt x="199" y="70"/>
                    </a:lnTo>
                    <a:lnTo>
                      <a:pt x="203" y="67"/>
                    </a:lnTo>
                    <a:lnTo>
                      <a:pt x="203" y="67"/>
                    </a:lnTo>
                    <a:lnTo>
                      <a:pt x="207" y="63"/>
                    </a:lnTo>
                    <a:lnTo>
                      <a:pt x="207" y="63"/>
                    </a:lnTo>
                    <a:lnTo>
                      <a:pt x="203" y="63"/>
                    </a:lnTo>
                    <a:lnTo>
                      <a:pt x="203" y="63"/>
                    </a:lnTo>
                    <a:lnTo>
                      <a:pt x="203" y="59"/>
                    </a:lnTo>
                    <a:lnTo>
                      <a:pt x="203" y="59"/>
                    </a:lnTo>
                    <a:lnTo>
                      <a:pt x="215" y="59"/>
                    </a:lnTo>
                    <a:lnTo>
                      <a:pt x="215" y="63"/>
                    </a:lnTo>
                    <a:lnTo>
                      <a:pt x="219" y="63"/>
                    </a:lnTo>
                    <a:lnTo>
                      <a:pt x="219" y="67"/>
                    </a:lnTo>
                    <a:lnTo>
                      <a:pt x="223" y="74"/>
                    </a:lnTo>
                    <a:lnTo>
                      <a:pt x="227" y="78"/>
                    </a:lnTo>
                    <a:lnTo>
                      <a:pt x="227" y="82"/>
                    </a:lnTo>
                    <a:lnTo>
                      <a:pt x="235" y="98"/>
                    </a:lnTo>
                    <a:lnTo>
                      <a:pt x="235" y="98"/>
                    </a:lnTo>
                    <a:lnTo>
                      <a:pt x="238" y="102"/>
                    </a:lnTo>
                    <a:lnTo>
                      <a:pt x="246" y="113"/>
                    </a:lnTo>
                    <a:lnTo>
                      <a:pt x="246" y="117"/>
                    </a:lnTo>
                    <a:lnTo>
                      <a:pt x="254" y="121"/>
                    </a:lnTo>
                    <a:lnTo>
                      <a:pt x="254" y="125"/>
                    </a:lnTo>
                    <a:lnTo>
                      <a:pt x="270" y="129"/>
                    </a:lnTo>
                    <a:lnTo>
                      <a:pt x="274" y="133"/>
                    </a:lnTo>
                    <a:lnTo>
                      <a:pt x="274" y="148"/>
                    </a:lnTo>
                    <a:lnTo>
                      <a:pt x="270" y="148"/>
                    </a:lnTo>
                    <a:lnTo>
                      <a:pt x="270" y="152"/>
                    </a:lnTo>
                    <a:lnTo>
                      <a:pt x="266" y="152"/>
                    </a:lnTo>
                    <a:lnTo>
                      <a:pt x="262" y="156"/>
                    </a:lnTo>
                    <a:lnTo>
                      <a:pt x="258" y="164"/>
                    </a:lnTo>
                    <a:lnTo>
                      <a:pt x="258" y="168"/>
                    </a:lnTo>
                    <a:lnTo>
                      <a:pt x="262" y="172"/>
                    </a:lnTo>
                    <a:lnTo>
                      <a:pt x="262" y="180"/>
                    </a:lnTo>
                    <a:lnTo>
                      <a:pt x="258" y="184"/>
                    </a:lnTo>
                    <a:lnTo>
                      <a:pt x="262" y="188"/>
                    </a:lnTo>
                    <a:lnTo>
                      <a:pt x="262" y="191"/>
                    </a:lnTo>
                    <a:lnTo>
                      <a:pt x="262" y="191"/>
                    </a:lnTo>
                    <a:lnTo>
                      <a:pt x="266" y="195"/>
                    </a:lnTo>
                    <a:lnTo>
                      <a:pt x="270" y="195"/>
                    </a:lnTo>
                    <a:lnTo>
                      <a:pt x="274" y="195"/>
                    </a:lnTo>
                    <a:lnTo>
                      <a:pt x="274" y="195"/>
                    </a:lnTo>
                    <a:lnTo>
                      <a:pt x="274" y="203"/>
                    </a:lnTo>
                    <a:lnTo>
                      <a:pt x="278" y="207"/>
                    </a:lnTo>
                    <a:lnTo>
                      <a:pt x="278" y="211"/>
                    </a:lnTo>
                    <a:lnTo>
                      <a:pt x="278" y="211"/>
                    </a:lnTo>
                    <a:lnTo>
                      <a:pt x="281" y="215"/>
                    </a:lnTo>
                    <a:lnTo>
                      <a:pt x="285" y="215"/>
                    </a:lnTo>
                    <a:lnTo>
                      <a:pt x="285" y="215"/>
                    </a:lnTo>
                    <a:lnTo>
                      <a:pt x="285" y="219"/>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36" name="Freeform 39">
                <a:extLst>
                  <a:ext uri="{FF2B5EF4-FFF2-40B4-BE49-F238E27FC236}">
                    <a16:creationId xmlns:a16="http://schemas.microsoft.com/office/drawing/2014/main" id="{EDFCD6C7-C318-AA3E-24D7-144EC7D0572A}"/>
                  </a:ext>
                </a:extLst>
              </p:cNvPr>
              <p:cNvSpPr>
                <a:spLocks/>
              </p:cNvSpPr>
              <p:nvPr/>
            </p:nvSpPr>
            <p:spPr bwMode="auto">
              <a:xfrm>
                <a:off x="1555750" y="2908300"/>
                <a:ext cx="465137" cy="712788"/>
              </a:xfrm>
              <a:custGeom>
                <a:avLst/>
                <a:gdLst>
                  <a:gd name="T0" fmla="*/ 203 w 293"/>
                  <a:gd name="T1" fmla="*/ 43 h 449"/>
                  <a:gd name="T2" fmla="*/ 215 w 293"/>
                  <a:gd name="T3" fmla="*/ 145 h 449"/>
                  <a:gd name="T4" fmla="*/ 238 w 293"/>
                  <a:gd name="T5" fmla="*/ 164 h 449"/>
                  <a:gd name="T6" fmla="*/ 254 w 293"/>
                  <a:gd name="T7" fmla="*/ 168 h 449"/>
                  <a:gd name="T8" fmla="*/ 285 w 293"/>
                  <a:gd name="T9" fmla="*/ 195 h 449"/>
                  <a:gd name="T10" fmla="*/ 281 w 293"/>
                  <a:gd name="T11" fmla="*/ 230 h 449"/>
                  <a:gd name="T12" fmla="*/ 281 w 293"/>
                  <a:gd name="T13" fmla="*/ 250 h 449"/>
                  <a:gd name="T14" fmla="*/ 246 w 293"/>
                  <a:gd name="T15" fmla="*/ 258 h 449"/>
                  <a:gd name="T16" fmla="*/ 254 w 293"/>
                  <a:gd name="T17" fmla="*/ 277 h 449"/>
                  <a:gd name="T18" fmla="*/ 273 w 293"/>
                  <a:gd name="T19" fmla="*/ 316 h 449"/>
                  <a:gd name="T20" fmla="*/ 293 w 293"/>
                  <a:gd name="T21" fmla="*/ 352 h 449"/>
                  <a:gd name="T22" fmla="*/ 285 w 293"/>
                  <a:gd name="T23" fmla="*/ 367 h 449"/>
                  <a:gd name="T24" fmla="*/ 293 w 293"/>
                  <a:gd name="T25" fmla="*/ 391 h 449"/>
                  <a:gd name="T26" fmla="*/ 289 w 293"/>
                  <a:gd name="T27" fmla="*/ 414 h 449"/>
                  <a:gd name="T28" fmla="*/ 254 w 293"/>
                  <a:gd name="T29" fmla="*/ 445 h 449"/>
                  <a:gd name="T30" fmla="*/ 246 w 293"/>
                  <a:gd name="T31" fmla="*/ 449 h 449"/>
                  <a:gd name="T32" fmla="*/ 242 w 293"/>
                  <a:gd name="T33" fmla="*/ 430 h 449"/>
                  <a:gd name="T34" fmla="*/ 242 w 293"/>
                  <a:gd name="T35" fmla="*/ 426 h 449"/>
                  <a:gd name="T36" fmla="*/ 238 w 293"/>
                  <a:gd name="T37" fmla="*/ 418 h 449"/>
                  <a:gd name="T38" fmla="*/ 215 w 293"/>
                  <a:gd name="T39" fmla="*/ 402 h 449"/>
                  <a:gd name="T40" fmla="*/ 211 w 293"/>
                  <a:gd name="T41" fmla="*/ 391 h 449"/>
                  <a:gd name="T42" fmla="*/ 191 w 293"/>
                  <a:gd name="T43" fmla="*/ 367 h 449"/>
                  <a:gd name="T44" fmla="*/ 180 w 293"/>
                  <a:gd name="T45" fmla="*/ 355 h 449"/>
                  <a:gd name="T46" fmla="*/ 176 w 293"/>
                  <a:gd name="T47" fmla="*/ 348 h 449"/>
                  <a:gd name="T48" fmla="*/ 168 w 293"/>
                  <a:gd name="T49" fmla="*/ 340 h 449"/>
                  <a:gd name="T50" fmla="*/ 164 w 293"/>
                  <a:gd name="T51" fmla="*/ 332 h 449"/>
                  <a:gd name="T52" fmla="*/ 129 w 293"/>
                  <a:gd name="T53" fmla="*/ 316 h 449"/>
                  <a:gd name="T54" fmla="*/ 125 w 293"/>
                  <a:gd name="T55" fmla="*/ 309 h 449"/>
                  <a:gd name="T56" fmla="*/ 125 w 293"/>
                  <a:gd name="T57" fmla="*/ 301 h 449"/>
                  <a:gd name="T58" fmla="*/ 101 w 293"/>
                  <a:gd name="T59" fmla="*/ 281 h 449"/>
                  <a:gd name="T60" fmla="*/ 97 w 293"/>
                  <a:gd name="T61" fmla="*/ 273 h 449"/>
                  <a:gd name="T62" fmla="*/ 109 w 293"/>
                  <a:gd name="T63" fmla="*/ 258 h 449"/>
                  <a:gd name="T64" fmla="*/ 117 w 293"/>
                  <a:gd name="T65" fmla="*/ 238 h 449"/>
                  <a:gd name="T66" fmla="*/ 90 w 293"/>
                  <a:gd name="T67" fmla="*/ 164 h 449"/>
                  <a:gd name="T68" fmla="*/ 86 w 293"/>
                  <a:gd name="T69" fmla="*/ 160 h 449"/>
                  <a:gd name="T70" fmla="*/ 74 w 293"/>
                  <a:gd name="T71" fmla="*/ 172 h 449"/>
                  <a:gd name="T72" fmla="*/ 66 w 293"/>
                  <a:gd name="T73" fmla="*/ 168 h 449"/>
                  <a:gd name="T74" fmla="*/ 47 w 293"/>
                  <a:gd name="T75" fmla="*/ 148 h 449"/>
                  <a:gd name="T76" fmla="*/ 35 w 293"/>
                  <a:gd name="T77" fmla="*/ 141 h 449"/>
                  <a:gd name="T78" fmla="*/ 35 w 293"/>
                  <a:gd name="T79" fmla="*/ 141 h 449"/>
                  <a:gd name="T80" fmla="*/ 19 w 293"/>
                  <a:gd name="T81" fmla="*/ 137 h 449"/>
                  <a:gd name="T82" fmla="*/ 19 w 293"/>
                  <a:gd name="T83" fmla="*/ 129 h 449"/>
                  <a:gd name="T84" fmla="*/ 19 w 293"/>
                  <a:gd name="T85" fmla="*/ 121 h 449"/>
                  <a:gd name="T86" fmla="*/ 23 w 293"/>
                  <a:gd name="T87" fmla="*/ 113 h 449"/>
                  <a:gd name="T88" fmla="*/ 4 w 293"/>
                  <a:gd name="T89" fmla="*/ 102 h 449"/>
                  <a:gd name="T90" fmla="*/ 8 w 293"/>
                  <a:gd name="T91" fmla="*/ 78 h 449"/>
                  <a:gd name="T92" fmla="*/ 11 w 293"/>
                  <a:gd name="T93" fmla="*/ 66 h 449"/>
                  <a:gd name="T94" fmla="*/ 15 w 293"/>
                  <a:gd name="T95" fmla="*/ 66 h 449"/>
                  <a:gd name="T96" fmla="*/ 23 w 293"/>
                  <a:gd name="T97" fmla="*/ 59 h 449"/>
                  <a:gd name="T98" fmla="*/ 27 w 293"/>
                  <a:gd name="T99" fmla="*/ 43 h 449"/>
                  <a:gd name="T100" fmla="*/ 27 w 293"/>
                  <a:gd name="T101" fmla="*/ 16 h 449"/>
                  <a:gd name="T102" fmla="*/ 70 w 293"/>
                  <a:gd name="T103" fmla="*/ 4 h 449"/>
                  <a:gd name="T104" fmla="*/ 74 w 293"/>
                  <a:gd name="T105" fmla="*/ 8 h 449"/>
                  <a:gd name="T106" fmla="*/ 86 w 293"/>
                  <a:gd name="T107" fmla="*/ 0 h 449"/>
                  <a:gd name="T108" fmla="*/ 109 w 293"/>
                  <a:gd name="T109" fmla="*/ 8 h 449"/>
                  <a:gd name="T110" fmla="*/ 113 w 293"/>
                  <a:gd name="T111" fmla="*/ 20 h 449"/>
                  <a:gd name="T112" fmla="*/ 144 w 293"/>
                  <a:gd name="T113" fmla="*/ 43 h 449"/>
                  <a:gd name="T114" fmla="*/ 156 w 293"/>
                  <a:gd name="T115" fmla="*/ 43 h 449"/>
                  <a:gd name="T116" fmla="*/ 168 w 293"/>
                  <a:gd name="T117" fmla="*/ 43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3" h="449">
                    <a:moveTo>
                      <a:pt x="183" y="43"/>
                    </a:moveTo>
                    <a:lnTo>
                      <a:pt x="183" y="43"/>
                    </a:lnTo>
                    <a:lnTo>
                      <a:pt x="195" y="47"/>
                    </a:lnTo>
                    <a:lnTo>
                      <a:pt x="203" y="43"/>
                    </a:lnTo>
                    <a:lnTo>
                      <a:pt x="203" y="43"/>
                    </a:lnTo>
                    <a:lnTo>
                      <a:pt x="207" y="51"/>
                    </a:lnTo>
                    <a:lnTo>
                      <a:pt x="211" y="59"/>
                    </a:lnTo>
                    <a:lnTo>
                      <a:pt x="215" y="145"/>
                    </a:lnTo>
                    <a:lnTo>
                      <a:pt x="215" y="148"/>
                    </a:lnTo>
                    <a:lnTo>
                      <a:pt x="226" y="156"/>
                    </a:lnTo>
                    <a:lnTo>
                      <a:pt x="230" y="156"/>
                    </a:lnTo>
                    <a:lnTo>
                      <a:pt x="238" y="164"/>
                    </a:lnTo>
                    <a:lnTo>
                      <a:pt x="242" y="164"/>
                    </a:lnTo>
                    <a:lnTo>
                      <a:pt x="246" y="168"/>
                    </a:lnTo>
                    <a:lnTo>
                      <a:pt x="250" y="164"/>
                    </a:lnTo>
                    <a:lnTo>
                      <a:pt x="254" y="168"/>
                    </a:lnTo>
                    <a:lnTo>
                      <a:pt x="254" y="168"/>
                    </a:lnTo>
                    <a:lnTo>
                      <a:pt x="281" y="191"/>
                    </a:lnTo>
                    <a:lnTo>
                      <a:pt x="285" y="195"/>
                    </a:lnTo>
                    <a:lnTo>
                      <a:pt x="285" y="195"/>
                    </a:lnTo>
                    <a:lnTo>
                      <a:pt x="285" y="211"/>
                    </a:lnTo>
                    <a:lnTo>
                      <a:pt x="285" y="219"/>
                    </a:lnTo>
                    <a:lnTo>
                      <a:pt x="285" y="223"/>
                    </a:lnTo>
                    <a:lnTo>
                      <a:pt x="281" y="230"/>
                    </a:lnTo>
                    <a:lnTo>
                      <a:pt x="277" y="230"/>
                    </a:lnTo>
                    <a:lnTo>
                      <a:pt x="277" y="234"/>
                    </a:lnTo>
                    <a:lnTo>
                      <a:pt x="281" y="246"/>
                    </a:lnTo>
                    <a:lnTo>
                      <a:pt x="281" y="250"/>
                    </a:lnTo>
                    <a:lnTo>
                      <a:pt x="277" y="250"/>
                    </a:lnTo>
                    <a:lnTo>
                      <a:pt x="269" y="250"/>
                    </a:lnTo>
                    <a:lnTo>
                      <a:pt x="265" y="250"/>
                    </a:lnTo>
                    <a:lnTo>
                      <a:pt x="246" y="258"/>
                    </a:lnTo>
                    <a:lnTo>
                      <a:pt x="246" y="262"/>
                    </a:lnTo>
                    <a:lnTo>
                      <a:pt x="246" y="266"/>
                    </a:lnTo>
                    <a:lnTo>
                      <a:pt x="250" y="273"/>
                    </a:lnTo>
                    <a:lnTo>
                      <a:pt x="254" y="277"/>
                    </a:lnTo>
                    <a:lnTo>
                      <a:pt x="258" y="289"/>
                    </a:lnTo>
                    <a:lnTo>
                      <a:pt x="258" y="293"/>
                    </a:lnTo>
                    <a:lnTo>
                      <a:pt x="262" y="301"/>
                    </a:lnTo>
                    <a:lnTo>
                      <a:pt x="273" y="316"/>
                    </a:lnTo>
                    <a:lnTo>
                      <a:pt x="289" y="336"/>
                    </a:lnTo>
                    <a:lnTo>
                      <a:pt x="289" y="340"/>
                    </a:lnTo>
                    <a:lnTo>
                      <a:pt x="293" y="348"/>
                    </a:lnTo>
                    <a:lnTo>
                      <a:pt x="293" y="352"/>
                    </a:lnTo>
                    <a:lnTo>
                      <a:pt x="293" y="355"/>
                    </a:lnTo>
                    <a:lnTo>
                      <a:pt x="293" y="359"/>
                    </a:lnTo>
                    <a:lnTo>
                      <a:pt x="289" y="363"/>
                    </a:lnTo>
                    <a:lnTo>
                      <a:pt x="285" y="367"/>
                    </a:lnTo>
                    <a:lnTo>
                      <a:pt x="285" y="371"/>
                    </a:lnTo>
                    <a:lnTo>
                      <a:pt x="285" y="375"/>
                    </a:lnTo>
                    <a:lnTo>
                      <a:pt x="289" y="379"/>
                    </a:lnTo>
                    <a:lnTo>
                      <a:pt x="293" y="391"/>
                    </a:lnTo>
                    <a:lnTo>
                      <a:pt x="293" y="394"/>
                    </a:lnTo>
                    <a:lnTo>
                      <a:pt x="293" y="402"/>
                    </a:lnTo>
                    <a:lnTo>
                      <a:pt x="293" y="410"/>
                    </a:lnTo>
                    <a:lnTo>
                      <a:pt x="289" y="414"/>
                    </a:lnTo>
                    <a:lnTo>
                      <a:pt x="281" y="430"/>
                    </a:lnTo>
                    <a:lnTo>
                      <a:pt x="269" y="445"/>
                    </a:lnTo>
                    <a:lnTo>
                      <a:pt x="265" y="445"/>
                    </a:lnTo>
                    <a:lnTo>
                      <a:pt x="254" y="445"/>
                    </a:lnTo>
                    <a:lnTo>
                      <a:pt x="250" y="449"/>
                    </a:lnTo>
                    <a:lnTo>
                      <a:pt x="246" y="449"/>
                    </a:lnTo>
                    <a:lnTo>
                      <a:pt x="246" y="449"/>
                    </a:lnTo>
                    <a:lnTo>
                      <a:pt x="246" y="449"/>
                    </a:lnTo>
                    <a:lnTo>
                      <a:pt x="246" y="445"/>
                    </a:lnTo>
                    <a:lnTo>
                      <a:pt x="246" y="445"/>
                    </a:lnTo>
                    <a:lnTo>
                      <a:pt x="242" y="441"/>
                    </a:lnTo>
                    <a:lnTo>
                      <a:pt x="242" y="430"/>
                    </a:lnTo>
                    <a:lnTo>
                      <a:pt x="242" y="430"/>
                    </a:lnTo>
                    <a:lnTo>
                      <a:pt x="242" y="430"/>
                    </a:lnTo>
                    <a:lnTo>
                      <a:pt x="242" y="430"/>
                    </a:lnTo>
                    <a:lnTo>
                      <a:pt x="242" y="426"/>
                    </a:lnTo>
                    <a:lnTo>
                      <a:pt x="242" y="422"/>
                    </a:lnTo>
                    <a:lnTo>
                      <a:pt x="238" y="422"/>
                    </a:lnTo>
                    <a:lnTo>
                      <a:pt x="238" y="422"/>
                    </a:lnTo>
                    <a:lnTo>
                      <a:pt x="238" y="418"/>
                    </a:lnTo>
                    <a:lnTo>
                      <a:pt x="230" y="414"/>
                    </a:lnTo>
                    <a:lnTo>
                      <a:pt x="219" y="406"/>
                    </a:lnTo>
                    <a:lnTo>
                      <a:pt x="215" y="406"/>
                    </a:lnTo>
                    <a:lnTo>
                      <a:pt x="215" y="402"/>
                    </a:lnTo>
                    <a:lnTo>
                      <a:pt x="215" y="402"/>
                    </a:lnTo>
                    <a:lnTo>
                      <a:pt x="215" y="398"/>
                    </a:lnTo>
                    <a:lnTo>
                      <a:pt x="211" y="391"/>
                    </a:lnTo>
                    <a:lnTo>
                      <a:pt x="211" y="391"/>
                    </a:lnTo>
                    <a:lnTo>
                      <a:pt x="211" y="387"/>
                    </a:lnTo>
                    <a:lnTo>
                      <a:pt x="203" y="383"/>
                    </a:lnTo>
                    <a:lnTo>
                      <a:pt x="195" y="375"/>
                    </a:lnTo>
                    <a:lnTo>
                      <a:pt x="191" y="367"/>
                    </a:lnTo>
                    <a:lnTo>
                      <a:pt x="191" y="367"/>
                    </a:lnTo>
                    <a:lnTo>
                      <a:pt x="187" y="359"/>
                    </a:lnTo>
                    <a:lnTo>
                      <a:pt x="183" y="355"/>
                    </a:lnTo>
                    <a:lnTo>
                      <a:pt x="180" y="355"/>
                    </a:lnTo>
                    <a:lnTo>
                      <a:pt x="176" y="355"/>
                    </a:lnTo>
                    <a:lnTo>
                      <a:pt x="176" y="352"/>
                    </a:lnTo>
                    <a:lnTo>
                      <a:pt x="176" y="352"/>
                    </a:lnTo>
                    <a:lnTo>
                      <a:pt x="176" y="348"/>
                    </a:lnTo>
                    <a:lnTo>
                      <a:pt x="172" y="348"/>
                    </a:lnTo>
                    <a:lnTo>
                      <a:pt x="172" y="344"/>
                    </a:lnTo>
                    <a:lnTo>
                      <a:pt x="172" y="344"/>
                    </a:lnTo>
                    <a:lnTo>
                      <a:pt x="168" y="340"/>
                    </a:lnTo>
                    <a:lnTo>
                      <a:pt x="168" y="336"/>
                    </a:lnTo>
                    <a:lnTo>
                      <a:pt x="164" y="332"/>
                    </a:lnTo>
                    <a:lnTo>
                      <a:pt x="164" y="332"/>
                    </a:lnTo>
                    <a:lnTo>
                      <a:pt x="164" y="332"/>
                    </a:lnTo>
                    <a:lnTo>
                      <a:pt x="156" y="328"/>
                    </a:lnTo>
                    <a:lnTo>
                      <a:pt x="133" y="316"/>
                    </a:lnTo>
                    <a:lnTo>
                      <a:pt x="133" y="316"/>
                    </a:lnTo>
                    <a:lnTo>
                      <a:pt x="129" y="316"/>
                    </a:lnTo>
                    <a:lnTo>
                      <a:pt x="129" y="316"/>
                    </a:lnTo>
                    <a:lnTo>
                      <a:pt x="125" y="312"/>
                    </a:lnTo>
                    <a:lnTo>
                      <a:pt x="125" y="309"/>
                    </a:lnTo>
                    <a:lnTo>
                      <a:pt x="125" y="309"/>
                    </a:lnTo>
                    <a:lnTo>
                      <a:pt x="121" y="309"/>
                    </a:lnTo>
                    <a:lnTo>
                      <a:pt x="121" y="305"/>
                    </a:lnTo>
                    <a:lnTo>
                      <a:pt x="125" y="301"/>
                    </a:lnTo>
                    <a:lnTo>
                      <a:pt x="125" y="301"/>
                    </a:lnTo>
                    <a:lnTo>
                      <a:pt x="121" y="297"/>
                    </a:lnTo>
                    <a:lnTo>
                      <a:pt x="109" y="285"/>
                    </a:lnTo>
                    <a:lnTo>
                      <a:pt x="109" y="281"/>
                    </a:lnTo>
                    <a:lnTo>
                      <a:pt x="101" y="281"/>
                    </a:lnTo>
                    <a:lnTo>
                      <a:pt x="97" y="277"/>
                    </a:lnTo>
                    <a:lnTo>
                      <a:pt x="94" y="273"/>
                    </a:lnTo>
                    <a:lnTo>
                      <a:pt x="94" y="273"/>
                    </a:lnTo>
                    <a:lnTo>
                      <a:pt x="97" y="273"/>
                    </a:lnTo>
                    <a:lnTo>
                      <a:pt x="97" y="270"/>
                    </a:lnTo>
                    <a:lnTo>
                      <a:pt x="97" y="270"/>
                    </a:lnTo>
                    <a:lnTo>
                      <a:pt x="105" y="262"/>
                    </a:lnTo>
                    <a:lnTo>
                      <a:pt x="109" y="258"/>
                    </a:lnTo>
                    <a:lnTo>
                      <a:pt x="113" y="242"/>
                    </a:lnTo>
                    <a:lnTo>
                      <a:pt x="113" y="242"/>
                    </a:lnTo>
                    <a:lnTo>
                      <a:pt x="113" y="238"/>
                    </a:lnTo>
                    <a:lnTo>
                      <a:pt x="117" y="238"/>
                    </a:lnTo>
                    <a:lnTo>
                      <a:pt x="121" y="230"/>
                    </a:lnTo>
                    <a:lnTo>
                      <a:pt x="101" y="203"/>
                    </a:lnTo>
                    <a:lnTo>
                      <a:pt x="101" y="188"/>
                    </a:lnTo>
                    <a:lnTo>
                      <a:pt x="90" y="164"/>
                    </a:lnTo>
                    <a:lnTo>
                      <a:pt x="90" y="160"/>
                    </a:lnTo>
                    <a:lnTo>
                      <a:pt x="90" y="160"/>
                    </a:lnTo>
                    <a:lnTo>
                      <a:pt x="86" y="160"/>
                    </a:lnTo>
                    <a:lnTo>
                      <a:pt x="86" y="160"/>
                    </a:lnTo>
                    <a:lnTo>
                      <a:pt x="82" y="160"/>
                    </a:lnTo>
                    <a:lnTo>
                      <a:pt x="82" y="164"/>
                    </a:lnTo>
                    <a:lnTo>
                      <a:pt x="78" y="164"/>
                    </a:lnTo>
                    <a:lnTo>
                      <a:pt x="74" y="172"/>
                    </a:lnTo>
                    <a:lnTo>
                      <a:pt x="74" y="172"/>
                    </a:lnTo>
                    <a:lnTo>
                      <a:pt x="70" y="172"/>
                    </a:lnTo>
                    <a:lnTo>
                      <a:pt x="66" y="168"/>
                    </a:lnTo>
                    <a:lnTo>
                      <a:pt x="66" y="168"/>
                    </a:lnTo>
                    <a:lnTo>
                      <a:pt x="62" y="168"/>
                    </a:lnTo>
                    <a:lnTo>
                      <a:pt x="43" y="164"/>
                    </a:lnTo>
                    <a:lnTo>
                      <a:pt x="43" y="156"/>
                    </a:lnTo>
                    <a:lnTo>
                      <a:pt x="47" y="148"/>
                    </a:lnTo>
                    <a:lnTo>
                      <a:pt x="43" y="137"/>
                    </a:lnTo>
                    <a:lnTo>
                      <a:pt x="39" y="137"/>
                    </a:lnTo>
                    <a:lnTo>
                      <a:pt x="35" y="137"/>
                    </a:lnTo>
                    <a:lnTo>
                      <a:pt x="35" y="141"/>
                    </a:lnTo>
                    <a:lnTo>
                      <a:pt x="35" y="141"/>
                    </a:lnTo>
                    <a:lnTo>
                      <a:pt x="35" y="141"/>
                    </a:lnTo>
                    <a:lnTo>
                      <a:pt x="35" y="141"/>
                    </a:lnTo>
                    <a:lnTo>
                      <a:pt x="35" y="141"/>
                    </a:lnTo>
                    <a:lnTo>
                      <a:pt x="35" y="145"/>
                    </a:lnTo>
                    <a:lnTo>
                      <a:pt x="31" y="141"/>
                    </a:lnTo>
                    <a:lnTo>
                      <a:pt x="23" y="141"/>
                    </a:lnTo>
                    <a:lnTo>
                      <a:pt x="19" y="137"/>
                    </a:lnTo>
                    <a:lnTo>
                      <a:pt x="19" y="137"/>
                    </a:lnTo>
                    <a:lnTo>
                      <a:pt x="19" y="133"/>
                    </a:lnTo>
                    <a:lnTo>
                      <a:pt x="19" y="133"/>
                    </a:lnTo>
                    <a:lnTo>
                      <a:pt x="19" y="129"/>
                    </a:lnTo>
                    <a:lnTo>
                      <a:pt x="19" y="125"/>
                    </a:lnTo>
                    <a:lnTo>
                      <a:pt x="19" y="125"/>
                    </a:lnTo>
                    <a:lnTo>
                      <a:pt x="19" y="125"/>
                    </a:lnTo>
                    <a:lnTo>
                      <a:pt x="19" y="121"/>
                    </a:lnTo>
                    <a:lnTo>
                      <a:pt x="19" y="121"/>
                    </a:lnTo>
                    <a:lnTo>
                      <a:pt x="19" y="121"/>
                    </a:lnTo>
                    <a:lnTo>
                      <a:pt x="23" y="117"/>
                    </a:lnTo>
                    <a:lnTo>
                      <a:pt x="23" y="113"/>
                    </a:lnTo>
                    <a:lnTo>
                      <a:pt x="23" y="113"/>
                    </a:lnTo>
                    <a:lnTo>
                      <a:pt x="23" y="109"/>
                    </a:lnTo>
                    <a:lnTo>
                      <a:pt x="15" y="106"/>
                    </a:lnTo>
                    <a:lnTo>
                      <a:pt x="4" y="102"/>
                    </a:lnTo>
                    <a:lnTo>
                      <a:pt x="4" y="98"/>
                    </a:lnTo>
                    <a:lnTo>
                      <a:pt x="0" y="98"/>
                    </a:lnTo>
                    <a:lnTo>
                      <a:pt x="4" y="94"/>
                    </a:lnTo>
                    <a:lnTo>
                      <a:pt x="8" y="78"/>
                    </a:lnTo>
                    <a:lnTo>
                      <a:pt x="11" y="74"/>
                    </a:lnTo>
                    <a:lnTo>
                      <a:pt x="11" y="70"/>
                    </a:lnTo>
                    <a:lnTo>
                      <a:pt x="11" y="70"/>
                    </a:lnTo>
                    <a:lnTo>
                      <a:pt x="11" y="66"/>
                    </a:lnTo>
                    <a:lnTo>
                      <a:pt x="11" y="66"/>
                    </a:lnTo>
                    <a:lnTo>
                      <a:pt x="11" y="66"/>
                    </a:lnTo>
                    <a:lnTo>
                      <a:pt x="15" y="66"/>
                    </a:lnTo>
                    <a:lnTo>
                      <a:pt x="15" y="66"/>
                    </a:lnTo>
                    <a:lnTo>
                      <a:pt x="19" y="66"/>
                    </a:lnTo>
                    <a:lnTo>
                      <a:pt x="19" y="63"/>
                    </a:lnTo>
                    <a:lnTo>
                      <a:pt x="19" y="59"/>
                    </a:lnTo>
                    <a:lnTo>
                      <a:pt x="23" y="59"/>
                    </a:lnTo>
                    <a:lnTo>
                      <a:pt x="27" y="55"/>
                    </a:lnTo>
                    <a:lnTo>
                      <a:pt x="27" y="55"/>
                    </a:lnTo>
                    <a:lnTo>
                      <a:pt x="31" y="51"/>
                    </a:lnTo>
                    <a:lnTo>
                      <a:pt x="27" y="43"/>
                    </a:lnTo>
                    <a:lnTo>
                      <a:pt x="27" y="39"/>
                    </a:lnTo>
                    <a:lnTo>
                      <a:pt x="23" y="35"/>
                    </a:lnTo>
                    <a:lnTo>
                      <a:pt x="27" y="27"/>
                    </a:lnTo>
                    <a:lnTo>
                      <a:pt x="27" y="16"/>
                    </a:lnTo>
                    <a:lnTo>
                      <a:pt x="35" y="8"/>
                    </a:lnTo>
                    <a:lnTo>
                      <a:pt x="62" y="8"/>
                    </a:lnTo>
                    <a:lnTo>
                      <a:pt x="66" y="4"/>
                    </a:lnTo>
                    <a:lnTo>
                      <a:pt x="70" y="4"/>
                    </a:lnTo>
                    <a:lnTo>
                      <a:pt x="70" y="8"/>
                    </a:lnTo>
                    <a:lnTo>
                      <a:pt x="70" y="8"/>
                    </a:lnTo>
                    <a:lnTo>
                      <a:pt x="70" y="8"/>
                    </a:lnTo>
                    <a:lnTo>
                      <a:pt x="74" y="8"/>
                    </a:lnTo>
                    <a:lnTo>
                      <a:pt x="74" y="8"/>
                    </a:lnTo>
                    <a:lnTo>
                      <a:pt x="74" y="8"/>
                    </a:lnTo>
                    <a:lnTo>
                      <a:pt x="78" y="4"/>
                    </a:lnTo>
                    <a:lnTo>
                      <a:pt x="86" y="0"/>
                    </a:lnTo>
                    <a:lnTo>
                      <a:pt x="101" y="0"/>
                    </a:lnTo>
                    <a:lnTo>
                      <a:pt x="105" y="4"/>
                    </a:lnTo>
                    <a:lnTo>
                      <a:pt x="109" y="4"/>
                    </a:lnTo>
                    <a:lnTo>
                      <a:pt x="109" y="8"/>
                    </a:lnTo>
                    <a:lnTo>
                      <a:pt x="109" y="12"/>
                    </a:lnTo>
                    <a:lnTo>
                      <a:pt x="109" y="16"/>
                    </a:lnTo>
                    <a:lnTo>
                      <a:pt x="113" y="16"/>
                    </a:lnTo>
                    <a:lnTo>
                      <a:pt x="113" y="20"/>
                    </a:lnTo>
                    <a:lnTo>
                      <a:pt x="137" y="35"/>
                    </a:lnTo>
                    <a:lnTo>
                      <a:pt x="137" y="35"/>
                    </a:lnTo>
                    <a:lnTo>
                      <a:pt x="140" y="39"/>
                    </a:lnTo>
                    <a:lnTo>
                      <a:pt x="144" y="43"/>
                    </a:lnTo>
                    <a:lnTo>
                      <a:pt x="144" y="43"/>
                    </a:lnTo>
                    <a:lnTo>
                      <a:pt x="152" y="43"/>
                    </a:lnTo>
                    <a:lnTo>
                      <a:pt x="152" y="43"/>
                    </a:lnTo>
                    <a:lnTo>
                      <a:pt x="156" y="43"/>
                    </a:lnTo>
                    <a:lnTo>
                      <a:pt x="156" y="47"/>
                    </a:lnTo>
                    <a:lnTo>
                      <a:pt x="160" y="47"/>
                    </a:lnTo>
                    <a:lnTo>
                      <a:pt x="164" y="43"/>
                    </a:lnTo>
                    <a:lnTo>
                      <a:pt x="168" y="43"/>
                    </a:lnTo>
                    <a:lnTo>
                      <a:pt x="183" y="43"/>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37" name="Freeform 40">
                <a:extLst>
                  <a:ext uri="{FF2B5EF4-FFF2-40B4-BE49-F238E27FC236}">
                    <a16:creationId xmlns:a16="http://schemas.microsoft.com/office/drawing/2014/main" id="{320FE134-C54B-9726-313A-95B386A44853}"/>
                  </a:ext>
                </a:extLst>
              </p:cNvPr>
              <p:cNvSpPr>
                <a:spLocks/>
              </p:cNvSpPr>
              <p:nvPr/>
            </p:nvSpPr>
            <p:spPr bwMode="auto">
              <a:xfrm>
                <a:off x="1270000" y="3019425"/>
                <a:ext cx="552450" cy="552450"/>
              </a:xfrm>
              <a:custGeom>
                <a:avLst/>
                <a:gdLst>
                  <a:gd name="T0" fmla="*/ 313 w 348"/>
                  <a:gd name="T1" fmla="*/ 348 h 348"/>
                  <a:gd name="T2" fmla="*/ 285 w 348"/>
                  <a:gd name="T3" fmla="*/ 328 h 348"/>
                  <a:gd name="T4" fmla="*/ 266 w 348"/>
                  <a:gd name="T5" fmla="*/ 293 h 348"/>
                  <a:gd name="T6" fmla="*/ 254 w 348"/>
                  <a:gd name="T7" fmla="*/ 274 h 348"/>
                  <a:gd name="T8" fmla="*/ 246 w 348"/>
                  <a:gd name="T9" fmla="*/ 278 h 348"/>
                  <a:gd name="T10" fmla="*/ 234 w 348"/>
                  <a:gd name="T11" fmla="*/ 285 h 348"/>
                  <a:gd name="T12" fmla="*/ 238 w 348"/>
                  <a:gd name="T13" fmla="*/ 305 h 348"/>
                  <a:gd name="T14" fmla="*/ 219 w 348"/>
                  <a:gd name="T15" fmla="*/ 293 h 348"/>
                  <a:gd name="T16" fmla="*/ 199 w 348"/>
                  <a:gd name="T17" fmla="*/ 293 h 348"/>
                  <a:gd name="T18" fmla="*/ 191 w 348"/>
                  <a:gd name="T19" fmla="*/ 266 h 348"/>
                  <a:gd name="T20" fmla="*/ 180 w 348"/>
                  <a:gd name="T21" fmla="*/ 258 h 348"/>
                  <a:gd name="T22" fmla="*/ 129 w 348"/>
                  <a:gd name="T23" fmla="*/ 235 h 348"/>
                  <a:gd name="T24" fmla="*/ 125 w 348"/>
                  <a:gd name="T25" fmla="*/ 231 h 348"/>
                  <a:gd name="T26" fmla="*/ 102 w 348"/>
                  <a:gd name="T27" fmla="*/ 219 h 348"/>
                  <a:gd name="T28" fmla="*/ 78 w 348"/>
                  <a:gd name="T29" fmla="*/ 203 h 348"/>
                  <a:gd name="T30" fmla="*/ 78 w 348"/>
                  <a:gd name="T31" fmla="*/ 188 h 348"/>
                  <a:gd name="T32" fmla="*/ 78 w 348"/>
                  <a:gd name="T33" fmla="*/ 168 h 348"/>
                  <a:gd name="T34" fmla="*/ 86 w 348"/>
                  <a:gd name="T35" fmla="*/ 157 h 348"/>
                  <a:gd name="T36" fmla="*/ 55 w 348"/>
                  <a:gd name="T37" fmla="*/ 133 h 348"/>
                  <a:gd name="T38" fmla="*/ 51 w 348"/>
                  <a:gd name="T39" fmla="*/ 118 h 348"/>
                  <a:gd name="T40" fmla="*/ 20 w 348"/>
                  <a:gd name="T41" fmla="*/ 118 h 348"/>
                  <a:gd name="T42" fmla="*/ 8 w 348"/>
                  <a:gd name="T43" fmla="*/ 94 h 348"/>
                  <a:gd name="T44" fmla="*/ 4 w 348"/>
                  <a:gd name="T45" fmla="*/ 71 h 348"/>
                  <a:gd name="T46" fmla="*/ 4 w 348"/>
                  <a:gd name="T47" fmla="*/ 67 h 348"/>
                  <a:gd name="T48" fmla="*/ 16 w 348"/>
                  <a:gd name="T49" fmla="*/ 59 h 348"/>
                  <a:gd name="T50" fmla="*/ 20 w 348"/>
                  <a:gd name="T51" fmla="*/ 55 h 348"/>
                  <a:gd name="T52" fmla="*/ 27 w 348"/>
                  <a:gd name="T53" fmla="*/ 39 h 348"/>
                  <a:gd name="T54" fmla="*/ 43 w 348"/>
                  <a:gd name="T55" fmla="*/ 43 h 348"/>
                  <a:gd name="T56" fmla="*/ 55 w 348"/>
                  <a:gd name="T57" fmla="*/ 28 h 348"/>
                  <a:gd name="T58" fmla="*/ 70 w 348"/>
                  <a:gd name="T59" fmla="*/ 12 h 348"/>
                  <a:gd name="T60" fmla="*/ 125 w 348"/>
                  <a:gd name="T61" fmla="*/ 4 h 348"/>
                  <a:gd name="T62" fmla="*/ 176 w 348"/>
                  <a:gd name="T63" fmla="*/ 12 h 348"/>
                  <a:gd name="T64" fmla="*/ 184 w 348"/>
                  <a:gd name="T65" fmla="*/ 32 h 348"/>
                  <a:gd name="T66" fmla="*/ 203 w 348"/>
                  <a:gd name="T67" fmla="*/ 47 h 348"/>
                  <a:gd name="T68" fmla="*/ 199 w 348"/>
                  <a:gd name="T69" fmla="*/ 55 h 348"/>
                  <a:gd name="T70" fmla="*/ 199 w 348"/>
                  <a:gd name="T71" fmla="*/ 67 h 348"/>
                  <a:gd name="T72" fmla="*/ 215 w 348"/>
                  <a:gd name="T73" fmla="*/ 71 h 348"/>
                  <a:gd name="T74" fmla="*/ 215 w 348"/>
                  <a:gd name="T75" fmla="*/ 67 h 348"/>
                  <a:gd name="T76" fmla="*/ 223 w 348"/>
                  <a:gd name="T77" fmla="*/ 94 h 348"/>
                  <a:gd name="T78" fmla="*/ 254 w 348"/>
                  <a:gd name="T79" fmla="*/ 102 h 348"/>
                  <a:gd name="T80" fmla="*/ 266 w 348"/>
                  <a:gd name="T81" fmla="*/ 90 h 348"/>
                  <a:gd name="T82" fmla="*/ 281 w 348"/>
                  <a:gd name="T83" fmla="*/ 118 h 348"/>
                  <a:gd name="T84" fmla="*/ 293 w 348"/>
                  <a:gd name="T85" fmla="*/ 172 h 348"/>
                  <a:gd name="T86" fmla="*/ 277 w 348"/>
                  <a:gd name="T87" fmla="*/ 200 h 348"/>
                  <a:gd name="T88" fmla="*/ 281 w 348"/>
                  <a:gd name="T89" fmla="*/ 211 h 348"/>
                  <a:gd name="T90" fmla="*/ 305 w 348"/>
                  <a:gd name="T91" fmla="*/ 231 h 348"/>
                  <a:gd name="T92" fmla="*/ 305 w 348"/>
                  <a:gd name="T93" fmla="*/ 242 h 348"/>
                  <a:gd name="T94" fmla="*/ 336 w 348"/>
                  <a:gd name="T95" fmla="*/ 258 h 348"/>
                  <a:gd name="T96" fmla="*/ 348 w 348"/>
                  <a:gd name="T97" fmla="*/ 266 h 348"/>
                  <a:gd name="T98" fmla="*/ 344 w 348"/>
                  <a:gd name="T99" fmla="*/ 278 h 348"/>
                  <a:gd name="T100" fmla="*/ 320 w 348"/>
                  <a:gd name="T101" fmla="*/ 289 h 348"/>
                  <a:gd name="T102" fmla="*/ 313 w 348"/>
                  <a:gd name="T103" fmla="*/ 289 h 348"/>
                  <a:gd name="T104" fmla="*/ 313 w 348"/>
                  <a:gd name="T105" fmla="*/ 301 h 348"/>
                  <a:gd name="T106" fmla="*/ 332 w 348"/>
                  <a:gd name="T107" fmla="*/ 309 h 348"/>
                  <a:gd name="T108" fmla="*/ 328 w 348"/>
                  <a:gd name="T109" fmla="*/ 332 h 348"/>
                  <a:gd name="T110" fmla="*/ 320 w 348"/>
                  <a:gd name="T111"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8" h="348">
                    <a:moveTo>
                      <a:pt x="320" y="348"/>
                    </a:moveTo>
                    <a:lnTo>
                      <a:pt x="320" y="348"/>
                    </a:lnTo>
                    <a:lnTo>
                      <a:pt x="320" y="348"/>
                    </a:lnTo>
                    <a:lnTo>
                      <a:pt x="320" y="348"/>
                    </a:lnTo>
                    <a:lnTo>
                      <a:pt x="313" y="348"/>
                    </a:lnTo>
                    <a:lnTo>
                      <a:pt x="309" y="344"/>
                    </a:lnTo>
                    <a:lnTo>
                      <a:pt x="293" y="340"/>
                    </a:lnTo>
                    <a:lnTo>
                      <a:pt x="293" y="336"/>
                    </a:lnTo>
                    <a:lnTo>
                      <a:pt x="285" y="332"/>
                    </a:lnTo>
                    <a:lnTo>
                      <a:pt x="285" y="328"/>
                    </a:lnTo>
                    <a:lnTo>
                      <a:pt x="277" y="317"/>
                    </a:lnTo>
                    <a:lnTo>
                      <a:pt x="274" y="313"/>
                    </a:lnTo>
                    <a:lnTo>
                      <a:pt x="274" y="313"/>
                    </a:lnTo>
                    <a:lnTo>
                      <a:pt x="266" y="297"/>
                    </a:lnTo>
                    <a:lnTo>
                      <a:pt x="266" y="293"/>
                    </a:lnTo>
                    <a:lnTo>
                      <a:pt x="262" y="289"/>
                    </a:lnTo>
                    <a:lnTo>
                      <a:pt x="258" y="282"/>
                    </a:lnTo>
                    <a:lnTo>
                      <a:pt x="258" y="278"/>
                    </a:lnTo>
                    <a:lnTo>
                      <a:pt x="254" y="278"/>
                    </a:lnTo>
                    <a:lnTo>
                      <a:pt x="254" y="274"/>
                    </a:lnTo>
                    <a:lnTo>
                      <a:pt x="242" y="274"/>
                    </a:lnTo>
                    <a:lnTo>
                      <a:pt x="242" y="274"/>
                    </a:lnTo>
                    <a:lnTo>
                      <a:pt x="242" y="278"/>
                    </a:lnTo>
                    <a:lnTo>
                      <a:pt x="242" y="278"/>
                    </a:lnTo>
                    <a:lnTo>
                      <a:pt x="246" y="278"/>
                    </a:lnTo>
                    <a:lnTo>
                      <a:pt x="246" y="278"/>
                    </a:lnTo>
                    <a:lnTo>
                      <a:pt x="242" y="282"/>
                    </a:lnTo>
                    <a:lnTo>
                      <a:pt x="242" y="282"/>
                    </a:lnTo>
                    <a:lnTo>
                      <a:pt x="238" y="285"/>
                    </a:lnTo>
                    <a:lnTo>
                      <a:pt x="234" y="285"/>
                    </a:lnTo>
                    <a:lnTo>
                      <a:pt x="234" y="289"/>
                    </a:lnTo>
                    <a:lnTo>
                      <a:pt x="234" y="289"/>
                    </a:lnTo>
                    <a:lnTo>
                      <a:pt x="234" y="293"/>
                    </a:lnTo>
                    <a:lnTo>
                      <a:pt x="238" y="301"/>
                    </a:lnTo>
                    <a:lnTo>
                      <a:pt x="238" y="305"/>
                    </a:lnTo>
                    <a:lnTo>
                      <a:pt x="231" y="305"/>
                    </a:lnTo>
                    <a:lnTo>
                      <a:pt x="223" y="301"/>
                    </a:lnTo>
                    <a:lnTo>
                      <a:pt x="223" y="297"/>
                    </a:lnTo>
                    <a:lnTo>
                      <a:pt x="219" y="297"/>
                    </a:lnTo>
                    <a:lnTo>
                      <a:pt x="219" y="293"/>
                    </a:lnTo>
                    <a:lnTo>
                      <a:pt x="219" y="293"/>
                    </a:lnTo>
                    <a:lnTo>
                      <a:pt x="215" y="293"/>
                    </a:lnTo>
                    <a:lnTo>
                      <a:pt x="207" y="293"/>
                    </a:lnTo>
                    <a:lnTo>
                      <a:pt x="203" y="293"/>
                    </a:lnTo>
                    <a:lnTo>
                      <a:pt x="199" y="293"/>
                    </a:lnTo>
                    <a:lnTo>
                      <a:pt x="199" y="285"/>
                    </a:lnTo>
                    <a:lnTo>
                      <a:pt x="199" y="282"/>
                    </a:lnTo>
                    <a:lnTo>
                      <a:pt x="191" y="270"/>
                    </a:lnTo>
                    <a:lnTo>
                      <a:pt x="191" y="266"/>
                    </a:lnTo>
                    <a:lnTo>
                      <a:pt x="191" y="266"/>
                    </a:lnTo>
                    <a:lnTo>
                      <a:pt x="188" y="262"/>
                    </a:lnTo>
                    <a:lnTo>
                      <a:pt x="188" y="262"/>
                    </a:lnTo>
                    <a:lnTo>
                      <a:pt x="188" y="262"/>
                    </a:lnTo>
                    <a:lnTo>
                      <a:pt x="184" y="258"/>
                    </a:lnTo>
                    <a:lnTo>
                      <a:pt x="180" y="258"/>
                    </a:lnTo>
                    <a:lnTo>
                      <a:pt x="156" y="246"/>
                    </a:lnTo>
                    <a:lnTo>
                      <a:pt x="149" y="242"/>
                    </a:lnTo>
                    <a:lnTo>
                      <a:pt x="137" y="242"/>
                    </a:lnTo>
                    <a:lnTo>
                      <a:pt x="129" y="239"/>
                    </a:lnTo>
                    <a:lnTo>
                      <a:pt x="129" y="235"/>
                    </a:lnTo>
                    <a:lnTo>
                      <a:pt x="125" y="235"/>
                    </a:lnTo>
                    <a:lnTo>
                      <a:pt x="125" y="235"/>
                    </a:lnTo>
                    <a:lnTo>
                      <a:pt x="125" y="231"/>
                    </a:lnTo>
                    <a:lnTo>
                      <a:pt x="125" y="231"/>
                    </a:lnTo>
                    <a:lnTo>
                      <a:pt x="125" y="231"/>
                    </a:lnTo>
                    <a:lnTo>
                      <a:pt x="125" y="231"/>
                    </a:lnTo>
                    <a:lnTo>
                      <a:pt x="121" y="227"/>
                    </a:lnTo>
                    <a:lnTo>
                      <a:pt x="113" y="227"/>
                    </a:lnTo>
                    <a:lnTo>
                      <a:pt x="106" y="223"/>
                    </a:lnTo>
                    <a:lnTo>
                      <a:pt x="102" y="219"/>
                    </a:lnTo>
                    <a:lnTo>
                      <a:pt x="94" y="215"/>
                    </a:lnTo>
                    <a:lnTo>
                      <a:pt x="94" y="215"/>
                    </a:lnTo>
                    <a:lnTo>
                      <a:pt x="90" y="223"/>
                    </a:lnTo>
                    <a:lnTo>
                      <a:pt x="86" y="215"/>
                    </a:lnTo>
                    <a:lnTo>
                      <a:pt x="78" y="203"/>
                    </a:lnTo>
                    <a:lnTo>
                      <a:pt x="74" y="200"/>
                    </a:lnTo>
                    <a:lnTo>
                      <a:pt x="74" y="200"/>
                    </a:lnTo>
                    <a:lnTo>
                      <a:pt x="74" y="196"/>
                    </a:lnTo>
                    <a:lnTo>
                      <a:pt x="74" y="196"/>
                    </a:lnTo>
                    <a:lnTo>
                      <a:pt x="78" y="188"/>
                    </a:lnTo>
                    <a:lnTo>
                      <a:pt x="86" y="180"/>
                    </a:lnTo>
                    <a:lnTo>
                      <a:pt x="82" y="176"/>
                    </a:lnTo>
                    <a:lnTo>
                      <a:pt x="82" y="172"/>
                    </a:lnTo>
                    <a:lnTo>
                      <a:pt x="78" y="172"/>
                    </a:lnTo>
                    <a:lnTo>
                      <a:pt x="78" y="168"/>
                    </a:lnTo>
                    <a:lnTo>
                      <a:pt x="78" y="168"/>
                    </a:lnTo>
                    <a:lnTo>
                      <a:pt x="78" y="164"/>
                    </a:lnTo>
                    <a:lnTo>
                      <a:pt x="78" y="164"/>
                    </a:lnTo>
                    <a:lnTo>
                      <a:pt x="90" y="160"/>
                    </a:lnTo>
                    <a:lnTo>
                      <a:pt x="86" y="157"/>
                    </a:lnTo>
                    <a:lnTo>
                      <a:pt x="82" y="149"/>
                    </a:lnTo>
                    <a:lnTo>
                      <a:pt x="63" y="141"/>
                    </a:lnTo>
                    <a:lnTo>
                      <a:pt x="63" y="141"/>
                    </a:lnTo>
                    <a:lnTo>
                      <a:pt x="59" y="137"/>
                    </a:lnTo>
                    <a:lnTo>
                      <a:pt x="55" y="133"/>
                    </a:lnTo>
                    <a:lnTo>
                      <a:pt x="55" y="129"/>
                    </a:lnTo>
                    <a:lnTo>
                      <a:pt x="55" y="125"/>
                    </a:lnTo>
                    <a:lnTo>
                      <a:pt x="55" y="125"/>
                    </a:lnTo>
                    <a:lnTo>
                      <a:pt x="51" y="121"/>
                    </a:lnTo>
                    <a:lnTo>
                      <a:pt x="51" y="118"/>
                    </a:lnTo>
                    <a:lnTo>
                      <a:pt x="51" y="118"/>
                    </a:lnTo>
                    <a:lnTo>
                      <a:pt x="47" y="114"/>
                    </a:lnTo>
                    <a:lnTo>
                      <a:pt x="47" y="114"/>
                    </a:lnTo>
                    <a:lnTo>
                      <a:pt x="39" y="114"/>
                    </a:lnTo>
                    <a:lnTo>
                      <a:pt x="20" y="118"/>
                    </a:lnTo>
                    <a:lnTo>
                      <a:pt x="16" y="114"/>
                    </a:lnTo>
                    <a:lnTo>
                      <a:pt x="16" y="110"/>
                    </a:lnTo>
                    <a:lnTo>
                      <a:pt x="12" y="102"/>
                    </a:lnTo>
                    <a:lnTo>
                      <a:pt x="8" y="98"/>
                    </a:lnTo>
                    <a:lnTo>
                      <a:pt x="8" y="94"/>
                    </a:lnTo>
                    <a:lnTo>
                      <a:pt x="8" y="90"/>
                    </a:lnTo>
                    <a:lnTo>
                      <a:pt x="8" y="82"/>
                    </a:lnTo>
                    <a:lnTo>
                      <a:pt x="4" y="75"/>
                    </a:lnTo>
                    <a:lnTo>
                      <a:pt x="4" y="75"/>
                    </a:lnTo>
                    <a:lnTo>
                      <a:pt x="4" y="71"/>
                    </a:lnTo>
                    <a:lnTo>
                      <a:pt x="4" y="71"/>
                    </a:lnTo>
                    <a:lnTo>
                      <a:pt x="0" y="71"/>
                    </a:lnTo>
                    <a:lnTo>
                      <a:pt x="0" y="71"/>
                    </a:lnTo>
                    <a:lnTo>
                      <a:pt x="0" y="71"/>
                    </a:lnTo>
                    <a:lnTo>
                      <a:pt x="4" y="67"/>
                    </a:lnTo>
                    <a:lnTo>
                      <a:pt x="8" y="59"/>
                    </a:lnTo>
                    <a:lnTo>
                      <a:pt x="12" y="59"/>
                    </a:lnTo>
                    <a:lnTo>
                      <a:pt x="12" y="59"/>
                    </a:lnTo>
                    <a:lnTo>
                      <a:pt x="16" y="59"/>
                    </a:lnTo>
                    <a:lnTo>
                      <a:pt x="16" y="59"/>
                    </a:lnTo>
                    <a:lnTo>
                      <a:pt x="20" y="59"/>
                    </a:lnTo>
                    <a:lnTo>
                      <a:pt x="20" y="59"/>
                    </a:lnTo>
                    <a:lnTo>
                      <a:pt x="20" y="59"/>
                    </a:lnTo>
                    <a:lnTo>
                      <a:pt x="20" y="55"/>
                    </a:lnTo>
                    <a:lnTo>
                      <a:pt x="20" y="55"/>
                    </a:lnTo>
                    <a:lnTo>
                      <a:pt x="20" y="51"/>
                    </a:lnTo>
                    <a:lnTo>
                      <a:pt x="23" y="47"/>
                    </a:lnTo>
                    <a:lnTo>
                      <a:pt x="27" y="43"/>
                    </a:lnTo>
                    <a:lnTo>
                      <a:pt x="27" y="43"/>
                    </a:lnTo>
                    <a:lnTo>
                      <a:pt x="27" y="39"/>
                    </a:lnTo>
                    <a:lnTo>
                      <a:pt x="31" y="39"/>
                    </a:lnTo>
                    <a:lnTo>
                      <a:pt x="31" y="39"/>
                    </a:lnTo>
                    <a:lnTo>
                      <a:pt x="35" y="39"/>
                    </a:lnTo>
                    <a:lnTo>
                      <a:pt x="35" y="39"/>
                    </a:lnTo>
                    <a:lnTo>
                      <a:pt x="43" y="43"/>
                    </a:lnTo>
                    <a:lnTo>
                      <a:pt x="47" y="39"/>
                    </a:lnTo>
                    <a:lnTo>
                      <a:pt x="51" y="36"/>
                    </a:lnTo>
                    <a:lnTo>
                      <a:pt x="51" y="36"/>
                    </a:lnTo>
                    <a:lnTo>
                      <a:pt x="55" y="32"/>
                    </a:lnTo>
                    <a:lnTo>
                      <a:pt x="55" y="28"/>
                    </a:lnTo>
                    <a:lnTo>
                      <a:pt x="59" y="16"/>
                    </a:lnTo>
                    <a:lnTo>
                      <a:pt x="59" y="16"/>
                    </a:lnTo>
                    <a:lnTo>
                      <a:pt x="59" y="16"/>
                    </a:lnTo>
                    <a:lnTo>
                      <a:pt x="59" y="12"/>
                    </a:lnTo>
                    <a:lnTo>
                      <a:pt x="70" y="12"/>
                    </a:lnTo>
                    <a:lnTo>
                      <a:pt x="78" y="8"/>
                    </a:lnTo>
                    <a:lnTo>
                      <a:pt x="98" y="4"/>
                    </a:lnTo>
                    <a:lnTo>
                      <a:pt x="113" y="0"/>
                    </a:lnTo>
                    <a:lnTo>
                      <a:pt x="121" y="4"/>
                    </a:lnTo>
                    <a:lnTo>
                      <a:pt x="125" y="4"/>
                    </a:lnTo>
                    <a:lnTo>
                      <a:pt x="133" y="0"/>
                    </a:lnTo>
                    <a:lnTo>
                      <a:pt x="145" y="4"/>
                    </a:lnTo>
                    <a:lnTo>
                      <a:pt x="164" y="8"/>
                    </a:lnTo>
                    <a:lnTo>
                      <a:pt x="168" y="12"/>
                    </a:lnTo>
                    <a:lnTo>
                      <a:pt x="176" y="12"/>
                    </a:lnTo>
                    <a:lnTo>
                      <a:pt x="188" y="8"/>
                    </a:lnTo>
                    <a:lnTo>
                      <a:pt x="184" y="24"/>
                    </a:lnTo>
                    <a:lnTo>
                      <a:pt x="180" y="28"/>
                    </a:lnTo>
                    <a:lnTo>
                      <a:pt x="184" y="28"/>
                    </a:lnTo>
                    <a:lnTo>
                      <a:pt x="184" y="32"/>
                    </a:lnTo>
                    <a:lnTo>
                      <a:pt x="195" y="36"/>
                    </a:lnTo>
                    <a:lnTo>
                      <a:pt x="203" y="39"/>
                    </a:lnTo>
                    <a:lnTo>
                      <a:pt x="203" y="43"/>
                    </a:lnTo>
                    <a:lnTo>
                      <a:pt x="203" y="43"/>
                    </a:lnTo>
                    <a:lnTo>
                      <a:pt x="203" y="47"/>
                    </a:lnTo>
                    <a:lnTo>
                      <a:pt x="199" y="51"/>
                    </a:lnTo>
                    <a:lnTo>
                      <a:pt x="199" y="51"/>
                    </a:lnTo>
                    <a:lnTo>
                      <a:pt x="199" y="51"/>
                    </a:lnTo>
                    <a:lnTo>
                      <a:pt x="199" y="55"/>
                    </a:lnTo>
                    <a:lnTo>
                      <a:pt x="199" y="55"/>
                    </a:lnTo>
                    <a:lnTo>
                      <a:pt x="199" y="55"/>
                    </a:lnTo>
                    <a:lnTo>
                      <a:pt x="199" y="59"/>
                    </a:lnTo>
                    <a:lnTo>
                      <a:pt x="199" y="63"/>
                    </a:lnTo>
                    <a:lnTo>
                      <a:pt x="199" y="63"/>
                    </a:lnTo>
                    <a:lnTo>
                      <a:pt x="199" y="67"/>
                    </a:lnTo>
                    <a:lnTo>
                      <a:pt x="199" y="67"/>
                    </a:lnTo>
                    <a:lnTo>
                      <a:pt x="203" y="71"/>
                    </a:lnTo>
                    <a:lnTo>
                      <a:pt x="211" y="71"/>
                    </a:lnTo>
                    <a:lnTo>
                      <a:pt x="215" y="75"/>
                    </a:lnTo>
                    <a:lnTo>
                      <a:pt x="215" y="71"/>
                    </a:lnTo>
                    <a:lnTo>
                      <a:pt x="215" y="71"/>
                    </a:lnTo>
                    <a:lnTo>
                      <a:pt x="215" y="71"/>
                    </a:lnTo>
                    <a:lnTo>
                      <a:pt x="215" y="71"/>
                    </a:lnTo>
                    <a:lnTo>
                      <a:pt x="215" y="71"/>
                    </a:lnTo>
                    <a:lnTo>
                      <a:pt x="215" y="67"/>
                    </a:lnTo>
                    <a:lnTo>
                      <a:pt x="219" y="67"/>
                    </a:lnTo>
                    <a:lnTo>
                      <a:pt x="223" y="67"/>
                    </a:lnTo>
                    <a:lnTo>
                      <a:pt x="227" y="78"/>
                    </a:lnTo>
                    <a:lnTo>
                      <a:pt x="223" y="86"/>
                    </a:lnTo>
                    <a:lnTo>
                      <a:pt x="223" y="94"/>
                    </a:lnTo>
                    <a:lnTo>
                      <a:pt x="242" y="98"/>
                    </a:lnTo>
                    <a:lnTo>
                      <a:pt x="246" y="98"/>
                    </a:lnTo>
                    <a:lnTo>
                      <a:pt x="246" y="98"/>
                    </a:lnTo>
                    <a:lnTo>
                      <a:pt x="250" y="102"/>
                    </a:lnTo>
                    <a:lnTo>
                      <a:pt x="254" y="102"/>
                    </a:lnTo>
                    <a:lnTo>
                      <a:pt x="254" y="102"/>
                    </a:lnTo>
                    <a:lnTo>
                      <a:pt x="258" y="94"/>
                    </a:lnTo>
                    <a:lnTo>
                      <a:pt x="262" y="94"/>
                    </a:lnTo>
                    <a:lnTo>
                      <a:pt x="262" y="90"/>
                    </a:lnTo>
                    <a:lnTo>
                      <a:pt x="266" y="90"/>
                    </a:lnTo>
                    <a:lnTo>
                      <a:pt x="266" y="90"/>
                    </a:lnTo>
                    <a:lnTo>
                      <a:pt x="270" y="90"/>
                    </a:lnTo>
                    <a:lnTo>
                      <a:pt x="270" y="90"/>
                    </a:lnTo>
                    <a:lnTo>
                      <a:pt x="270" y="94"/>
                    </a:lnTo>
                    <a:lnTo>
                      <a:pt x="281" y="118"/>
                    </a:lnTo>
                    <a:lnTo>
                      <a:pt x="281" y="133"/>
                    </a:lnTo>
                    <a:lnTo>
                      <a:pt x="301" y="160"/>
                    </a:lnTo>
                    <a:lnTo>
                      <a:pt x="297" y="168"/>
                    </a:lnTo>
                    <a:lnTo>
                      <a:pt x="293" y="168"/>
                    </a:lnTo>
                    <a:lnTo>
                      <a:pt x="293" y="172"/>
                    </a:lnTo>
                    <a:lnTo>
                      <a:pt x="293" y="172"/>
                    </a:lnTo>
                    <a:lnTo>
                      <a:pt x="289" y="188"/>
                    </a:lnTo>
                    <a:lnTo>
                      <a:pt x="285" y="192"/>
                    </a:lnTo>
                    <a:lnTo>
                      <a:pt x="277" y="200"/>
                    </a:lnTo>
                    <a:lnTo>
                      <a:pt x="277" y="200"/>
                    </a:lnTo>
                    <a:lnTo>
                      <a:pt x="277" y="203"/>
                    </a:lnTo>
                    <a:lnTo>
                      <a:pt x="274" y="203"/>
                    </a:lnTo>
                    <a:lnTo>
                      <a:pt x="274" y="203"/>
                    </a:lnTo>
                    <a:lnTo>
                      <a:pt x="277" y="207"/>
                    </a:lnTo>
                    <a:lnTo>
                      <a:pt x="281" y="211"/>
                    </a:lnTo>
                    <a:lnTo>
                      <a:pt x="289" y="211"/>
                    </a:lnTo>
                    <a:lnTo>
                      <a:pt x="289" y="215"/>
                    </a:lnTo>
                    <a:lnTo>
                      <a:pt x="301" y="227"/>
                    </a:lnTo>
                    <a:lnTo>
                      <a:pt x="305" y="231"/>
                    </a:lnTo>
                    <a:lnTo>
                      <a:pt x="305" y="231"/>
                    </a:lnTo>
                    <a:lnTo>
                      <a:pt x="301" y="235"/>
                    </a:lnTo>
                    <a:lnTo>
                      <a:pt x="301" y="239"/>
                    </a:lnTo>
                    <a:lnTo>
                      <a:pt x="305" y="239"/>
                    </a:lnTo>
                    <a:lnTo>
                      <a:pt x="305" y="239"/>
                    </a:lnTo>
                    <a:lnTo>
                      <a:pt x="305" y="242"/>
                    </a:lnTo>
                    <a:lnTo>
                      <a:pt x="309" y="246"/>
                    </a:lnTo>
                    <a:lnTo>
                      <a:pt x="309" y="246"/>
                    </a:lnTo>
                    <a:lnTo>
                      <a:pt x="313" y="246"/>
                    </a:lnTo>
                    <a:lnTo>
                      <a:pt x="313" y="246"/>
                    </a:lnTo>
                    <a:lnTo>
                      <a:pt x="336" y="258"/>
                    </a:lnTo>
                    <a:lnTo>
                      <a:pt x="344" y="262"/>
                    </a:lnTo>
                    <a:lnTo>
                      <a:pt x="344" y="262"/>
                    </a:lnTo>
                    <a:lnTo>
                      <a:pt x="344" y="262"/>
                    </a:lnTo>
                    <a:lnTo>
                      <a:pt x="348" y="266"/>
                    </a:lnTo>
                    <a:lnTo>
                      <a:pt x="348" y="266"/>
                    </a:lnTo>
                    <a:lnTo>
                      <a:pt x="344" y="270"/>
                    </a:lnTo>
                    <a:lnTo>
                      <a:pt x="344" y="274"/>
                    </a:lnTo>
                    <a:lnTo>
                      <a:pt x="344" y="274"/>
                    </a:lnTo>
                    <a:lnTo>
                      <a:pt x="344" y="278"/>
                    </a:lnTo>
                    <a:lnTo>
                      <a:pt x="344" y="278"/>
                    </a:lnTo>
                    <a:lnTo>
                      <a:pt x="344" y="282"/>
                    </a:lnTo>
                    <a:lnTo>
                      <a:pt x="344" y="282"/>
                    </a:lnTo>
                    <a:lnTo>
                      <a:pt x="344" y="282"/>
                    </a:lnTo>
                    <a:lnTo>
                      <a:pt x="324" y="293"/>
                    </a:lnTo>
                    <a:lnTo>
                      <a:pt x="320" y="289"/>
                    </a:lnTo>
                    <a:lnTo>
                      <a:pt x="317" y="289"/>
                    </a:lnTo>
                    <a:lnTo>
                      <a:pt x="317" y="289"/>
                    </a:lnTo>
                    <a:lnTo>
                      <a:pt x="313" y="289"/>
                    </a:lnTo>
                    <a:lnTo>
                      <a:pt x="313" y="285"/>
                    </a:lnTo>
                    <a:lnTo>
                      <a:pt x="313" y="289"/>
                    </a:lnTo>
                    <a:lnTo>
                      <a:pt x="313" y="289"/>
                    </a:lnTo>
                    <a:lnTo>
                      <a:pt x="313" y="293"/>
                    </a:lnTo>
                    <a:lnTo>
                      <a:pt x="313" y="297"/>
                    </a:lnTo>
                    <a:lnTo>
                      <a:pt x="313" y="301"/>
                    </a:lnTo>
                    <a:lnTo>
                      <a:pt x="313" y="301"/>
                    </a:lnTo>
                    <a:lnTo>
                      <a:pt x="313" y="301"/>
                    </a:lnTo>
                    <a:lnTo>
                      <a:pt x="320" y="301"/>
                    </a:lnTo>
                    <a:lnTo>
                      <a:pt x="324" y="301"/>
                    </a:lnTo>
                    <a:lnTo>
                      <a:pt x="328" y="305"/>
                    </a:lnTo>
                    <a:lnTo>
                      <a:pt x="332" y="309"/>
                    </a:lnTo>
                    <a:lnTo>
                      <a:pt x="332" y="313"/>
                    </a:lnTo>
                    <a:lnTo>
                      <a:pt x="332" y="313"/>
                    </a:lnTo>
                    <a:lnTo>
                      <a:pt x="332" y="317"/>
                    </a:lnTo>
                    <a:lnTo>
                      <a:pt x="328" y="328"/>
                    </a:lnTo>
                    <a:lnTo>
                      <a:pt x="328" y="332"/>
                    </a:lnTo>
                    <a:lnTo>
                      <a:pt x="324" y="336"/>
                    </a:lnTo>
                    <a:lnTo>
                      <a:pt x="324" y="344"/>
                    </a:lnTo>
                    <a:lnTo>
                      <a:pt x="324" y="348"/>
                    </a:lnTo>
                    <a:lnTo>
                      <a:pt x="324" y="348"/>
                    </a:lnTo>
                    <a:lnTo>
                      <a:pt x="320" y="348"/>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38" name="Freeform 43">
                <a:extLst>
                  <a:ext uri="{FF2B5EF4-FFF2-40B4-BE49-F238E27FC236}">
                    <a16:creationId xmlns:a16="http://schemas.microsoft.com/office/drawing/2014/main" id="{8C2E48EB-EBF1-CF85-F470-673E929DDB24}"/>
                  </a:ext>
                </a:extLst>
              </p:cNvPr>
              <p:cNvSpPr>
                <a:spLocks/>
              </p:cNvSpPr>
              <p:nvPr/>
            </p:nvSpPr>
            <p:spPr bwMode="auto">
              <a:xfrm>
                <a:off x="1306513" y="3602038"/>
                <a:ext cx="403225" cy="354013"/>
              </a:xfrm>
              <a:custGeom>
                <a:avLst/>
                <a:gdLst>
                  <a:gd name="T0" fmla="*/ 247 w 254"/>
                  <a:gd name="T1" fmla="*/ 172 h 223"/>
                  <a:gd name="T2" fmla="*/ 243 w 254"/>
                  <a:gd name="T3" fmla="*/ 172 h 223"/>
                  <a:gd name="T4" fmla="*/ 239 w 254"/>
                  <a:gd name="T5" fmla="*/ 168 h 223"/>
                  <a:gd name="T6" fmla="*/ 235 w 254"/>
                  <a:gd name="T7" fmla="*/ 168 h 223"/>
                  <a:gd name="T8" fmla="*/ 231 w 254"/>
                  <a:gd name="T9" fmla="*/ 160 h 223"/>
                  <a:gd name="T10" fmla="*/ 239 w 254"/>
                  <a:gd name="T11" fmla="*/ 176 h 223"/>
                  <a:gd name="T12" fmla="*/ 243 w 254"/>
                  <a:gd name="T13" fmla="*/ 184 h 223"/>
                  <a:gd name="T14" fmla="*/ 239 w 254"/>
                  <a:gd name="T15" fmla="*/ 188 h 223"/>
                  <a:gd name="T16" fmla="*/ 235 w 254"/>
                  <a:gd name="T17" fmla="*/ 196 h 223"/>
                  <a:gd name="T18" fmla="*/ 231 w 254"/>
                  <a:gd name="T19" fmla="*/ 203 h 223"/>
                  <a:gd name="T20" fmla="*/ 219 w 254"/>
                  <a:gd name="T21" fmla="*/ 203 h 223"/>
                  <a:gd name="T22" fmla="*/ 219 w 254"/>
                  <a:gd name="T23" fmla="*/ 207 h 223"/>
                  <a:gd name="T24" fmla="*/ 211 w 254"/>
                  <a:gd name="T25" fmla="*/ 207 h 223"/>
                  <a:gd name="T26" fmla="*/ 211 w 254"/>
                  <a:gd name="T27" fmla="*/ 215 h 223"/>
                  <a:gd name="T28" fmla="*/ 223 w 254"/>
                  <a:gd name="T29" fmla="*/ 215 h 223"/>
                  <a:gd name="T30" fmla="*/ 219 w 254"/>
                  <a:gd name="T31" fmla="*/ 223 h 223"/>
                  <a:gd name="T32" fmla="*/ 204 w 254"/>
                  <a:gd name="T33" fmla="*/ 219 h 223"/>
                  <a:gd name="T34" fmla="*/ 184 w 254"/>
                  <a:gd name="T35" fmla="*/ 196 h 223"/>
                  <a:gd name="T36" fmla="*/ 180 w 254"/>
                  <a:gd name="T37" fmla="*/ 188 h 223"/>
                  <a:gd name="T38" fmla="*/ 168 w 254"/>
                  <a:gd name="T39" fmla="*/ 192 h 223"/>
                  <a:gd name="T40" fmla="*/ 168 w 254"/>
                  <a:gd name="T41" fmla="*/ 203 h 223"/>
                  <a:gd name="T42" fmla="*/ 168 w 254"/>
                  <a:gd name="T43" fmla="*/ 215 h 223"/>
                  <a:gd name="T44" fmla="*/ 157 w 254"/>
                  <a:gd name="T45" fmla="*/ 211 h 223"/>
                  <a:gd name="T46" fmla="*/ 137 w 254"/>
                  <a:gd name="T47" fmla="*/ 207 h 223"/>
                  <a:gd name="T48" fmla="*/ 129 w 254"/>
                  <a:gd name="T49" fmla="*/ 203 h 223"/>
                  <a:gd name="T50" fmla="*/ 106 w 254"/>
                  <a:gd name="T51" fmla="*/ 200 h 223"/>
                  <a:gd name="T52" fmla="*/ 106 w 254"/>
                  <a:gd name="T53" fmla="*/ 200 h 223"/>
                  <a:gd name="T54" fmla="*/ 98 w 254"/>
                  <a:gd name="T55" fmla="*/ 203 h 223"/>
                  <a:gd name="T56" fmla="*/ 71 w 254"/>
                  <a:gd name="T57" fmla="*/ 176 h 223"/>
                  <a:gd name="T58" fmla="*/ 71 w 254"/>
                  <a:gd name="T59" fmla="*/ 160 h 223"/>
                  <a:gd name="T60" fmla="*/ 51 w 254"/>
                  <a:gd name="T61" fmla="*/ 141 h 223"/>
                  <a:gd name="T62" fmla="*/ 43 w 254"/>
                  <a:gd name="T63" fmla="*/ 129 h 223"/>
                  <a:gd name="T64" fmla="*/ 47 w 254"/>
                  <a:gd name="T65" fmla="*/ 118 h 223"/>
                  <a:gd name="T66" fmla="*/ 40 w 254"/>
                  <a:gd name="T67" fmla="*/ 106 h 223"/>
                  <a:gd name="T68" fmla="*/ 36 w 254"/>
                  <a:gd name="T69" fmla="*/ 94 h 223"/>
                  <a:gd name="T70" fmla="*/ 28 w 254"/>
                  <a:gd name="T71" fmla="*/ 90 h 223"/>
                  <a:gd name="T72" fmla="*/ 24 w 254"/>
                  <a:gd name="T73" fmla="*/ 94 h 223"/>
                  <a:gd name="T74" fmla="*/ 4 w 254"/>
                  <a:gd name="T75" fmla="*/ 86 h 223"/>
                  <a:gd name="T76" fmla="*/ 4 w 254"/>
                  <a:gd name="T77" fmla="*/ 67 h 223"/>
                  <a:gd name="T78" fmla="*/ 4 w 254"/>
                  <a:gd name="T79" fmla="*/ 51 h 223"/>
                  <a:gd name="T80" fmla="*/ 24 w 254"/>
                  <a:gd name="T81" fmla="*/ 28 h 223"/>
                  <a:gd name="T82" fmla="*/ 83 w 254"/>
                  <a:gd name="T83" fmla="*/ 0 h 223"/>
                  <a:gd name="T84" fmla="*/ 141 w 254"/>
                  <a:gd name="T85" fmla="*/ 0 h 223"/>
                  <a:gd name="T86" fmla="*/ 161 w 254"/>
                  <a:gd name="T87" fmla="*/ 24 h 223"/>
                  <a:gd name="T88" fmla="*/ 176 w 254"/>
                  <a:gd name="T89" fmla="*/ 36 h 223"/>
                  <a:gd name="T90" fmla="*/ 184 w 254"/>
                  <a:gd name="T91" fmla="*/ 51 h 223"/>
                  <a:gd name="T92" fmla="*/ 196 w 254"/>
                  <a:gd name="T93" fmla="*/ 67 h 223"/>
                  <a:gd name="T94" fmla="*/ 204 w 254"/>
                  <a:gd name="T95" fmla="*/ 78 h 223"/>
                  <a:gd name="T96" fmla="*/ 211 w 254"/>
                  <a:gd name="T97" fmla="*/ 98 h 223"/>
                  <a:gd name="T98" fmla="*/ 215 w 254"/>
                  <a:gd name="T99" fmla="*/ 102 h 223"/>
                  <a:gd name="T100" fmla="*/ 239 w 254"/>
                  <a:gd name="T101" fmla="*/ 110 h 223"/>
                  <a:gd name="T102" fmla="*/ 251 w 254"/>
                  <a:gd name="T103" fmla="*/ 137 h 223"/>
                  <a:gd name="T104" fmla="*/ 251 w 254"/>
                  <a:gd name="T105" fmla="*/ 153 h 223"/>
                  <a:gd name="T106" fmla="*/ 251 w 254"/>
                  <a:gd name="T107" fmla="*/ 16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4" h="223">
                    <a:moveTo>
                      <a:pt x="254" y="168"/>
                    </a:moveTo>
                    <a:lnTo>
                      <a:pt x="254" y="168"/>
                    </a:lnTo>
                    <a:lnTo>
                      <a:pt x="254" y="176"/>
                    </a:lnTo>
                    <a:lnTo>
                      <a:pt x="254" y="180"/>
                    </a:lnTo>
                    <a:lnTo>
                      <a:pt x="251" y="176"/>
                    </a:lnTo>
                    <a:lnTo>
                      <a:pt x="247" y="172"/>
                    </a:lnTo>
                    <a:lnTo>
                      <a:pt x="247" y="172"/>
                    </a:lnTo>
                    <a:lnTo>
                      <a:pt x="247" y="176"/>
                    </a:lnTo>
                    <a:lnTo>
                      <a:pt x="247" y="176"/>
                    </a:lnTo>
                    <a:lnTo>
                      <a:pt x="243" y="172"/>
                    </a:lnTo>
                    <a:lnTo>
                      <a:pt x="243" y="172"/>
                    </a:lnTo>
                    <a:lnTo>
                      <a:pt x="243" y="172"/>
                    </a:lnTo>
                    <a:lnTo>
                      <a:pt x="243" y="172"/>
                    </a:lnTo>
                    <a:lnTo>
                      <a:pt x="239" y="172"/>
                    </a:lnTo>
                    <a:lnTo>
                      <a:pt x="239" y="168"/>
                    </a:lnTo>
                    <a:lnTo>
                      <a:pt x="239" y="168"/>
                    </a:lnTo>
                    <a:lnTo>
                      <a:pt x="239" y="168"/>
                    </a:lnTo>
                    <a:lnTo>
                      <a:pt x="239" y="168"/>
                    </a:lnTo>
                    <a:lnTo>
                      <a:pt x="239" y="172"/>
                    </a:lnTo>
                    <a:lnTo>
                      <a:pt x="239" y="176"/>
                    </a:lnTo>
                    <a:lnTo>
                      <a:pt x="239" y="176"/>
                    </a:lnTo>
                    <a:lnTo>
                      <a:pt x="239" y="176"/>
                    </a:lnTo>
                    <a:lnTo>
                      <a:pt x="235" y="172"/>
                    </a:lnTo>
                    <a:lnTo>
                      <a:pt x="235" y="168"/>
                    </a:lnTo>
                    <a:lnTo>
                      <a:pt x="235" y="168"/>
                    </a:lnTo>
                    <a:lnTo>
                      <a:pt x="235" y="168"/>
                    </a:lnTo>
                    <a:lnTo>
                      <a:pt x="235" y="164"/>
                    </a:lnTo>
                    <a:lnTo>
                      <a:pt x="235" y="164"/>
                    </a:lnTo>
                    <a:lnTo>
                      <a:pt x="235" y="164"/>
                    </a:lnTo>
                    <a:lnTo>
                      <a:pt x="231" y="160"/>
                    </a:lnTo>
                    <a:lnTo>
                      <a:pt x="231" y="164"/>
                    </a:lnTo>
                    <a:lnTo>
                      <a:pt x="227" y="164"/>
                    </a:lnTo>
                    <a:lnTo>
                      <a:pt x="227" y="168"/>
                    </a:lnTo>
                    <a:lnTo>
                      <a:pt x="235" y="172"/>
                    </a:lnTo>
                    <a:lnTo>
                      <a:pt x="235" y="176"/>
                    </a:lnTo>
                    <a:lnTo>
                      <a:pt x="239" y="176"/>
                    </a:lnTo>
                    <a:lnTo>
                      <a:pt x="243" y="180"/>
                    </a:lnTo>
                    <a:lnTo>
                      <a:pt x="243" y="180"/>
                    </a:lnTo>
                    <a:lnTo>
                      <a:pt x="247" y="184"/>
                    </a:lnTo>
                    <a:lnTo>
                      <a:pt x="243" y="184"/>
                    </a:lnTo>
                    <a:lnTo>
                      <a:pt x="243" y="184"/>
                    </a:lnTo>
                    <a:lnTo>
                      <a:pt x="243" y="184"/>
                    </a:lnTo>
                    <a:lnTo>
                      <a:pt x="243" y="184"/>
                    </a:lnTo>
                    <a:lnTo>
                      <a:pt x="243" y="184"/>
                    </a:lnTo>
                    <a:lnTo>
                      <a:pt x="243" y="188"/>
                    </a:lnTo>
                    <a:lnTo>
                      <a:pt x="239" y="188"/>
                    </a:lnTo>
                    <a:lnTo>
                      <a:pt x="239" y="188"/>
                    </a:lnTo>
                    <a:lnTo>
                      <a:pt x="239" y="188"/>
                    </a:lnTo>
                    <a:lnTo>
                      <a:pt x="243" y="188"/>
                    </a:lnTo>
                    <a:lnTo>
                      <a:pt x="243" y="188"/>
                    </a:lnTo>
                    <a:lnTo>
                      <a:pt x="243" y="192"/>
                    </a:lnTo>
                    <a:lnTo>
                      <a:pt x="239" y="192"/>
                    </a:lnTo>
                    <a:lnTo>
                      <a:pt x="235" y="192"/>
                    </a:lnTo>
                    <a:lnTo>
                      <a:pt x="235" y="196"/>
                    </a:lnTo>
                    <a:lnTo>
                      <a:pt x="235" y="196"/>
                    </a:lnTo>
                    <a:lnTo>
                      <a:pt x="235" y="196"/>
                    </a:lnTo>
                    <a:lnTo>
                      <a:pt x="235" y="196"/>
                    </a:lnTo>
                    <a:lnTo>
                      <a:pt x="223" y="196"/>
                    </a:lnTo>
                    <a:lnTo>
                      <a:pt x="227" y="200"/>
                    </a:lnTo>
                    <a:lnTo>
                      <a:pt x="231" y="203"/>
                    </a:lnTo>
                    <a:lnTo>
                      <a:pt x="227" y="203"/>
                    </a:lnTo>
                    <a:lnTo>
                      <a:pt x="223" y="203"/>
                    </a:lnTo>
                    <a:lnTo>
                      <a:pt x="223" y="203"/>
                    </a:lnTo>
                    <a:lnTo>
                      <a:pt x="223" y="203"/>
                    </a:lnTo>
                    <a:lnTo>
                      <a:pt x="219" y="203"/>
                    </a:lnTo>
                    <a:lnTo>
                      <a:pt x="219" y="203"/>
                    </a:lnTo>
                    <a:lnTo>
                      <a:pt x="215" y="203"/>
                    </a:lnTo>
                    <a:lnTo>
                      <a:pt x="215" y="207"/>
                    </a:lnTo>
                    <a:lnTo>
                      <a:pt x="215" y="203"/>
                    </a:lnTo>
                    <a:lnTo>
                      <a:pt x="219" y="203"/>
                    </a:lnTo>
                    <a:lnTo>
                      <a:pt x="219" y="203"/>
                    </a:lnTo>
                    <a:lnTo>
                      <a:pt x="219" y="207"/>
                    </a:lnTo>
                    <a:lnTo>
                      <a:pt x="219" y="207"/>
                    </a:lnTo>
                    <a:lnTo>
                      <a:pt x="219" y="207"/>
                    </a:lnTo>
                    <a:lnTo>
                      <a:pt x="219" y="207"/>
                    </a:lnTo>
                    <a:lnTo>
                      <a:pt x="215" y="211"/>
                    </a:lnTo>
                    <a:lnTo>
                      <a:pt x="211" y="207"/>
                    </a:lnTo>
                    <a:lnTo>
                      <a:pt x="211" y="207"/>
                    </a:lnTo>
                    <a:lnTo>
                      <a:pt x="211" y="207"/>
                    </a:lnTo>
                    <a:lnTo>
                      <a:pt x="208" y="215"/>
                    </a:lnTo>
                    <a:lnTo>
                      <a:pt x="211" y="215"/>
                    </a:lnTo>
                    <a:lnTo>
                      <a:pt x="211" y="215"/>
                    </a:lnTo>
                    <a:lnTo>
                      <a:pt x="211" y="215"/>
                    </a:lnTo>
                    <a:lnTo>
                      <a:pt x="211" y="215"/>
                    </a:lnTo>
                    <a:lnTo>
                      <a:pt x="215" y="215"/>
                    </a:lnTo>
                    <a:lnTo>
                      <a:pt x="219" y="211"/>
                    </a:lnTo>
                    <a:lnTo>
                      <a:pt x="219" y="211"/>
                    </a:lnTo>
                    <a:lnTo>
                      <a:pt x="223" y="211"/>
                    </a:lnTo>
                    <a:lnTo>
                      <a:pt x="223" y="215"/>
                    </a:lnTo>
                    <a:lnTo>
                      <a:pt x="223" y="215"/>
                    </a:lnTo>
                    <a:lnTo>
                      <a:pt x="219" y="219"/>
                    </a:lnTo>
                    <a:lnTo>
                      <a:pt x="219" y="223"/>
                    </a:lnTo>
                    <a:lnTo>
                      <a:pt x="219" y="219"/>
                    </a:lnTo>
                    <a:lnTo>
                      <a:pt x="223" y="219"/>
                    </a:lnTo>
                    <a:lnTo>
                      <a:pt x="223" y="219"/>
                    </a:lnTo>
                    <a:lnTo>
                      <a:pt x="219" y="223"/>
                    </a:lnTo>
                    <a:lnTo>
                      <a:pt x="219" y="223"/>
                    </a:lnTo>
                    <a:lnTo>
                      <a:pt x="219" y="223"/>
                    </a:lnTo>
                    <a:lnTo>
                      <a:pt x="208" y="219"/>
                    </a:lnTo>
                    <a:lnTo>
                      <a:pt x="204" y="219"/>
                    </a:lnTo>
                    <a:lnTo>
                      <a:pt x="204" y="219"/>
                    </a:lnTo>
                    <a:lnTo>
                      <a:pt x="204" y="219"/>
                    </a:lnTo>
                    <a:lnTo>
                      <a:pt x="204" y="211"/>
                    </a:lnTo>
                    <a:lnTo>
                      <a:pt x="200" y="211"/>
                    </a:lnTo>
                    <a:lnTo>
                      <a:pt x="200" y="207"/>
                    </a:lnTo>
                    <a:lnTo>
                      <a:pt x="200" y="207"/>
                    </a:lnTo>
                    <a:lnTo>
                      <a:pt x="196" y="203"/>
                    </a:lnTo>
                    <a:lnTo>
                      <a:pt x="184" y="196"/>
                    </a:lnTo>
                    <a:lnTo>
                      <a:pt x="184" y="192"/>
                    </a:lnTo>
                    <a:lnTo>
                      <a:pt x="180" y="192"/>
                    </a:lnTo>
                    <a:lnTo>
                      <a:pt x="184" y="192"/>
                    </a:lnTo>
                    <a:lnTo>
                      <a:pt x="184" y="192"/>
                    </a:lnTo>
                    <a:lnTo>
                      <a:pt x="184" y="188"/>
                    </a:lnTo>
                    <a:lnTo>
                      <a:pt x="180" y="188"/>
                    </a:lnTo>
                    <a:lnTo>
                      <a:pt x="180" y="188"/>
                    </a:lnTo>
                    <a:lnTo>
                      <a:pt x="172" y="192"/>
                    </a:lnTo>
                    <a:lnTo>
                      <a:pt x="168" y="192"/>
                    </a:lnTo>
                    <a:lnTo>
                      <a:pt x="168" y="192"/>
                    </a:lnTo>
                    <a:lnTo>
                      <a:pt x="168" y="192"/>
                    </a:lnTo>
                    <a:lnTo>
                      <a:pt x="168" y="192"/>
                    </a:lnTo>
                    <a:lnTo>
                      <a:pt x="165" y="192"/>
                    </a:lnTo>
                    <a:lnTo>
                      <a:pt x="165" y="196"/>
                    </a:lnTo>
                    <a:lnTo>
                      <a:pt x="165" y="200"/>
                    </a:lnTo>
                    <a:lnTo>
                      <a:pt x="168" y="203"/>
                    </a:lnTo>
                    <a:lnTo>
                      <a:pt x="168" y="203"/>
                    </a:lnTo>
                    <a:lnTo>
                      <a:pt x="168" y="203"/>
                    </a:lnTo>
                    <a:lnTo>
                      <a:pt x="168" y="207"/>
                    </a:lnTo>
                    <a:lnTo>
                      <a:pt x="165" y="211"/>
                    </a:lnTo>
                    <a:lnTo>
                      <a:pt x="165" y="211"/>
                    </a:lnTo>
                    <a:lnTo>
                      <a:pt x="165" y="211"/>
                    </a:lnTo>
                    <a:lnTo>
                      <a:pt x="168" y="211"/>
                    </a:lnTo>
                    <a:lnTo>
                      <a:pt x="168" y="215"/>
                    </a:lnTo>
                    <a:lnTo>
                      <a:pt x="165" y="215"/>
                    </a:lnTo>
                    <a:lnTo>
                      <a:pt x="165" y="215"/>
                    </a:lnTo>
                    <a:lnTo>
                      <a:pt x="165" y="215"/>
                    </a:lnTo>
                    <a:lnTo>
                      <a:pt x="165" y="215"/>
                    </a:lnTo>
                    <a:lnTo>
                      <a:pt x="161" y="215"/>
                    </a:lnTo>
                    <a:lnTo>
                      <a:pt x="157" y="211"/>
                    </a:lnTo>
                    <a:lnTo>
                      <a:pt x="149" y="207"/>
                    </a:lnTo>
                    <a:lnTo>
                      <a:pt x="149" y="203"/>
                    </a:lnTo>
                    <a:lnTo>
                      <a:pt x="145" y="203"/>
                    </a:lnTo>
                    <a:lnTo>
                      <a:pt x="141" y="203"/>
                    </a:lnTo>
                    <a:lnTo>
                      <a:pt x="141" y="207"/>
                    </a:lnTo>
                    <a:lnTo>
                      <a:pt x="137" y="207"/>
                    </a:lnTo>
                    <a:lnTo>
                      <a:pt x="137" y="207"/>
                    </a:lnTo>
                    <a:lnTo>
                      <a:pt x="133" y="207"/>
                    </a:lnTo>
                    <a:lnTo>
                      <a:pt x="133" y="207"/>
                    </a:lnTo>
                    <a:lnTo>
                      <a:pt x="129" y="203"/>
                    </a:lnTo>
                    <a:lnTo>
                      <a:pt x="129" y="203"/>
                    </a:lnTo>
                    <a:lnTo>
                      <a:pt x="129" y="203"/>
                    </a:lnTo>
                    <a:lnTo>
                      <a:pt x="126" y="203"/>
                    </a:lnTo>
                    <a:lnTo>
                      <a:pt x="122" y="203"/>
                    </a:lnTo>
                    <a:lnTo>
                      <a:pt x="118" y="203"/>
                    </a:lnTo>
                    <a:lnTo>
                      <a:pt x="110" y="200"/>
                    </a:lnTo>
                    <a:lnTo>
                      <a:pt x="110" y="200"/>
                    </a:lnTo>
                    <a:lnTo>
                      <a:pt x="106" y="200"/>
                    </a:lnTo>
                    <a:lnTo>
                      <a:pt x="106" y="200"/>
                    </a:lnTo>
                    <a:lnTo>
                      <a:pt x="106" y="200"/>
                    </a:lnTo>
                    <a:lnTo>
                      <a:pt x="106" y="200"/>
                    </a:lnTo>
                    <a:lnTo>
                      <a:pt x="106" y="200"/>
                    </a:lnTo>
                    <a:lnTo>
                      <a:pt x="106" y="200"/>
                    </a:lnTo>
                    <a:lnTo>
                      <a:pt x="106" y="200"/>
                    </a:lnTo>
                    <a:lnTo>
                      <a:pt x="106" y="200"/>
                    </a:lnTo>
                    <a:lnTo>
                      <a:pt x="106" y="200"/>
                    </a:lnTo>
                    <a:lnTo>
                      <a:pt x="106" y="203"/>
                    </a:lnTo>
                    <a:lnTo>
                      <a:pt x="106" y="203"/>
                    </a:lnTo>
                    <a:lnTo>
                      <a:pt x="102" y="203"/>
                    </a:lnTo>
                    <a:lnTo>
                      <a:pt x="98" y="203"/>
                    </a:lnTo>
                    <a:lnTo>
                      <a:pt x="90" y="200"/>
                    </a:lnTo>
                    <a:lnTo>
                      <a:pt x="90" y="200"/>
                    </a:lnTo>
                    <a:lnTo>
                      <a:pt x="79" y="180"/>
                    </a:lnTo>
                    <a:lnTo>
                      <a:pt x="75" y="180"/>
                    </a:lnTo>
                    <a:lnTo>
                      <a:pt x="71" y="176"/>
                    </a:lnTo>
                    <a:lnTo>
                      <a:pt x="71" y="176"/>
                    </a:lnTo>
                    <a:lnTo>
                      <a:pt x="67" y="172"/>
                    </a:lnTo>
                    <a:lnTo>
                      <a:pt x="67" y="168"/>
                    </a:lnTo>
                    <a:lnTo>
                      <a:pt x="67" y="168"/>
                    </a:lnTo>
                    <a:lnTo>
                      <a:pt x="71" y="164"/>
                    </a:lnTo>
                    <a:lnTo>
                      <a:pt x="71" y="164"/>
                    </a:lnTo>
                    <a:lnTo>
                      <a:pt x="71" y="160"/>
                    </a:lnTo>
                    <a:lnTo>
                      <a:pt x="67" y="157"/>
                    </a:lnTo>
                    <a:lnTo>
                      <a:pt x="63" y="149"/>
                    </a:lnTo>
                    <a:lnTo>
                      <a:pt x="55" y="145"/>
                    </a:lnTo>
                    <a:lnTo>
                      <a:pt x="55" y="141"/>
                    </a:lnTo>
                    <a:lnTo>
                      <a:pt x="51" y="141"/>
                    </a:lnTo>
                    <a:lnTo>
                      <a:pt x="51" y="141"/>
                    </a:lnTo>
                    <a:lnTo>
                      <a:pt x="51" y="137"/>
                    </a:lnTo>
                    <a:lnTo>
                      <a:pt x="47" y="137"/>
                    </a:lnTo>
                    <a:lnTo>
                      <a:pt x="43" y="133"/>
                    </a:lnTo>
                    <a:lnTo>
                      <a:pt x="43" y="133"/>
                    </a:lnTo>
                    <a:lnTo>
                      <a:pt x="43" y="133"/>
                    </a:lnTo>
                    <a:lnTo>
                      <a:pt x="43" y="129"/>
                    </a:lnTo>
                    <a:lnTo>
                      <a:pt x="47" y="129"/>
                    </a:lnTo>
                    <a:lnTo>
                      <a:pt x="47" y="129"/>
                    </a:lnTo>
                    <a:lnTo>
                      <a:pt x="47" y="125"/>
                    </a:lnTo>
                    <a:lnTo>
                      <a:pt x="51" y="121"/>
                    </a:lnTo>
                    <a:lnTo>
                      <a:pt x="51" y="121"/>
                    </a:lnTo>
                    <a:lnTo>
                      <a:pt x="47" y="118"/>
                    </a:lnTo>
                    <a:lnTo>
                      <a:pt x="47" y="118"/>
                    </a:lnTo>
                    <a:lnTo>
                      <a:pt x="43" y="114"/>
                    </a:lnTo>
                    <a:lnTo>
                      <a:pt x="43" y="114"/>
                    </a:lnTo>
                    <a:lnTo>
                      <a:pt x="40" y="114"/>
                    </a:lnTo>
                    <a:lnTo>
                      <a:pt x="40" y="110"/>
                    </a:lnTo>
                    <a:lnTo>
                      <a:pt x="40" y="106"/>
                    </a:lnTo>
                    <a:lnTo>
                      <a:pt x="40" y="106"/>
                    </a:lnTo>
                    <a:lnTo>
                      <a:pt x="40" y="102"/>
                    </a:lnTo>
                    <a:lnTo>
                      <a:pt x="40" y="102"/>
                    </a:lnTo>
                    <a:lnTo>
                      <a:pt x="36" y="98"/>
                    </a:lnTo>
                    <a:lnTo>
                      <a:pt x="36" y="98"/>
                    </a:lnTo>
                    <a:lnTo>
                      <a:pt x="36" y="94"/>
                    </a:lnTo>
                    <a:lnTo>
                      <a:pt x="32" y="94"/>
                    </a:lnTo>
                    <a:lnTo>
                      <a:pt x="32" y="94"/>
                    </a:lnTo>
                    <a:lnTo>
                      <a:pt x="32" y="94"/>
                    </a:lnTo>
                    <a:lnTo>
                      <a:pt x="32" y="90"/>
                    </a:lnTo>
                    <a:lnTo>
                      <a:pt x="28" y="90"/>
                    </a:lnTo>
                    <a:lnTo>
                      <a:pt x="28" y="90"/>
                    </a:lnTo>
                    <a:lnTo>
                      <a:pt x="28" y="94"/>
                    </a:lnTo>
                    <a:lnTo>
                      <a:pt x="24" y="94"/>
                    </a:lnTo>
                    <a:lnTo>
                      <a:pt x="24" y="94"/>
                    </a:lnTo>
                    <a:lnTo>
                      <a:pt x="24" y="94"/>
                    </a:lnTo>
                    <a:lnTo>
                      <a:pt x="24" y="94"/>
                    </a:lnTo>
                    <a:lnTo>
                      <a:pt x="24" y="94"/>
                    </a:lnTo>
                    <a:lnTo>
                      <a:pt x="20" y="94"/>
                    </a:lnTo>
                    <a:lnTo>
                      <a:pt x="20" y="94"/>
                    </a:lnTo>
                    <a:lnTo>
                      <a:pt x="20" y="94"/>
                    </a:lnTo>
                    <a:lnTo>
                      <a:pt x="16" y="94"/>
                    </a:lnTo>
                    <a:lnTo>
                      <a:pt x="12" y="90"/>
                    </a:lnTo>
                    <a:lnTo>
                      <a:pt x="4" y="86"/>
                    </a:lnTo>
                    <a:lnTo>
                      <a:pt x="4" y="86"/>
                    </a:lnTo>
                    <a:lnTo>
                      <a:pt x="0" y="86"/>
                    </a:lnTo>
                    <a:lnTo>
                      <a:pt x="0" y="78"/>
                    </a:lnTo>
                    <a:lnTo>
                      <a:pt x="0" y="75"/>
                    </a:lnTo>
                    <a:lnTo>
                      <a:pt x="4" y="67"/>
                    </a:lnTo>
                    <a:lnTo>
                      <a:pt x="4" y="67"/>
                    </a:lnTo>
                    <a:lnTo>
                      <a:pt x="4" y="67"/>
                    </a:lnTo>
                    <a:lnTo>
                      <a:pt x="4" y="63"/>
                    </a:lnTo>
                    <a:lnTo>
                      <a:pt x="4" y="63"/>
                    </a:lnTo>
                    <a:lnTo>
                      <a:pt x="0" y="55"/>
                    </a:lnTo>
                    <a:lnTo>
                      <a:pt x="4" y="55"/>
                    </a:lnTo>
                    <a:lnTo>
                      <a:pt x="4" y="51"/>
                    </a:lnTo>
                    <a:lnTo>
                      <a:pt x="8" y="47"/>
                    </a:lnTo>
                    <a:lnTo>
                      <a:pt x="8" y="43"/>
                    </a:lnTo>
                    <a:lnTo>
                      <a:pt x="8" y="43"/>
                    </a:lnTo>
                    <a:lnTo>
                      <a:pt x="16" y="36"/>
                    </a:lnTo>
                    <a:lnTo>
                      <a:pt x="20" y="36"/>
                    </a:lnTo>
                    <a:lnTo>
                      <a:pt x="24" y="28"/>
                    </a:lnTo>
                    <a:lnTo>
                      <a:pt x="24" y="20"/>
                    </a:lnTo>
                    <a:lnTo>
                      <a:pt x="36" y="12"/>
                    </a:lnTo>
                    <a:lnTo>
                      <a:pt x="43" y="12"/>
                    </a:lnTo>
                    <a:lnTo>
                      <a:pt x="55" y="16"/>
                    </a:lnTo>
                    <a:lnTo>
                      <a:pt x="59" y="12"/>
                    </a:lnTo>
                    <a:lnTo>
                      <a:pt x="83" y="0"/>
                    </a:lnTo>
                    <a:lnTo>
                      <a:pt x="86" y="0"/>
                    </a:lnTo>
                    <a:lnTo>
                      <a:pt x="90" y="0"/>
                    </a:lnTo>
                    <a:lnTo>
                      <a:pt x="102" y="0"/>
                    </a:lnTo>
                    <a:lnTo>
                      <a:pt x="102" y="0"/>
                    </a:lnTo>
                    <a:lnTo>
                      <a:pt x="137" y="0"/>
                    </a:lnTo>
                    <a:lnTo>
                      <a:pt x="141" y="0"/>
                    </a:lnTo>
                    <a:lnTo>
                      <a:pt x="149" y="4"/>
                    </a:lnTo>
                    <a:lnTo>
                      <a:pt x="149" y="4"/>
                    </a:lnTo>
                    <a:lnTo>
                      <a:pt x="153" y="8"/>
                    </a:lnTo>
                    <a:lnTo>
                      <a:pt x="157" y="16"/>
                    </a:lnTo>
                    <a:lnTo>
                      <a:pt x="157" y="24"/>
                    </a:lnTo>
                    <a:lnTo>
                      <a:pt x="161" y="24"/>
                    </a:lnTo>
                    <a:lnTo>
                      <a:pt x="168" y="28"/>
                    </a:lnTo>
                    <a:lnTo>
                      <a:pt x="168" y="28"/>
                    </a:lnTo>
                    <a:lnTo>
                      <a:pt x="172" y="32"/>
                    </a:lnTo>
                    <a:lnTo>
                      <a:pt x="176" y="32"/>
                    </a:lnTo>
                    <a:lnTo>
                      <a:pt x="176" y="36"/>
                    </a:lnTo>
                    <a:lnTo>
                      <a:pt x="176" y="36"/>
                    </a:lnTo>
                    <a:lnTo>
                      <a:pt x="176" y="36"/>
                    </a:lnTo>
                    <a:lnTo>
                      <a:pt x="176" y="36"/>
                    </a:lnTo>
                    <a:lnTo>
                      <a:pt x="176" y="36"/>
                    </a:lnTo>
                    <a:lnTo>
                      <a:pt x="176" y="43"/>
                    </a:lnTo>
                    <a:lnTo>
                      <a:pt x="180" y="47"/>
                    </a:lnTo>
                    <a:lnTo>
                      <a:pt x="184" y="51"/>
                    </a:lnTo>
                    <a:lnTo>
                      <a:pt x="188" y="51"/>
                    </a:lnTo>
                    <a:lnTo>
                      <a:pt x="192" y="51"/>
                    </a:lnTo>
                    <a:lnTo>
                      <a:pt x="192" y="55"/>
                    </a:lnTo>
                    <a:lnTo>
                      <a:pt x="192" y="59"/>
                    </a:lnTo>
                    <a:lnTo>
                      <a:pt x="192" y="63"/>
                    </a:lnTo>
                    <a:lnTo>
                      <a:pt x="196" y="67"/>
                    </a:lnTo>
                    <a:lnTo>
                      <a:pt x="196" y="67"/>
                    </a:lnTo>
                    <a:lnTo>
                      <a:pt x="196" y="67"/>
                    </a:lnTo>
                    <a:lnTo>
                      <a:pt x="196" y="67"/>
                    </a:lnTo>
                    <a:lnTo>
                      <a:pt x="200" y="71"/>
                    </a:lnTo>
                    <a:lnTo>
                      <a:pt x="200" y="75"/>
                    </a:lnTo>
                    <a:lnTo>
                      <a:pt x="204" y="78"/>
                    </a:lnTo>
                    <a:lnTo>
                      <a:pt x="208" y="86"/>
                    </a:lnTo>
                    <a:lnTo>
                      <a:pt x="208" y="90"/>
                    </a:lnTo>
                    <a:lnTo>
                      <a:pt x="211" y="90"/>
                    </a:lnTo>
                    <a:lnTo>
                      <a:pt x="211" y="94"/>
                    </a:lnTo>
                    <a:lnTo>
                      <a:pt x="211" y="94"/>
                    </a:lnTo>
                    <a:lnTo>
                      <a:pt x="211" y="98"/>
                    </a:lnTo>
                    <a:lnTo>
                      <a:pt x="211" y="98"/>
                    </a:lnTo>
                    <a:lnTo>
                      <a:pt x="211" y="98"/>
                    </a:lnTo>
                    <a:lnTo>
                      <a:pt x="211" y="98"/>
                    </a:lnTo>
                    <a:lnTo>
                      <a:pt x="211" y="102"/>
                    </a:lnTo>
                    <a:lnTo>
                      <a:pt x="215" y="98"/>
                    </a:lnTo>
                    <a:lnTo>
                      <a:pt x="215" y="102"/>
                    </a:lnTo>
                    <a:lnTo>
                      <a:pt x="219" y="102"/>
                    </a:lnTo>
                    <a:lnTo>
                      <a:pt x="219" y="102"/>
                    </a:lnTo>
                    <a:lnTo>
                      <a:pt x="223" y="106"/>
                    </a:lnTo>
                    <a:lnTo>
                      <a:pt x="227" y="110"/>
                    </a:lnTo>
                    <a:lnTo>
                      <a:pt x="231" y="110"/>
                    </a:lnTo>
                    <a:lnTo>
                      <a:pt x="239" y="110"/>
                    </a:lnTo>
                    <a:lnTo>
                      <a:pt x="239" y="121"/>
                    </a:lnTo>
                    <a:lnTo>
                      <a:pt x="239" y="125"/>
                    </a:lnTo>
                    <a:lnTo>
                      <a:pt x="243" y="125"/>
                    </a:lnTo>
                    <a:lnTo>
                      <a:pt x="251" y="133"/>
                    </a:lnTo>
                    <a:lnTo>
                      <a:pt x="251" y="137"/>
                    </a:lnTo>
                    <a:lnTo>
                      <a:pt x="251" y="137"/>
                    </a:lnTo>
                    <a:lnTo>
                      <a:pt x="251" y="141"/>
                    </a:lnTo>
                    <a:lnTo>
                      <a:pt x="251" y="145"/>
                    </a:lnTo>
                    <a:lnTo>
                      <a:pt x="254" y="149"/>
                    </a:lnTo>
                    <a:lnTo>
                      <a:pt x="254" y="149"/>
                    </a:lnTo>
                    <a:lnTo>
                      <a:pt x="251" y="149"/>
                    </a:lnTo>
                    <a:lnTo>
                      <a:pt x="251" y="153"/>
                    </a:lnTo>
                    <a:lnTo>
                      <a:pt x="251" y="153"/>
                    </a:lnTo>
                    <a:lnTo>
                      <a:pt x="251" y="153"/>
                    </a:lnTo>
                    <a:lnTo>
                      <a:pt x="251" y="157"/>
                    </a:lnTo>
                    <a:lnTo>
                      <a:pt x="251" y="157"/>
                    </a:lnTo>
                    <a:lnTo>
                      <a:pt x="251" y="160"/>
                    </a:lnTo>
                    <a:lnTo>
                      <a:pt x="251" y="160"/>
                    </a:lnTo>
                    <a:lnTo>
                      <a:pt x="254" y="164"/>
                    </a:lnTo>
                    <a:lnTo>
                      <a:pt x="254" y="168"/>
                    </a:lnTo>
                    <a:lnTo>
                      <a:pt x="254" y="168"/>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39" name="Freeform 44">
                <a:extLst>
                  <a:ext uri="{FF2B5EF4-FFF2-40B4-BE49-F238E27FC236}">
                    <a16:creationId xmlns:a16="http://schemas.microsoft.com/office/drawing/2014/main" id="{32F5E887-EEB1-061B-274D-0CDEA2F7FB68}"/>
                  </a:ext>
                </a:extLst>
              </p:cNvPr>
              <p:cNvSpPr>
                <a:spLocks noEditPoints="1"/>
              </p:cNvSpPr>
              <p:nvPr/>
            </p:nvSpPr>
            <p:spPr bwMode="auto">
              <a:xfrm>
                <a:off x="1679575" y="3695700"/>
                <a:ext cx="111125" cy="204788"/>
              </a:xfrm>
              <a:custGeom>
                <a:avLst/>
                <a:gdLst>
                  <a:gd name="T0" fmla="*/ 55 w 70"/>
                  <a:gd name="T1" fmla="*/ 4 h 129"/>
                  <a:gd name="T2" fmla="*/ 51 w 70"/>
                  <a:gd name="T3" fmla="*/ 4 h 129"/>
                  <a:gd name="T4" fmla="*/ 51 w 70"/>
                  <a:gd name="T5" fmla="*/ 8 h 129"/>
                  <a:gd name="T6" fmla="*/ 55 w 70"/>
                  <a:gd name="T7" fmla="*/ 16 h 129"/>
                  <a:gd name="T8" fmla="*/ 55 w 70"/>
                  <a:gd name="T9" fmla="*/ 8 h 129"/>
                  <a:gd name="T10" fmla="*/ 43 w 70"/>
                  <a:gd name="T11" fmla="*/ 4 h 129"/>
                  <a:gd name="T12" fmla="*/ 51 w 70"/>
                  <a:gd name="T13" fmla="*/ 12 h 129"/>
                  <a:gd name="T14" fmla="*/ 51 w 70"/>
                  <a:gd name="T15" fmla="*/ 23 h 129"/>
                  <a:gd name="T16" fmla="*/ 47 w 70"/>
                  <a:gd name="T17" fmla="*/ 27 h 129"/>
                  <a:gd name="T18" fmla="*/ 39 w 70"/>
                  <a:gd name="T19" fmla="*/ 27 h 129"/>
                  <a:gd name="T20" fmla="*/ 47 w 70"/>
                  <a:gd name="T21" fmla="*/ 35 h 129"/>
                  <a:gd name="T22" fmla="*/ 62 w 70"/>
                  <a:gd name="T23" fmla="*/ 43 h 129"/>
                  <a:gd name="T24" fmla="*/ 62 w 70"/>
                  <a:gd name="T25" fmla="*/ 51 h 129"/>
                  <a:gd name="T26" fmla="*/ 66 w 70"/>
                  <a:gd name="T27" fmla="*/ 59 h 129"/>
                  <a:gd name="T28" fmla="*/ 70 w 70"/>
                  <a:gd name="T29" fmla="*/ 66 h 129"/>
                  <a:gd name="T30" fmla="*/ 66 w 70"/>
                  <a:gd name="T31" fmla="*/ 74 h 129"/>
                  <a:gd name="T32" fmla="*/ 59 w 70"/>
                  <a:gd name="T33" fmla="*/ 70 h 129"/>
                  <a:gd name="T34" fmla="*/ 59 w 70"/>
                  <a:gd name="T35" fmla="*/ 78 h 129"/>
                  <a:gd name="T36" fmla="*/ 59 w 70"/>
                  <a:gd name="T37" fmla="*/ 82 h 129"/>
                  <a:gd name="T38" fmla="*/ 59 w 70"/>
                  <a:gd name="T39" fmla="*/ 82 h 129"/>
                  <a:gd name="T40" fmla="*/ 59 w 70"/>
                  <a:gd name="T41" fmla="*/ 94 h 129"/>
                  <a:gd name="T42" fmla="*/ 55 w 70"/>
                  <a:gd name="T43" fmla="*/ 98 h 129"/>
                  <a:gd name="T44" fmla="*/ 59 w 70"/>
                  <a:gd name="T45" fmla="*/ 105 h 129"/>
                  <a:gd name="T46" fmla="*/ 55 w 70"/>
                  <a:gd name="T47" fmla="*/ 98 h 129"/>
                  <a:gd name="T48" fmla="*/ 55 w 70"/>
                  <a:gd name="T49" fmla="*/ 113 h 129"/>
                  <a:gd name="T50" fmla="*/ 51 w 70"/>
                  <a:gd name="T51" fmla="*/ 98 h 129"/>
                  <a:gd name="T52" fmla="*/ 51 w 70"/>
                  <a:gd name="T53" fmla="*/ 109 h 129"/>
                  <a:gd name="T54" fmla="*/ 51 w 70"/>
                  <a:gd name="T55" fmla="*/ 113 h 129"/>
                  <a:gd name="T56" fmla="*/ 47 w 70"/>
                  <a:gd name="T57" fmla="*/ 117 h 129"/>
                  <a:gd name="T58" fmla="*/ 43 w 70"/>
                  <a:gd name="T59" fmla="*/ 117 h 129"/>
                  <a:gd name="T60" fmla="*/ 47 w 70"/>
                  <a:gd name="T61" fmla="*/ 109 h 129"/>
                  <a:gd name="T62" fmla="*/ 43 w 70"/>
                  <a:gd name="T63" fmla="*/ 113 h 129"/>
                  <a:gd name="T64" fmla="*/ 39 w 70"/>
                  <a:gd name="T65" fmla="*/ 117 h 129"/>
                  <a:gd name="T66" fmla="*/ 35 w 70"/>
                  <a:gd name="T67" fmla="*/ 121 h 129"/>
                  <a:gd name="T68" fmla="*/ 31 w 70"/>
                  <a:gd name="T69" fmla="*/ 129 h 129"/>
                  <a:gd name="T70" fmla="*/ 19 w 70"/>
                  <a:gd name="T71" fmla="*/ 129 h 129"/>
                  <a:gd name="T72" fmla="*/ 19 w 70"/>
                  <a:gd name="T73" fmla="*/ 121 h 129"/>
                  <a:gd name="T74" fmla="*/ 19 w 70"/>
                  <a:gd name="T75" fmla="*/ 109 h 129"/>
                  <a:gd name="T76" fmla="*/ 16 w 70"/>
                  <a:gd name="T77" fmla="*/ 101 h 129"/>
                  <a:gd name="T78" fmla="*/ 16 w 70"/>
                  <a:gd name="T79" fmla="*/ 94 h 129"/>
                  <a:gd name="T80" fmla="*/ 16 w 70"/>
                  <a:gd name="T81" fmla="*/ 90 h 129"/>
                  <a:gd name="T82" fmla="*/ 16 w 70"/>
                  <a:gd name="T83" fmla="*/ 86 h 129"/>
                  <a:gd name="T84" fmla="*/ 16 w 70"/>
                  <a:gd name="T85" fmla="*/ 78 h 129"/>
                  <a:gd name="T86" fmla="*/ 4 w 70"/>
                  <a:gd name="T87" fmla="*/ 66 h 129"/>
                  <a:gd name="T88" fmla="*/ 0 w 70"/>
                  <a:gd name="T89" fmla="*/ 43 h 129"/>
                  <a:gd name="T90" fmla="*/ 23 w 70"/>
                  <a:gd name="T91" fmla="*/ 39 h 129"/>
                  <a:gd name="T92" fmla="*/ 27 w 70"/>
                  <a:gd name="T93" fmla="*/ 39 h 129"/>
                  <a:gd name="T94" fmla="*/ 23 w 70"/>
                  <a:gd name="T95" fmla="*/ 31 h 129"/>
                  <a:gd name="T96" fmla="*/ 12 w 70"/>
                  <a:gd name="T97" fmla="*/ 19 h 129"/>
                  <a:gd name="T98" fmla="*/ 12 w 70"/>
                  <a:gd name="T99" fmla="*/ 16 h 129"/>
                  <a:gd name="T100" fmla="*/ 23 w 70"/>
                  <a:gd name="T101" fmla="*/ 12 h 129"/>
                  <a:gd name="T102" fmla="*/ 39 w 70"/>
                  <a:gd name="T103" fmla="*/ 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 h="129">
                    <a:moveTo>
                      <a:pt x="55" y="8"/>
                    </a:moveTo>
                    <a:lnTo>
                      <a:pt x="55" y="8"/>
                    </a:lnTo>
                    <a:lnTo>
                      <a:pt x="55" y="4"/>
                    </a:lnTo>
                    <a:lnTo>
                      <a:pt x="51" y="0"/>
                    </a:lnTo>
                    <a:lnTo>
                      <a:pt x="47" y="0"/>
                    </a:lnTo>
                    <a:lnTo>
                      <a:pt x="51" y="4"/>
                    </a:lnTo>
                    <a:lnTo>
                      <a:pt x="51" y="4"/>
                    </a:lnTo>
                    <a:lnTo>
                      <a:pt x="51" y="4"/>
                    </a:lnTo>
                    <a:lnTo>
                      <a:pt x="51" y="8"/>
                    </a:lnTo>
                    <a:lnTo>
                      <a:pt x="51" y="12"/>
                    </a:lnTo>
                    <a:lnTo>
                      <a:pt x="55" y="16"/>
                    </a:lnTo>
                    <a:lnTo>
                      <a:pt x="55" y="16"/>
                    </a:lnTo>
                    <a:lnTo>
                      <a:pt x="55" y="19"/>
                    </a:lnTo>
                    <a:lnTo>
                      <a:pt x="55" y="16"/>
                    </a:lnTo>
                    <a:lnTo>
                      <a:pt x="55" y="8"/>
                    </a:lnTo>
                    <a:moveTo>
                      <a:pt x="39" y="4"/>
                    </a:moveTo>
                    <a:lnTo>
                      <a:pt x="39" y="4"/>
                    </a:lnTo>
                    <a:lnTo>
                      <a:pt x="43" y="4"/>
                    </a:lnTo>
                    <a:lnTo>
                      <a:pt x="47" y="4"/>
                    </a:lnTo>
                    <a:lnTo>
                      <a:pt x="51" y="8"/>
                    </a:lnTo>
                    <a:lnTo>
                      <a:pt x="51" y="12"/>
                    </a:lnTo>
                    <a:lnTo>
                      <a:pt x="51" y="16"/>
                    </a:lnTo>
                    <a:lnTo>
                      <a:pt x="51" y="19"/>
                    </a:lnTo>
                    <a:lnTo>
                      <a:pt x="51" y="23"/>
                    </a:lnTo>
                    <a:lnTo>
                      <a:pt x="51" y="27"/>
                    </a:lnTo>
                    <a:lnTo>
                      <a:pt x="51" y="31"/>
                    </a:lnTo>
                    <a:lnTo>
                      <a:pt x="47" y="27"/>
                    </a:lnTo>
                    <a:lnTo>
                      <a:pt x="43" y="27"/>
                    </a:lnTo>
                    <a:lnTo>
                      <a:pt x="39" y="27"/>
                    </a:lnTo>
                    <a:lnTo>
                      <a:pt x="39" y="27"/>
                    </a:lnTo>
                    <a:lnTo>
                      <a:pt x="43" y="31"/>
                    </a:lnTo>
                    <a:lnTo>
                      <a:pt x="47" y="35"/>
                    </a:lnTo>
                    <a:lnTo>
                      <a:pt x="47" y="35"/>
                    </a:lnTo>
                    <a:lnTo>
                      <a:pt x="51" y="35"/>
                    </a:lnTo>
                    <a:lnTo>
                      <a:pt x="55" y="43"/>
                    </a:lnTo>
                    <a:lnTo>
                      <a:pt x="62" y="43"/>
                    </a:lnTo>
                    <a:lnTo>
                      <a:pt x="62" y="43"/>
                    </a:lnTo>
                    <a:lnTo>
                      <a:pt x="62" y="47"/>
                    </a:lnTo>
                    <a:lnTo>
                      <a:pt x="62" y="51"/>
                    </a:lnTo>
                    <a:lnTo>
                      <a:pt x="62" y="55"/>
                    </a:lnTo>
                    <a:lnTo>
                      <a:pt x="62" y="59"/>
                    </a:lnTo>
                    <a:lnTo>
                      <a:pt x="66" y="59"/>
                    </a:lnTo>
                    <a:lnTo>
                      <a:pt x="70" y="62"/>
                    </a:lnTo>
                    <a:lnTo>
                      <a:pt x="70" y="66"/>
                    </a:lnTo>
                    <a:lnTo>
                      <a:pt x="70" y="66"/>
                    </a:lnTo>
                    <a:lnTo>
                      <a:pt x="70" y="70"/>
                    </a:lnTo>
                    <a:lnTo>
                      <a:pt x="66" y="70"/>
                    </a:lnTo>
                    <a:lnTo>
                      <a:pt x="66" y="74"/>
                    </a:lnTo>
                    <a:lnTo>
                      <a:pt x="66" y="74"/>
                    </a:lnTo>
                    <a:lnTo>
                      <a:pt x="62" y="74"/>
                    </a:lnTo>
                    <a:lnTo>
                      <a:pt x="59" y="70"/>
                    </a:lnTo>
                    <a:lnTo>
                      <a:pt x="59" y="70"/>
                    </a:lnTo>
                    <a:lnTo>
                      <a:pt x="59" y="74"/>
                    </a:lnTo>
                    <a:lnTo>
                      <a:pt x="59" y="78"/>
                    </a:lnTo>
                    <a:lnTo>
                      <a:pt x="59" y="78"/>
                    </a:lnTo>
                    <a:lnTo>
                      <a:pt x="59" y="78"/>
                    </a:lnTo>
                    <a:lnTo>
                      <a:pt x="59" y="82"/>
                    </a:lnTo>
                    <a:lnTo>
                      <a:pt x="59" y="82"/>
                    </a:lnTo>
                    <a:lnTo>
                      <a:pt x="59" y="82"/>
                    </a:lnTo>
                    <a:lnTo>
                      <a:pt x="59" y="82"/>
                    </a:lnTo>
                    <a:lnTo>
                      <a:pt x="55" y="86"/>
                    </a:lnTo>
                    <a:lnTo>
                      <a:pt x="55" y="90"/>
                    </a:lnTo>
                    <a:lnTo>
                      <a:pt x="59" y="94"/>
                    </a:lnTo>
                    <a:lnTo>
                      <a:pt x="59" y="98"/>
                    </a:lnTo>
                    <a:lnTo>
                      <a:pt x="55" y="94"/>
                    </a:lnTo>
                    <a:lnTo>
                      <a:pt x="55" y="98"/>
                    </a:lnTo>
                    <a:lnTo>
                      <a:pt x="59" y="105"/>
                    </a:lnTo>
                    <a:lnTo>
                      <a:pt x="59" y="109"/>
                    </a:lnTo>
                    <a:lnTo>
                      <a:pt x="59" y="105"/>
                    </a:lnTo>
                    <a:lnTo>
                      <a:pt x="55" y="105"/>
                    </a:lnTo>
                    <a:lnTo>
                      <a:pt x="55" y="101"/>
                    </a:lnTo>
                    <a:lnTo>
                      <a:pt x="55" y="98"/>
                    </a:lnTo>
                    <a:lnTo>
                      <a:pt x="55" y="101"/>
                    </a:lnTo>
                    <a:lnTo>
                      <a:pt x="55" y="109"/>
                    </a:lnTo>
                    <a:lnTo>
                      <a:pt x="55" y="113"/>
                    </a:lnTo>
                    <a:lnTo>
                      <a:pt x="55" y="109"/>
                    </a:lnTo>
                    <a:lnTo>
                      <a:pt x="51" y="98"/>
                    </a:lnTo>
                    <a:lnTo>
                      <a:pt x="51" y="98"/>
                    </a:lnTo>
                    <a:lnTo>
                      <a:pt x="51" y="101"/>
                    </a:lnTo>
                    <a:lnTo>
                      <a:pt x="51" y="105"/>
                    </a:lnTo>
                    <a:lnTo>
                      <a:pt x="51" y="109"/>
                    </a:lnTo>
                    <a:lnTo>
                      <a:pt x="51" y="109"/>
                    </a:lnTo>
                    <a:lnTo>
                      <a:pt x="51" y="109"/>
                    </a:lnTo>
                    <a:lnTo>
                      <a:pt x="51" y="113"/>
                    </a:lnTo>
                    <a:lnTo>
                      <a:pt x="51" y="113"/>
                    </a:lnTo>
                    <a:lnTo>
                      <a:pt x="51" y="117"/>
                    </a:lnTo>
                    <a:lnTo>
                      <a:pt x="47" y="117"/>
                    </a:lnTo>
                    <a:lnTo>
                      <a:pt x="47" y="121"/>
                    </a:lnTo>
                    <a:lnTo>
                      <a:pt x="43" y="117"/>
                    </a:lnTo>
                    <a:lnTo>
                      <a:pt x="43" y="117"/>
                    </a:lnTo>
                    <a:lnTo>
                      <a:pt x="47" y="113"/>
                    </a:lnTo>
                    <a:lnTo>
                      <a:pt x="47" y="113"/>
                    </a:lnTo>
                    <a:lnTo>
                      <a:pt x="47" y="109"/>
                    </a:lnTo>
                    <a:lnTo>
                      <a:pt x="47" y="109"/>
                    </a:lnTo>
                    <a:lnTo>
                      <a:pt x="43" y="113"/>
                    </a:lnTo>
                    <a:lnTo>
                      <a:pt x="43" y="113"/>
                    </a:lnTo>
                    <a:lnTo>
                      <a:pt x="39" y="117"/>
                    </a:lnTo>
                    <a:lnTo>
                      <a:pt x="39" y="117"/>
                    </a:lnTo>
                    <a:lnTo>
                      <a:pt x="39" y="117"/>
                    </a:lnTo>
                    <a:lnTo>
                      <a:pt x="35" y="117"/>
                    </a:lnTo>
                    <a:lnTo>
                      <a:pt x="35" y="113"/>
                    </a:lnTo>
                    <a:lnTo>
                      <a:pt x="35" y="121"/>
                    </a:lnTo>
                    <a:lnTo>
                      <a:pt x="35" y="125"/>
                    </a:lnTo>
                    <a:lnTo>
                      <a:pt x="31" y="129"/>
                    </a:lnTo>
                    <a:lnTo>
                      <a:pt x="31" y="129"/>
                    </a:lnTo>
                    <a:lnTo>
                      <a:pt x="19" y="129"/>
                    </a:lnTo>
                    <a:lnTo>
                      <a:pt x="19" y="129"/>
                    </a:lnTo>
                    <a:lnTo>
                      <a:pt x="19" y="129"/>
                    </a:lnTo>
                    <a:lnTo>
                      <a:pt x="19" y="125"/>
                    </a:lnTo>
                    <a:lnTo>
                      <a:pt x="19" y="121"/>
                    </a:lnTo>
                    <a:lnTo>
                      <a:pt x="19" y="121"/>
                    </a:lnTo>
                    <a:lnTo>
                      <a:pt x="19" y="117"/>
                    </a:lnTo>
                    <a:lnTo>
                      <a:pt x="19" y="109"/>
                    </a:lnTo>
                    <a:lnTo>
                      <a:pt x="19" y="109"/>
                    </a:lnTo>
                    <a:lnTo>
                      <a:pt x="19" y="105"/>
                    </a:lnTo>
                    <a:lnTo>
                      <a:pt x="16" y="101"/>
                    </a:lnTo>
                    <a:lnTo>
                      <a:pt x="16" y="101"/>
                    </a:lnTo>
                    <a:lnTo>
                      <a:pt x="16" y="98"/>
                    </a:lnTo>
                    <a:lnTo>
                      <a:pt x="16" y="98"/>
                    </a:lnTo>
                    <a:lnTo>
                      <a:pt x="16" y="94"/>
                    </a:lnTo>
                    <a:lnTo>
                      <a:pt x="16" y="94"/>
                    </a:lnTo>
                    <a:lnTo>
                      <a:pt x="16" y="94"/>
                    </a:lnTo>
                    <a:lnTo>
                      <a:pt x="16" y="90"/>
                    </a:lnTo>
                    <a:lnTo>
                      <a:pt x="19" y="90"/>
                    </a:lnTo>
                    <a:lnTo>
                      <a:pt x="19" y="90"/>
                    </a:lnTo>
                    <a:lnTo>
                      <a:pt x="16" y="86"/>
                    </a:lnTo>
                    <a:lnTo>
                      <a:pt x="16" y="82"/>
                    </a:lnTo>
                    <a:lnTo>
                      <a:pt x="16" y="78"/>
                    </a:lnTo>
                    <a:lnTo>
                      <a:pt x="16" y="78"/>
                    </a:lnTo>
                    <a:lnTo>
                      <a:pt x="16" y="74"/>
                    </a:lnTo>
                    <a:lnTo>
                      <a:pt x="8" y="66"/>
                    </a:lnTo>
                    <a:lnTo>
                      <a:pt x="4" y="66"/>
                    </a:lnTo>
                    <a:lnTo>
                      <a:pt x="4" y="62"/>
                    </a:lnTo>
                    <a:lnTo>
                      <a:pt x="4" y="51"/>
                    </a:lnTo>
                    <a:lnTo>
                      <a:pt x="0" y="43"/>
                    </a:lnTo>
                    <a:lnTo>
                      <a:pt x="0" y="43"/>
                    </a:lnTo>
                    <a:lnTo>
                      <a:pt x="4" y="43"/>
                    </a:lnTo>
                    <a:lnTo>
                      <a:pt x="23" y="39"/>
                    </a:lnTo>
                    <a:lnTo>
                      <a:pt x="23" y="39"/>
                    </a:lnTo>
                    <a:lnTo>
                      <a:pt x="27" y="39"/>
                    </a:lnTo>
                    <a:lnTo>
                      <a:pt x="27" y="39"/>
                    </a:lnTo>
                    <a:lnTo>
                      <a:pt x="27" y="39"/>
                    </a:lnTo>
                    <a:lnTo>
                      <a:pt x="27" y="35"/>
                    </a:lnTo>
                    <a:lnTo>
                      <a:pt x="23" y="31"/>
                    </a:lnTo>
                    <a:lnTo>
                      <a:pt x="19" y="27"/>
                    </a:lnTo>
                    <a:lnTo>
                      <a:pt x="12" y="23"/>
                    </a:lnTo>
                    <a:lnTo>
                      <a:pt x="12" y="19"/>
                    </a:lnTo>
                    <a:lnTo>
                      <a:pt x="12" y="19"/>
                    </a:lnTo>
                    <a:lnTo>
                      <a:pt x="12" y="19"/>
                    </a:lnTo>
                    <a:lnTo>
                      <a:pt x="12" y="16"/>
                    </a:lnTo>
                    <a:lnTo>
                      <a:pt x="19" y="8"/>
                    </a:lnTo>
                    <a:lnTo>
                      <a:pt x="19" y="8"/>
                    </a:lnTo>
                    <a:lnTo>
                      <a:pt x="23" y="12"/>
                    </a:lnTo>
                    <a:lnTo>
                      <a:pt x="27" y="4"/>
                    </a:lnTo>
                    <a:lnTo>
                      <a:pt x="31" y="4"/>
                    </a:lnTo>
                    <a:lnTo>
                      <a:pt x="39" y="4"/>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40" name="Freeform 45">
                <a:extLst>
                  <a:ext uri="{FF2B5EF4-FFF2-40B4-BE49-F238E27FC236}">
                    <a16:creationId xmlns:a16="http://schemas.microsoft.com/office/drawing/2014/main" id="{163EF054-4A8F-2D65-9D5D-49CF68DC12DC}"/>
                  </a:ext>
                </a:extLst>
              </p:cNvPr>
              <p:cNvSpPr>
                <a:spLocks noEditPoints="1"/>
              </p:cNvSpPr>
              <p:nvPr/>
            </p:nvSpPr>
            <p:spPr bwMode="auto">
              <a:xfrm>
                <a:off x="1797050" y="3640138"/>
                <a:ext cx="174625" cy="247650"/>
              </a:xfrm>
              <a:custGeom>
                <a:avLst/>
                <a:gdLst>
                  <a:gd name="T0" fmla="*/ 35 w 110"/>
                  <a:gd name="T1" fmla="*/ 129 h 156"/>
                  <a:gd name="T2" fmla="*/ 31 w 110"/>
                  <a:gd name="T3" fmla="*/ 133 h 156"/>
                  <a:gd name="T4" fmla="*/ 31 w 110"/>
                  <a:gd name="T5" fmla="*/ 133 h 156"/>
                  <a:gd name="T6" fmla="*/ 31 w 110"/>
                  <a:gd name="T7" fmla="*/ 129 h 156"/>
                  <a:gd name="T8" fmla="*/ 31 w 110"/>
                  <a:gd name="T9" fmla="*/ 129 h 156"/>
                  <a:gd name="T10" fmla="*/ 35 w 110"/>
                  <a:gd name="T11" fmla="*/ 125 h 156"/>
                  <a:gd name="T12" fmla="*/ 51 w 110"/>
                  <a:gd name="T13" fmla="*/ 129 h 156"/>
                  <a:gd name="T14" fmla="*/ 51 w 110"/>
                  <a:gd name="T15" fmla="*/ 136 h 156"/>
                  <a:gd name="T16" fmla="*/ 51 w 110"/>
                  <a:gd name="T17" fmla="*/ 140 h 156"/>
                  <a:gd name="T18" fmla="*/ 47 w 110"/>
                  <a:gd name="T19" fmla="*/ 140 h 156"/>
                  <a:gd name="T20" fmla="*/ 43 w 110"/>
                  <a:gd name="T21" fmla="*/ 136 h 156"/>
                  <a:gd name="T22" fmla="*/ 47 w 110"/>
                  <a:gd name="T23" fmla="*/ 129 h 156"/>
                  <a:gd name="T24" fmla="*/ 47 w 110"/>
                  <a:gd name="T25" fmla="*/ 133 h 156"/>
                  <a:gd name="T26" fmla="*/ 51 w 110"/>
                  <a:gd name="T27" fmla="*/ 129 h 156"/>
                  <a:gd name="T28" fmla="*/ 86 w 110"/>
                  <a:gd name="T29" fmla="*/ 8 h 156"/>
                  <a:gd name="T30" fmla="*/ 86 w 110"/>
                  <a:gd name="T31" fmla="*/ 15 h 156"/>
                  <a:gd name="T32" fmla="*/ 82 w 110"/>
                  <a:gd name="T33" fmla="*/ 19 h 156"/>
                  <a:gd name="T34" fmla="*/ 71 w 110"/>
                  <a:gd name="T35" fmla="*/ 35 h 156"/>
                  <a:gd name="T36" fmla="*/ 71 w 110"/>
                  <a:gd name="T37" fmla="*/ 27 h 156"/>
                  <a:gd name="T38" fmla="*/ 67 w 110"/>
                  <a:gd name="T39" fmla="*/ 23 h 156"/>
                  <a:gd name="T40" fmla="*/ 59 w 110"/>
                  <a:gd name="T41" fmla="*/ 19 h 156"/>
                  <a:gd name="T42" fmla="*/ 47 w 110"/>
                  <a:gd name="T43" fmla="*/ 15 h 156"/>
                  <a:gd name="T44" fmla="*/ 35 w 110"/>
                  <a:gd name="T45" fmla="*/ 27 h 156"/>
                  <a:gd name="T46" fmla="*/ 24 w 110"/>
                  <a:gd name="T47" fmla="*/ 31 h 156"/>
                  <a:gd name="T48" fmla="*/ 20 w 110"/>
                  <a:gd name="T49" fmla="*/ 39 h 156"/>
                  <a:gd name="T50" fmla="*/ 16 w 110"/>
                  <a:gd name="T51" fmla="*/ 47 h 156"/>
                  <a:gd name="T52" fmla="*/ 12 w 110"/>
                  <a:gd name="T53" fmla="*/ 58 h 156"/>
                  <a:gd name="T54" fmla="*/ 8 w 110"/>
                  <a:gd name="T55" fmla="*/ 66 h 156"/>
                  <a:gd name="T56" fmla="*/ 8 w 110"/>
                  <a:gd name="T57" fmla="*/ 74 h 156"/>
                  <a:gd name="T58" fmla="*/ 4 w 110"/>
                  <a:gd name="T59" fmla="*/ 70 h 156"/>
                  <a:gd name="T60" fmla="*/ 0 w 110"/>
                  <a:gd name="T61" fmla="*/ 70 h 156"/>
                  <a:gd name="T62" fmla="*/ 4 w 110"/>
                  <a:gd name="T63" fmla="*/ 82 h 156"/>
                  <a:gd name="T64" fmla="*/ 4 w 110"/>
                  <a:gd name="T65" fmla="*/ 86 h 156"/>
                  <a:gd name="T66" fmla="*/ 12 w 110"/>
                  <a:gd name="T67" fmla="*/ 97 h 156"/>
                  <a:gd name="T68" fmla="*/ 16 w 110"/>
                  <a:gd name="T69" fmla="*/ 94 h 156"/>
                  <a:gd name="T70" fmla="*/ 20 w 110"/>
                  <a:gd name="T71" fmla="*/ 97 h 156"/>
                  <a:gd name="T72" fmla="*/ 20 w 110"/>
                  <a:gd name="T73" fmla="*/ 109 h 156"/>
                  <a:gd name="T74" fmla="*/ 24 w 110"/>
                  <a:gd name="T75" fmla="*/ 113 h 156"/>
                  <a:gd name="T76" fmla="*/ 28 w 110"/>
                  <a:gd name="T77" fmla="*/ 121 h 156"/>
                  <a:gd name="T78" fmla="*/ 31 w 110"/>
                  <a:gd name="T79" fmla="*/ 117 h 156"/>
                  <a:gd name="T80" fmla="*/ 31 w 110"/>
                  <a:gd name="T81" fmla="*/ 117 h 156"/>
                  <a:gd name="T82" fmla="*/ 35 w 110"/>
                  <a:gd name="T83" fmla="*/ 121 h 156"/>
                  <a:gd name="T84" fmla="*/ 35 w 110"/>
                  <a:gd name="T85" fmla="*/ 113 h 156"/>
                  <a:gd name="T86" fmla="*/ 43 w 110"/>
                  <a:gd name="T87" fmla="*/ 121 h 156"/>
                  <a:gd name="T88" fmla="*/ 51 w 110"/>
                  <a:gd name="T89" fmla="*/ 121 h 156"/>
                  <a:gd name="T90" fmla="*/ 55 w 110"/>
                  <a:gd name="T91" fmla="*/ 121 h 156"/>
                  <a:gd name="T92" fmla="*/ 55 w 110"/>
                  <a:gd name="T93" fmla="*/ 113 h 156"/>
                  <a:gd name="T94" fmla="*/ 59 w 110"/>
                  <a:gd name="T95" fmla="*/ 113 h 156"/>
                  <a:gd name="T96" fmla="*/ 59 w 110"/>
                  <a:gd name="T97" fmla="*/ 117 h 156"/>
                  <a:gd name="T98" fmla="*/ 59 w 110"/>
                  <a:gd name="T99" fmla="*/ 117 h 156"/>
                  <a:gd name="T100" fmla="*/ 59 w 110"/>
                  <a:gd name="T101" fmla="*/ 121 h 156"/>
                  <a:gd name="T102" fmla="*/ 71 w 110"/>
                  <a:gd name="T103" fmla="*/ 121 h 156"/>
                  <a:gd name="T104" fmla="*/ 78 w 110"/>
                  <a:gd name="T105" fmla="*/ 129 h 156"/>
                  <a:gd name="T106" fmla="*/ 86 w 110"/>
                  <a:gd name="T107" fmla="*/ 140 h 156"/>
                  <a:gd name="T108" fmla="*/ 98 w 110"/>
                  <a:gd name="T109" fmla="*/ 156 h 156"/>
                  <a:gd name="T110" fmla="*/ 106 w 110"/>
                  <a:gd name="T111" fmla="*/ 136 h 156"/>
                  <a:gd name="T112" fmla="*/ 106 w 110"/>
                  <a:gd name="T113" fmla="*/ 113 h 156"/>
                  <a:gd name="T114" fmla="*/ 110 w 110"/>
                  <a:gd name="T115" fmla="*/ 94 h 156"/>
                  <a:gd name="T116" fmla="*/ 90 w 110"/>
                  <a:gd name="T117" fmla="*/ 43 h 156"/>
                  <a:gd name="T118" fmla="*/ 98 w 110"/>
                  <a:gd name="T119" fmla="*/ 27 h 156"/>
                  <a:gd name="T120" fmla="*/ 102 w 110"/>
                  <a:gd name="T121" fmla="*/ 12 h 156"/>
                  <a:gd name="T122" fmla="*/ 98 w 110"/>
                  <a:gd name="T123"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 h="156">
                    <a:moveTo>
                      <a:pt x="35" y="129"/>
                    </a:moveTo>
                    <a:lnTo>
                      <a:pt x="35" y="129"/>
                    </a:lnTo>
                    <a:lnTo>
                      <a:pt x="35" y="129"/>
                    </a:lnTo>
                    <a:lnTo>
                      <a:pt x="35" y="129"/>
                    </a:lnTo>
                    <a:lnTo>
                      <a:pt x="35" y="133"/>
                    </a:lnTo>
                    <a:lnTo>
                      <a:pt x="35" y="133"/>
                    </a:lnTo>
                    <a:lnTo>
                      <a:pt x="35" y="133"/>
                    </a:lnTo>
                    <a:lnTo>
                      <a:pt x="31" y="133"/>
                    </a:lnTo>
                    <a:lnTo>
                      <a:pt x="31" y="133"/>
                    </a:lnTo>
                    <a:lnTo>
                      <a:pt x="31" y="133"/>
                    </a:lnTo>
                    <a:lnTo>
                      <a:pt x="31" y="133"/>
                    </a:lnTo>
                    <a:lnTo>
                      <a:pt x="31" y="133"/>
                    </a:lnTo>
                    <a:lnTo>
                      <a:pt x="28" y="129"/>
                    </a:lnTo>
                    <a:lnTo>
                      <a:pt x="28" y="129"/>
                    </a:lnTo>
                    <a:lnTo>
                      <a:pt x="31" y="129"/>
                    </a:lnTo>
                    <a:lnTo>
                      <a:pt x="31" y="129"/>
                    </a:lnTo>
                    <a:lnTo>
                      <a:pt x="31" y="129"/>
                    </a:lnTo>
                    <a:lnTo>
                      <a:pt x="31" y="129"/>
                    </a:lnTo>
                    <a:lnTo>
                      <a:pt x="31" y="129"/>
                    </a:lnTo>
                    <a:lnTo>
                      <a:pt x="31" y="129"/>
                    </a:lnTo>
                    <a:lnTo>
                      <a:pt x="31" y="129"/>
                    </a:lnTo>
                    <a:lnTo>
                      <a:pt x="31" y="129"/>
                    </a:lnTo>
                    <a:lnTo>
                      <a:pt x="31" y="129"/>
                    </a:lnTo>
                    <a:lnTo>
                      <a:pt x="35" y="125"/>
                    </a:lnTo>
                    <a:lnTo>
                      <a:pt x="35" y="125"/>
                    </a:lnTo>
                    <a:lnTo>
                      <a:pt x="35" y="129"/>
                    </a:lnTo>
                    <a:moveTo>
                      <a:pt x="51" y="129"/>
                    </a:moveTo>
                    <a:lnTo>
                      <a:pt x="51" y="129"/>
                    </a:lnTo>
                    <a:lnTo>
                      <a:pt x="51" y="133"/>
                    </a:lnTo>
                    <a:lnTo>
                      <a:pt x="51" y="133"/>
                    </a:lnTo>
                    <a:lnTo>
                      <a:pt x="51" y="133"/>
                    </a:lnTo>
                    <a:lnTo>
                      <a:pt x="51" y="136"/>
                    </a:lnTo>
                    <a:lnTo>
                      <a:pt x="51" y="136"/>
                    </a:lnTo>
                    <a:lnTo>
                      <a:pt x="51" y="136"/>
                    </a:lnTo>
                    <a:lnTo>
                      <a:pt x="51" y="136"/>
                    </a:lnTo>
                    <a:lnTo>
                      <a:pt x="51" y="140"/>
                    </a:lnTo>
                    <a:lnTo>
                      <a:pt x="47" y="140"/>
                    </a:lnTo>
                    <a:lnTo>
                      <a:pt x="47" y="140"/>
                    </a:lnTo>
                    <a:lnTo>
                      <a:pt x="47" y="140"/>
                    </a:lnTo>
                    <a:lnTo>
                      <a:pt x="47" y="140"/>
                    </a:lnTo>
                    <a:lnTo>
                      <a:pt x="47" y="140"/>
                    </a:lnTo>
                    <a:lnTo>
                      <a:pt x="47" y="140"/>
                    </a:lnTo>
                    <a:lnTo>
                      <a:pt x="43" y="140"/>
                    </a:lnTo>
                    <a:lnTo>
                      <a:pt x="43" y="136"/>
                    </a:lnTo>
                    <a:lnTo>
                      <a:pt x="43" y="133"/>
                    </a:lnTo>
                    <a:lnTo>
                      <a:pt x="43" y="133"/>
                    </a:lnTo>
                    <a:lnTo>
                      <a:pt x="43" y="129"/>
                    </a:lnTo>
                    <a:lnTo>
                      <a:pt x="47" y="129"/>
                    </a:lnTo>
                    <a:lnTo>
                      <a:pt x="47" y="129"/>
                    </a:lnTo>
                    <a:lnTo>
                      <a:pt x="47" y="129"/>
                    </a:lnTo>
                    <a:lnTo>
                      <a:pt x="47" y="133"/>
                    </a:lnTo>
                    <a:lnTo>
                      <a:pt x="47" y="133"/>
                    </a:lnTo>
                    <a:lnTo>
                      <a:pt x="51" y="133"/>
                    </a:lnTo>
                    <a:lnTo>
                      <a:pt x="51" y="133"/>
                    </a:lnTo>
                    <a:lnTo>
                      <a:pt x="51" y="129"/>
                    </a:lnTo>
                    <a:lnTo>
                      <a:pt x="51" y="129"/>
                    </a:lnTo>
                    <a:moveTo>
                      <a:pt x="90" y="8"/>
                    </a:moveTo>
                    <a:lnTo>
                      <a:pt x="90" y="8"/>
                    </a:lnTo>
                    <a:lnTo>
                      <a:pt x="86" y="8"/>
                    </a:lnTo>
                    <a:lnTo>
                      <a:pt x="86" y="8"/>
                    </a:lnTo>
                    <a:lnTo>
                      <a:pt x="86" y="12"/>
                    </a:lnTo>
                    <a:lnTo>
                      <a:pt x="86" y="12"/>
                    </a:lnTo>
                    <a:lnTo>
                      <a:pt x="86" y="15"/>
                    </a:lnTo>
                    <a:lnTo>
                      <a:pt x="86" y="15"/>
                    </a:lnTo>
                    <a:lnTo>
                      <a:pt x="86" y="15"/>
                    </a:lnTo>
                    <a:lnTo>
                      <a:pt x="86" y="19"/>
                    </a:lnTo>
                    <a:lnTo>
                      <a:pt x="82" y="19"/>
                    </a:lnTo>
                    <a:lnTo>
                      <a:pt x="82" y="19"/>
                    </a:lnTo>
                    <a:lnTo>
                      <a:pt x="78" y="23"/>
                    </a:lnTo>
                    <a:lnTo>
                      <a:pt x="74" y="35"/>
                    </a:lnTo>
                    <a:lnTo>
                      <a:pt x="71" y="35"/>
                    </a:lnTo>
                    <a:lnTo>
                      <a:pt x="71" y="35"/>
                    </a:lnTo>
                    <a:lnTo>
                      <a:pt x="71" y="35"/>
                    </a:lnTo>
                    <a:lnTo>
                      <a:pt x="71" y="31"/>
                    </a:lnTo>
                    <a:lnTo>
                      <a:pt x="71" y="31"/>
                    </a:lnTo>
                    <a:lnTo>
                      <a:pt x="71" y="27"/>
                    </a:lnTo>
                    <a:lnTo>
                      <a:pt x="71" y="27"/>
                    </a:lnTo>
                    <a:lnTo>
                      <a:pt x="67" y="27"/>
                    </a:lnTo>
                    <a:lnTo>
                      <a:pt x="67" y="23"/>
                    </a:lnTo>
                    <a:lnTo>
                      <a:pt x="67" y="23"/>
                    </a:lnTo>
                    <a:lnTo>
                      <a:pt x="63" y="23"/>
                    </a:lnTo>
                    <a:lnTo>
                      <a:pt x="63" y="23"/>
                    </a:lnTo>
                    <a:lnTo>
                      <a:pt x="59" y="23"/>
                    </a:lnTo>
                    <a:lnTo>
                      <a:pt x="59" y="19"/>
                    </a:lnTo>
                    <a:lnTo>
                      <a:pt x="55" y="15"/>
                    </a:lnTo>
                    <a:lnTo>
                      <a:pt x="51" y="12"/>
                    </a:lnTo>
                    <a:lnTo>
                      <a:pt x="47" y="12"/>
                    </a:lnTo>
                    <a:lnTo>
                      <a:pt x="47" y="15"/>
                    </a:lnTo>
                    <a:lnTo>
                      <a:pt x="47" y="19"/>
                    </a:lnTo>
                    <a:lnTo>
                      <a:pt x="47" y="23"/>
                    </a:lnTo>
                    <a:lnTo>
                      <a:pt x="43" y="23"/>
                    </a:lnTo>
                    <a:lnTo>
                      <a:pt x="35" y="27"/>
                    </a:lnTo>
                    <a:lnTo>
                      <a:pt x="28" y="23"/>
                    </a:lnTo>
                    <a:lnTo>
                      <a:pt x="24" y="27"/>
                    </a:lnTo>
                    <a:lnTo>
                      <a:pt x="24" y="27"/>
                    </a:lnTo>
                    <a:lnTo>
                      <a:pt x="24" y="31"/>
                    </a:lnTo>
                    <a:lnTo>
                      <a:pt x="24" y="35"/>
                    </a:lnTo>
                    <a:lnTo>
                      <a:pt x="24" y="35"/>
                    </a:lnTo>
                    <a:lnTo>
                      <a:pt x="20" y="39"/>
                    </a:lnTo>
                    <a:lnTo>
                      <a:pt x="20" y="39"/>
                    </a:lnTo>
                    <a:lnTo>
                      <a:pt x="20" y="39"/>
                    </a:lnTo>
                    <a:lnTo>
                      <a:pt x="20" y="43"/>
                    </a:lnTo>
                    <a:lnTo>
                      <a:pt x="16" y="47"/>
                    </a:lnTo>
                    <a:lnTo>
                      <a:pt x="16" y="47"/>
                    </a:lnTo>
                    <a:lnTo>
                      <a:pt x="16" y="51"/>
                    </a:lnTo>
                    <a:lnTo>
                      <a:pt x="16" y="54"/>
                    </a:lnTo>
                    <a:lnTo>
                      <a:pt x="12" y="58"/>
                    </a:lnTo>
                    <a:lnTo>
                      <a:pt x="12" y="58"/>
                    </a:lnTo>
                    <a:lnTo>
                      <a:pt x="12" y="62"/>
                    </a:lnTo>
                    <a:lnTo>
                      <a:pt x="8" y="66"/>
                    </a:lnTo>
                    <a:lnTo>
                      <a:pt x="8" y="66"/>
                    </a:lnTo>
                    <a:lnTo>
                      <a:pt x="8" y="66"/>
                    </a:lnTo>
                    <a:lnTo>
                      <a:pt x="8" y="70"/>
                    </a:lnTo>
                    <a:lnTo>
                      <a:pt x="8" y="70"/>
                    </a:lnTo>
                    <a:lnTo>
                      <a:pt x="8" y="70"/>
                    </a:lnTo>
                    <a:lnTo>
                      <a:pt x="8" y="74"/>
                    </a:lnTo>
                    <a:lnTo>
                      <a:pt x="8" y="74"/>
                    </a:lnTo>
                    <a:lnTo>
                      <a:pt x="4" y="78"/>
                    </a:lnTo>
                    <a:lnTo>
                      <a:pt x="4" y="74"/>
                    </a:lnTo>
                    <a:lnTo>
                      <a:pt x="4" y="70"/>
                    </a:lnTo>
                    <a:lnTo>
                      <a:pt x="4" y="66"/>
                    </a:lnTo>
                    <a:lnTo>
                      <a:pt x="4" y="66"/>
                    </a:lnTo>
                    <a:lnTo>
                      <a:pt x="4" y="66"/>
                    </a:lnTo>
                    <a:lnTo>
                      <a:pt x="0" y="70"/>
                    </a:lnTo>
                    <a:lnTo>
                      <a:pt x="0" y="74"/>
                    </a:lnTo>
                    <a:lnTo>
                      <a:pt x="0" y="78"/>
                    </a:lnTo>
                    <a:lnTo>
                      <a:pt x="0" y="78"/>
                    </a:lnTo>
                    <a:lnTo>
                      <a:pt x="4" y="82"/>
                    </a:lnTo>
                    <a:lnTo>
                      <a:pt x="4" y="82"/>
                    </a:lnTo>
                    <a:lnTo>
                      <a:pt x="8" y="82"/>
                    </a:lnTo>
                    <a:lnTo>
                      <a:pt x="8" y="86"/>
                    </a:lnTo>
                    <a:lnTo>
                      <a:pt x="4" y="86"/>
                    </a:lnTo>
                    <a:lnTo>
                      <a:pt x="8" y="90"/>
                    </a:lnTo>
                    <a:lnTo>
                      <a:pt x="8" y="94"/>
                    </a:lnTo>
                    <a:lnTo>
                      <a:pt x="8" y="97"/>
                    </a:lnTo>
                    <a:lnTo>
                      <a:pt x="12" y="97"/>
                    </a:lnTo>
                    <a:lnTo>
                      <a:pt x="12" y="97"/>
                    </a:lnTo>
                    <a:lnTo>
                      <a:pt x="12" y="94"/>
                    </a:lnTo>
                    <a:lnTo>
                      <a:pt x="16" y="94"/>
                    </a:lnTo>
                    <a:lnTo>
                      <a:pt x="16" y="94"/>
                    </a:lnTo>
                    <a:lnTo>
                      <a:pt x="16" y="94"/>
                    </a:lnTo>
                    <a:lnTo>
                      <a:pt x="16" y="94"/>
                    </a:lnTo>
                    <a:lnTo>
                      <a:pt x="20" y="94"/>
                    </a:lnTo>
                    <a:lnTo>
                      <a:pt x="20" y="97"/>
                    </a:lnTo>
                    <a:lnTo>
                      <a:pt x="16" y="101"/>
                    </a:lnTo>
                    <a:lnTo>
                      <a:pt x="16" y="109"/>
                    </a:lnTo>
                    <a:lnTo>
                      <a:pt x="20" y="113"/>
                    </a:lnTo>
                    <a:lnTo>
                      <a:pt x="20" y="109"/>
                    </a:lnTo>
                    <a:lnTo>
                      <a:pt x="20" y="105"/>
                    </a:lnTo>
                    <a:lnTo>
                      <a:pt x="20" y="105"/>
                    </a:lnTo>
                    <a:lnTo>
                      <a:pt x="20" y="109"/>
                    </a:lnTo>
                    <a:lnTo>
                      <a:pt x="24" y="113"/>
                    </a:lnTo>
                    <a:lnTo>
                      <a:pt x="24" y="117"/>
                    </a:lnTo>
                    <a:lnTo>
                      <a:pt x="24" y="117"/>
                    </a:lnTo>
                    <a:lnTo>
                      <a:pt x="28" y="121"/>
                    </a:lnTo>
                    <a:lnTo>
                      <a:pt x="28" y="121"/>
                    </a:lnTo>
                    <a:lnTo>
                      <a:pt x="28" y="117"/>
                    </a:lnTo>
                    <a:lnTo>
                      <a:pt x="28" y="117"/>
                    </a:lnTo>
                    <a:lnTo>
                      <a:pt x="28" y="117"/>
                    </a:lnTo>
                    <a:lnTo>
                      <a:pt x="31" y="117"/>
                    </a:lnTo>
                    <a:lnTo>
                      <a:pt x="31" y="117"/>
                    </a:lnTo>
                    <a:lnTo>
                      <a:pt x="31" y="113"/>
                    </a:lnTo>
                    <a:lnTo>
                      <a:pt x="31" y="113"/>
                    </a:lnTo>
                    <a:lnTo>
                      <a:pt x="31" y="117"/>
                    </a:lnTo>
                    <a:lnTo>
                      <a:pt x="35" y="117"/>
                    </a:lnTo>
                    <a:lnTo>
                      <a:pt x="35" y="121"/>
                    </a:lnTo>
                    <a:lnTo>
                      <a:pt x="35" y="121"/>
                    </a:lnTo>
                    <a:lnTo>
                      <a:pt x="35" y="121"/>
                    </a:lnTo>
                    <a:lnTo>
                      <a:pt x="39" y="121"/>
                    </a:lnTo>
                    <a:lnTo>
                      <a:pt x="35" y="117"/>
                    </a:lnTo>
                    <a:lnTo>
                      <a:pt x="35" y="113"/>
                    </a:lnTo>
                    <a:lnTo>
                      <a:pt x="35" y="113"/>
                    </a:lnTo>
                    <a:lnTo>
                      <a:pt x="39" y="117"/>
                    </a:lnTo>
                    <a:lnTo>
                      <a:pt x="43" y="117"/>
                    </a:lnTo>
                    <a:lnTo>
                      <a:pt x="43" y="117"/>
                    </a:lnTo>
                    <a:lnTo>
                      <a:pt x="43" y="121"/>
                    </a:lnTo>
                    <a:lnTo>
                      <a:pt x="47" y="121"/>
                    </a:lnTo>
                    <a:lnTo>
                      <a:pt x="47" y="125"/>
                    </a:lnTo>
                    <a:lnTo>
                      <a:pt x="51" y="121"/>
                    </a:lnTo>
                    <a:lnTo>
                      <a:pt x="51" y="121"/>
                    </a:lnTo>
                    <a:lnTo>
                      <a:pt x="51" y="117"/>
                    </a:lnTo>
                    <a:lnTo>
                      <a:pt x="51" y="113"/>
                    </a:lnTo>
                    <a:lnTo>
                      <a:pt x="51" y="117"/>
                    </a:lnTo>
                    <a:lnTo>
                      <a:pt x="55" y="121"/>
                    </a:lnTo>
                    <a:lnTo>
                      <a:pt x="55" y="121"/>
                    </a:lnTo>
                    <a:lnTo>
                      <a:pt x="55" y="117"/>
                    </a:lnTo>
                    <a:lnTo>
                      <a:pt x="55" y="117"/>
                    </a:lnTo>
                    <a:lnTo>
                      <a:pt x="55" y="113"/>
                    </a:lnTo>
                    <a:lnTo>
                      <a:pt x="55" y="113"/>
                    </a:lnTo>
                    <a:lnTo>
                      <a:pt x="55" y="109"/>
                    </a:lnTo>
                    <a:lnTo>
                      <a:pt x="55" y="109"/>
                    </a:lnTo>
                    <a:lnTo>
                      <a:pt x="59" y="113"/>
                    </a:lnTo>
                    <a:lnTo>
                      <a:pt x="59" y="113"/>
                    </a:lnTo>
                    <a:lnTo>
                      <a:pt x="59" y="113"/>
                    </a:lnTo>
                    <a:lnTo>
                      <a:pt x="59" y="113"/>
                    </a:lnTo>
                    <a:lnTo>
                      <a:pt x="59" y="117"/>
                    </a:lnTo>
                    <a:lnTo>
                      <a:pt x="59" y="117"/>
                    </a:lnTo>
                    <a:lnTo>
                      <a:pt x="59" y="117"/>
                    </a:lnTo>
                    <a:lnTo>
                      <a:pt x="59" y="117"/>
                    </a:lnTo>
                    <a:lnTo>
                      <a:pt x="59" y="117"/>
                    </a:lnTo>
                    <a:lnTo>
                      <a:pt x="59" y="117"/>
                    </a:lnTo>
                    <a:lnTo>
                      <a:pt x="59" y="117"/>
                    </a:lnTo>
                    <a:lnTo>
                      <a:pt x="59" y="117"/>
                    </a:lnTo>
                    <a:lnTo>
                      <a:pt x="59" y="121"/>
                    </a:lnTo>
                    <a:lnTo>
                      <a:pt x="59" y="121"/>
                    </a:lnTo>
                    <a:lnTo>
                      <a:pt x="59" y="125"/>
                    </a:lnTo>
                    <a:lnTo>
                      <a:pt x="63" y="125"/>
                    </a:lnTo>
                    <a:lnTo>
                      <a:pt x="71" y="121"/>
                    </a:lnTo>
                    <a:lnTo>
                      <a:pt x="74" y="121"/>
                    </a:lnTo>
                    <a:lnTo>
                      <a:pt x="74" y="125"/>
                    </a:lnTo>
                    <a:lnTo>
                      <a:pt x="78" y="125"/>
                    </a:lnTo>
                    <a:lnTo>
                      <a:pt x="78" y="129"/>
                    </a:lnTo>
                    <a:lnTo>
                      <a:pt x="78" y="133"/>
                    </a:lnTo>
                    <a:lnTo>
                      <a:pt x="82" y="133"/>
                    </a:lnTo>
                    <a:lnTo>
                      <a:pt x="86" y="140"/>
                    </a:lnTo>
                    <a:lnTo>
                      <a:pt x="86" y="140"/>
                    </a:lnTo>
                    <a:lnTo>
                      <a:pt x="86" y="144"/>
                    </a:lnTo>
                    <a:lnTo>
                      <a:pt x="90" y="156"/>
                    </a:lnTo>
                    <a:lnTo>
                      <a:pt x="90" y="156"/>
                    </a:lnTo>
                    <a:lnTo>
                      <a:pt x="98" y="156"/>
                    </a:lnTo>
                    <a:lnTo>
                      <a:pt x="102" y="156"/>
                    </a:lnTo>
                    <a:lnTo>
                      <a:pt x="106" y="148"/>
                    </a:lnTo>
                    <a:lnTo>
                      <a:pt x="110" y="140"/>
                    </a:lnTo>
                    <a:lnTo>
                      <a:pt x="106" y="136"/>
                    </a:lnTo>
                    <a:lnTo>
                      <a:pt x="110" y="133"/>
                    </a:lnTo>
                    <a:lnTo>
                      <a:pt x="110" y="125"/>
                    </a:lnTo>
                    <a:lnTo>
                      <a:pt x="110" y="121"/>
                    </a:lnTo>
                    <a:lnTo>
                      <a:pt x="106" y="113"/>
                    </a:lnTo>
                    <a:lnTo>
                      <a:pt x="110" y="101"/>
                    </a:lnTo>
                    <a:lnTo>
                      <a:pt x="110" y="97"/>
                    </a:lnTo>
                    <a:lnTo>
                      <a:pt x="110" y="97"/>
                    </a:lnTo>
                    <a:lnTo>
                      <a:pt x="110" y="94"/>
                    </a:lnTo>
                    <a:lnTo>
                      <a:pt x="110" y="90"/>
                    </a:lnTo>
                    <a:lnTo>
                      <a:pt x="110" y="86"/>
                    </a:lnTo>
                    <a:lnTo>
                      <a:pt x="106" y="74"/>
                    </a:lnTo>
                    <a:lnTo>
                      <a:pt x="90" y="43"/>
                    </a:lnTo>
                    <a:lnTo>
                      <a:pt x="86" y="39"/>
                    </a:lnTo>
                    <a:lnTo>
                      <a:pt x="86" y="35"/>
                    </a:lnTo>
                    <a:lnTo>
                      <a:pt x="90" y="35"/>
                    </a:lnTo>
                    <a:lnTo>
                      <a:pt x="98" y="27"/>
                    </a:lnTo>
                    <a:lnTo>
                      <a:pt x="102" y="23"/>
                    </a:lnTo>
                    <a:lnTo>
                      <a:pt x="102" y="15"/>
                    </a:lnTo>
                    <a:lnTo>
                      <a:pt x="102" y="15"/>
                    </a:lnTo>
                    <a:lnTo>
                      <a:pt x="102" y="12"/>
                    </a:lnTo>
                    <a:lnTo>
                      <a:pt x="102" y="8"/>
                    </a:lnTo>
                    <a:lnTo>
                      <a:pt x="102" y="4"/>
                    </a:lnTo>
                    <a:lnTo>
                      <a:pt x="98" y="0"/>
                    </a:lnTo>
                    <a:lnTo>
                      <a:pt x="98" y="0"/>
                    </a:lnTo>
                    <a:lnTo>
                      <a:pt x="94" y="4"/>
                    </a:lnTo>
                    <a:lnTo>
                      <a:pt x="90" y="8"/>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41" name="Freeform 46">
                <a:extLst>
                  <a:ext uri="{FF2B5EF4-FFF2-40B4-BE49-F238E27FC236}">
                    <a16:creationId xmlns:a16="http://schemas.microsoft.com/office/drawing/2014/main" id="{78F8DD6E-4740-AE03-78C5-D3507CF8EBDB}"/>
                  </a:ext>
                </a:extLst>
              </p:cNvPr>
              <p:cNvSpPr>
                <a:spLocks noEditPoints="1"/>
              </p:cNvSpPr>
              <p:nvPr/>
            </p:nvSpPr>
            <p:spPr bwMode="auto">
              <a:xfrm>
                <a:off x="1562100" y="2227263"/>
                <a:ext cx="439737" cy="544513"/>
              </a:xfrm>
              <a:custGeom>
                <a:avLst/>
                <a:gdLst>
                  <a:gd name="T0" fmla="*/ 66 w 277"/>
                  <a:gd name="T1" fmla="*/ 43 h 343"/>
                  <a:gd name="T2" fmla="*/ 54 w 277"/>
                  <a:gd name="T3" fmla="*/ 46 h 343"/>
                  <a:gd name="T4" fmla="*/ 66 w 277"/>
                  <a:gd name="T5" fmla="*/ 35 h 343"/>
                  <a:gd name="T6" fmla="*/ 54 w 277"/>
                  <a:gd name="T7" fmla="*/ 117 h 343"/>
                  <a:gd name="T8" fmla="*/ 47 w 277"/>
                  <a:gd name="T9" fmla="*/ 117 h 343"/>
                  <a:gd name="T10" fmla="*/ 54 w 277"/>
                  <a:gd name="T11" fmla="*/ 109 h 343"/>
                  <a:gd name="T12" fmla="*/ 62 w 277"/>
                  <a:gd name="T13" fmla="*/ 125 h 343"/>
                  <a:gd name="T14" fmla="*/ 66 w 277"/>
                  <a:gd name="T15" fmla="*/ 121 h 343"/>
                  <a:gd name="T16" fmla="*/ 168 w 277"/>
                  <a:gd name="T17" fmla="*/ 19 h 343"/>
                  <a:gd name="T18" fmla="*/ 156 w 277"/>
                  <a:gd name="T19" fmla="*/ 39 h 343"/>
                  <a:gd name="T20" fmla="*/ 117 w 277"/>
                  <a:gd name="T21" fmla="*/ 46 h 343"/>
                  <a:gd name="T22" fmla="*/ 105 w 277"/>
                  <a:gd name="T23" fmla="*/ 46 h 343"/>
                  <a:gd name="T24" fmla="*/ 93 w 277"/>
                  <a:gd name="T25" fmla="*/ 43 h 343"/>
                  <a:gd name="T26" fmla="*/ 78 w 277"/>
                  <a:gd name="T27" fmla="*/ 50 h 343"/>
                  <a:gd name="T28" fmla="*/ 66 w 277"/>
                  <a:gd name="T29" fmla="*/ 62 h 343"/>
                  <a:gd name="T30" fmla="*/ 62 w 277"/>
                  <a:gd name="T31" fmla="*/ 70 h 343"/>
                  <a:gd name="T32" fmla="*/ 47 w 277"/>
                  <a:gd name="T33" fmla="*/ 82 h 343"/>
                  <a:gd name="T34" fmla="*/ 47 w 277"/>
                  <a:gd name="T35" fmla="*/ 97 h 343"/>
                  <a:gd name="T36" fmla="*/ 70 w 277"/>
                  <a:gd name="T37" fmla="*/ 74 h 343"/>
                  <a:gd name="T38" fmla="*/ 93 w 277"/>
                  <a:gd name="T39" fmla="*/ 58 h 343"/>
                  <a:gd name="T40" fmla="*/ 82 w 277"/>
                  <a:gd name="T41" fmla="*/ 74 h 343"/>
                  <a:gd name="T42" fmla="*/ 86 w 277"/>
                  <a:gd name="T43" fmla="*/ 86 h 343"/>
                  <a:gd name="T44" fmla="*/ 58 w 277"/>
                  <a:gd name="T45" fmla="*/ 101 h 343"/>
                  <a:gd name="T46" fmla="*/ 62 w 277"/>
                  <a:gd name="T47" fmla="*/ 113 h 343"/>
                  <a:gd name="T48" fmla="*/ 74 w 277"/>
                  <a:gd name="T49" fmla="*/ 117 h 343"/>
                  <a:gd name="T50" fmla="*/ 86 w 277"/>
                  <a:gd name="T51" fmla="*/ 117 h 343"/>
                  <a:gd name="T52" fmla="*/ 70 w 277"/>
                  <a:gd name="T53" fmla="*/ 132 h 343"/>
                  <a:gd name="T54" fmla="*/ 66 w 277"/>
                  <a:gd name="T55" fmla="*/ 144 h 343"/>
                  <a:gd name="T56" fmla="*/ 62 w 277"/>
                  <a:gd name="T57" fmla="*/ 148 h 343"/>
                  <a:gd name="T58" fmla="*/ 39 w 277"/>
                  <a:gd name="T59" fmla="*/ 132 h 343"/>
                  <a:gd name="T60" fmla="*/ 27 w 277"/>
                  <a:gd name="T61" fmla="*/ 125 h 343"/>
                  <a:gd name="T62" fmla="*/ 31 w 277"/>
                  <a:gd name="T63" fmla="*/ 136 h 343"/>
                  <a:gd name="T64" fmla="*/ 27 w 277"/>
                  <a:gd name="T65" fmla="*/ 140 h 343"/>
                  <a:gd name="T66" fmla="*/ 19 w 277"/>
                  <a:gd name="T67" fmla="*/ 144 h 343"/>
                  <a:gd name="T68" fmla="*/ 23 w 277"/>
                  <a:gd name="T69" fmla="*/ 152 h 343"/>
                  <a:gd name="T70" fmla="*/ 15 w 277"/>
                  <a:gd name="T71" fmla="*/ 156 h 343"/>
                  <a:gd name="T72" fmla="*/ 7 w 277"/>
                  <a:gd name="T73" fmla="*/ 156 h 343"/>
                  <a:gd name="T74" fmla="*/ 35 w 277"/>
                  <a:gd name="T75" fmla="*/ 199 h 343"/>
                  <a:gd name="T76" fmla="*/ 35 w 277"/>
                  <a:gd name="T77" fmla="*/ 226 h 343"/>
                  <a:gd name="T78" fmla="*/ 0 w 277"/>
                  <a:gd name="T79" fmla="*/ 289 h 343"/>
                  <a:gd name="T80" fmla="*/ 19 w 277"/>
                  <a:gd name="T81" fmla="*/ 292 h 343"/>
                  <a:gd name="T82" fmla="*/ 54 w 277"/>
                  <a:gd name="T83" fmla="*/ 257 h 343"/>
                  <a:gd name="T84" fmla="*/ 47 w 277"/>
                  <a:gd name="T85" fmla="*/ 238 h 343"/>
                  <a:gd name="T86" fmla="*/ 43 w 277"/>
                  <a:gd name="T87" fmla="*/ 238 h 343"/>
                  <a:gd name="T88" fmla="*/ 74 w 277"/>
                  <a:gd name="T89" fmla="*/ 199 h 343"/>
                  <a:gd name="T90" fmla="*/ 86 w 277"/>
                  <a:gd name="T91" fmla="*/ 214 h 343"/>
                  <a:gd name="T92" fmla="*/ 62 w 277"/>
                  <a:gd name="T93" fmla="*/ 242 h 343"/>
                  <a:gd name="T94" fmla="*/ 90 w 277"/>
                  <a:gd name="T95" fmla="*/ 242 h 343"/>
                  <a:gd name="T96" fmla="*/ 62 w 277"/>
                  <a:gd name="T97" fmla="*/ 265 h 343"/>
                  <a:gd name="T98" fmla="*/ 39 w 277"/>
                  <a:gd name="T99" fmla="*/ 289 h 343"/>
                  <a:gd name="T100" fmla="*/ 47 w 277"/>
                  <a:gd name="T101" fmla="*/ 289 h 343"/>
                  <a:gd name="T102" fmla="*/ 47 w 277"/>
                  <a:gd name="T103" fmla="*/ 296 h 343"/>
                  <a:gd name="T104" fmla="*/ 66 w 277"/>
                  <a:gd name="T105" fmla="*/ 324 h 343"/>
                  <a:gd name="T106" fmla="*/ 195 w 277"/>
                  <a:gd name="T107" fmla="*/ 187 h 343"/>
                  <a:gd name="T108" fmla="*/ 222 w 277"/>
                  <a:gd name="T109" fmla="*/ 97 h 343"/>
                  <a:gd name="T110" fmla="*/ 31 w 277"/>
                  <a:gd name="T111" fmla="*/ 82 h 343"/>
                  <a:gd name="T112" fmla="*/ 19 w 277"/>
                  <a:gd name="T113" fmla="*/ 78 h 343"/>
                  <a:gd name="T114" fmla="*/ 39 w 277"/>
                  <a:gd name="T115" fmla="*/ 70 h 343"/>
                  <a:gd name="T116" fmla="*/ 35 w 277"/>
                  <a:gd name="T117" fmla="*/ 121 h 343"/>
                  <a:gd name="T118" fmla="*/ 66 w 277"/>
                  <a:gd name="T119" fmla="*/ 132 h 343"/>
                  <a:gd name="T120" fmla="*/ 7 w 277"/>
                  <a:gd name="T121" fmla="*/ 82 h 343"/>
                  <a:gd name="T122" fmla="*/ 23 w 277"/>
                  <a:gd name="T123" fmla="*/ 6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343">
                    <a:moveTo>
                      <a:pt x="74" y="31"/>
                    </a:moveTo>
                    <a:lnTo>
                      <a:pt x="74" y="31"/>
                    </a:lnTo>
                    <a:lnTo>
                      <a:pt x="74" y="35"/>
                    </a:lnTo>
                    <a:lnTo>
                      <a:pt x="70" y="35"/>
                    </a:lnTo>
                    <a:lnTo>
                      <a:pt x="70" y="35"/>
                    </a:lnTo>
                    <a:lnTo>
                      <a:pt x="70" y="39"/>
                    </a:lnTo>
                    <a:lnTo>
                      <a:pt x="66" y="39"/>
                    </a:lnTo>
                    <a:lnTo>
                      <a:pt x="66" y="39"/>
                    </a:lnTo>
                    <a:lnTo>
                      <a:pt x="66" y="43"/>
                    </a:lnTo>
                    <a:lnTo>
                      <a:pt x="66" y="43"/>
                    </a:lnTo>
                    <a:lnTo>
                      <a:pt x="70" y="43"/>
                    </a:lnTo>
                    <a:lnTo>
                      <a:pt x="70" y="43"/>
                    </a:lnTo>
                    <a:lnTo>
                      <a:pt x="66" y="43"/>
                    </a:lnTo>
                    <a:lnTo>
                      <a:pt x="66" y="46"/>
                    </a:lnTo>
                    <a:lnTo>
                      <a:pt x="66" y="46"/>
                    </a:lnTo>
                    <a:lnTo>
                      <a:pt x="66" y="46"/>
                    </a:lnTo>
                    <a:lnTo>
                      <a:pt x="66" y="43"/>
                    </a:lnTo>
                    <a:lnTo>
                      <a:pt x="66" y="43"/>
                    </a:lnTo>
                    <a:lnTo>
                      <a:pt x="66" y="43"/>
                    </a:lnTo>
                    <a:lnTo>
                      <a:pt x="66" y="43"/>
                    </a:lnTo>
                    <a:lnTo>
                      <a:pt x="66" y="43"/>
                    </a:lnTo>
                    <a:lnTo>
                      <a:pt x="62" y="43"/>
                    </a:lnTo>
                    <a:lnTo>
                      <a:pt x="62" y="46"/>
                    </a:lnTo>
                    <a:lnTo>
                      <a:pt x="62" y="46"/>
                    </a:lnTo>
                    <a:lnTo>
                      <a:pt x="58" y="46"/>
                    </a:lnTo>
                    <a:lnTo>
                      <a:pt x="54" y="46"/>
                    </a:lnTo>
                    <a:lnTo>
                      <a:pt x="54" y="43"/>
                    </a:lnTo>
                    <a:lnTo>
                      <a:pt x="54" y="43"/>
                    </a:lnTo>
                    <a:lnTo>
                      <a:pt x="54" y="43"/>
                    </a:lnTo>
                    <a:lnTo>
                      <a:pt x="54" y="43"/>
                    </a:lnTo>
                    <a:lnTo>
                      <a:pt x="54" y="43"/>
                    </a:lnTo>
                    <a:lnTo>
                      <a:pt x="54" y="39"/>
                    </a:lnTo>
                    <a:lnTo>
                      <a:pt x="54" y="39"/>
                    </a:lnTo>
                    <a:lnTo>
                      <a:pt x="58" y="39"/>
                    </a:lnTo>
                    <a:lnTo>
                      <a:pt x="58" y="35"/>
                    </a:lnTo>
                    <a:lnTo>
                      <a:pt x="58" y="35"/>
                    </a:lnTo>
                    <a:lnTo>
                      <a:pt x="62" y="35"/>
                    </a:lnTo>
                    <a:lnTo>
                      <a:pt x="66" y="35"/>
                    </a:lnTo>
                    <a:lnTo>
                      <a:pt x="66" y="35"/>
                    </a:lnTo>
                    <a:lnTo>
                      <a:pt x="70" y="35"/>
                    </a:lnTo>
                    <a:lnTo>
                      <a:pt x="70" y="35"/>
                    </a:lnTo>
                    <a:lnTo>
                      <a:pt x="70" y="35"/>
                    </a:lnTo>
                    <a:lnTo>
                      <a:pt x="70" y="35"/>
                    </a:lnTo>
                    <a:lnTo>
                      <a:pt x="70" y="31"/>
                    </a:lnTo>
                    <a:lnTo>
                      <a:pt x="70" y="31"/>
                    </a:lnTo>
                    <a:lnTo>
                      <a:pt x="74" y="31"/>
                    </a:lnTo>
                    <a:moveTo>
                      <a:pt x="54" y="113"/>
                    </a:moveTo>
                    <a:lnTo>
                      <a:pt x="54" y="113"/>
                    </a:lnTo>
                    <a:lnTo>
                      <a:pt x="58" y="113"/>
                    </a:lnTo>
                    <a:lnTo>
                      <a:pt x="58" y="117"/>
                    </a:lnTo>
                    <a:lnTo>
                      <a:pt x="58" y="117"/>
                    </a:lnTo>
                    <a:lnTo>
                      <a:pt x="54" y="117"/>
                    </a:lnTo>
                    <a:lnTo>
                      <a:pt x="54" y="117"/>
                    </a:lnTo>
                    <a:lnTo>
                      <a:pt x="54" y="117"/>
                    </a:lnTo>
                    <a:lnTo>
                      <a:pt x="54" y="121"/>
                    </a:lnTo>
                    <a:lnTo>
                      <a:pt x="54" y="121"/>
                    </a:lnTo>
                    <a:lnTo>
                      <a:pt x="54" y="121"/>
                    </a:lnTo>
                    <a:lnTo>
                      <a:pt x="50" y="117"/>
                    </a:lnTo>
                    <a:lnTo>
                      <a:pt x="50" y="117"/>
                    </a:lnTo>
                    <a:lnTo>
                      <a:pt x="50" y="113"/>
                    </a:lnTo>
                    <a:lnTo>
                      <a:pt x="50" y="113"/>
                    </a:lnTo>
                    <a:lnTo>
                      <a:pt x="47" y="113"/>
                    </a:lnTo>
                    <a:lnTo>
                      <a:pt x="47" y="113"/>
                    </a:lnTo>
                    <a:lnTo>
                      <a:pt x="47" y="117"/>
                    </a:lnTo>
                    <a:lnTo>
                      <a:pt x="47" y="117"/>
                    </a:lnTo>
                    <a:lnTo>
                      <a:pt x="43" y="117"/>
                    </a:lnTo>
                    <a:lnTo>
                      <a:pt x="43" y="113"/>
                    </a:lnTo>
                    <a:lnTo>
                      <a:pt x="43" y="113"/>
                    </a:lnTo>
                    <a:lnTo>
                      <a:pt x="43" y="113"/>
                    </a:lnTo>
                    <a:lnTo>
                      <a:pt x="43" y="113"/>
                    </a:lnTo>
                    <a:lnTo>
                      <a:pt x="43" y="109"/>
                    </a:lnTo>
                    <a:lnTo>
                      <a:pt x="43" y="109"/>
                    </a:lnTo>
                    <a:lnTo>
                      <a:pt x="43" y="109"/>
                    </a:lnTo>
                    <a:lnTo>
                      <a:pt x="50" y="105"/>
                    </a:lnTo>
                    <a:lnTo>
                      <a:pt x="54" y="105"/>
                    </a:lnTo>
                    <a:lnTo>
                      <a:pt x="54" y="105"/>
                    </a:lnTo>
                    <a:lnTo>
                      <a:pt x="54" y="105"/>
                    </a:lnTo>
                    <a:lnTo>
                      <a:pt x="54" y="109"/>
                    </a:lnTo>
                    <a:lnTo>
                      <a:pt x="54" y="109"/>
                    </a:lnTo>
                    <a:lnTo>
                      <a:pt x="54" y="113"/>
                    </a:lnTo>
                    <a:moveTo>
                      <a:pt x="66" y="125"/>
                    </a:moveTo>
                    <a:lnTo>
                      <a:pt x="66" y="125"/>
                    </a:lnTo>
                    <a:lnTo>
                      <a:pt x="70" y="125"/>
                    </a:lnTo>
                    <a:lnTo>
                      <a:pt x="70" y="125"/>
                    </a:lnTo>
                    <a:lnTo>
                      <a:pt x="66" y="125"/>
                    </a:lnTo>
                    <a:lnTo>
                      <a:pt x="66" y="125"/>
                    </a:lnTo>
                    <a:lnTo>
                      <a:pt x="66" y="128"/>
                    </a:lnTo>
                    <a:lnTo>
                      <a:pt x="66" y="128"/>
                    </a:lnTo>
                    <a:lnTo>
                      <a:pt x="66" y="128"/>
                    </a:lnTo>
                    <a:lnTo>
                      <a:pt x="66" y="128"/>
                    </a:lnTo>
                    <a:lnTo>
                      <a:pt x="62" y="125"/>
                    </a:lnTo>
                    <a:lnTo>
                      <a:pt x="58" y="125"/>
                    </a:lnTo>
                    <a:lnTo>
                      <a:pt x="58" y="125"/>
                    </a:lnTo>
                    <a:lnTo>
                      <a:pt x="58" y="121"/>
                    </a:lnTo>
                    <a:lnTo>
                      <a:pt x="58" y="121"/>
                    </a:lnTo>
                    <a:lnTo>
                      <a:pt x="58" y="121"/>
                    </a:lnTo>
                    <a:lnTo>
                      <a:pt x="58" y="117"/>
                    </a:lnTo>
                    <a:lnTo>
                      <a:pt x="58" y="113"/>
                    </a:lnTo>
                    <a:lnTo>
                      <a:pt x="58" y="113"/>
                    </a:lnTo>
                    <a:lnTo>
                      <a:pt x="62" y="117"/>
                    </a:lnTo>
                    <a:lnTo>
                      <a:pt x="58" y="117"/>
                    </a:lnTo>
                    <a:lnTo>
                      <a:pt x="58" y="113"/>
                    </a:lnTo>
                    <a:lnTo>
                      <a:pt x="62" y="117"/>
                    </a:lnTo>
                    <a:lnTo>
                      <a:pt x="66" y="121"/>
                    </a:lnTo>
                    <a:lnTo>
                      <a:pt x="66" y="121"/>
                    </a:lnTo>
                    <a:lnTo>
                      <a:pt x="66" y="121"/>
                    </a:lnTo>
                    <a:lnTo>
                      <a:pt x="66" y="125"/>
                    </a:lnTo>
                    <a:moveTo>
                      <a:pt x="207" y="11"/>
                    </a:moveTo>
                    <a:lnTo>
                      <a:pt x="207" y="11"/>
                    </a:lnTo>
                    <a:lnTo>
                      <a:pt x="203" y="11"/>
                    </a:lnTo>
                    <a:lnTo>
                      <a:pt x="199" y="11"/>
                    </a:lnTo>
                    <a:lnTo>
                      <a:pt x="183" y="15"/>
                    </a:lnTo>
                    <a:lnTo>
                      <a:pt x="172" y="15"/>
                    </a:lnTo>
                    <a:lnTo>
                      <a:pt x="168" y="15"/>
                    </a:lnTo>
                    <a:lnTo>
                      <a:pt x="168" y="19"/>
                    </a:lnTo>
                    <a:lnTo>
                      <a:pt x="168" y="19"/>
                    </a:lnTo>
                    <a:lnTo>
                      <a:pt x="168" y="19"/>
                    </a:lnTo>
                    <a:lnTo>
                      <a:pt x="168" y="23"/>
                    </a:lnTo>
                    <a:lnTo>
                      <a:pt x="168" y="23"/>
                    </a:lnTo>
                    <a:lnTo>
                      <a:pt x="164" y="27"/>
                    </a:lnTo>
                    <a:lnTo>
                      <a:pt x="160" y="31"/>
                    </a:lnTo>
                    <a:lnTo>
                      <a:pt x="160" y="31"/>
                    </a:lnTo>
                    <a:lnTo>
                      <a:pt x="156" y="35"/>
                    </a:lnTo>
                    <a:lnTo>
                      <a:pt x="156" y="35"/>
                    </a:lnTo>
                    <a:lnTo>
                      <a:pt x="160" y="35"/>
                    </a:lnTo>
                    <a:lnTo>
                      <a:pt x="160" y="39"/>
                    </a:lnTo>
                    <a:lnTo>
                      <a:pt x="160" y="39"/>
                    </a:lnTo>
                    <a:lnTo>
                      <a:pt x="160" y="39"/>
                    </a:lnTo>
                    <a:lnTo>
                      <a:pt x="160" y="39"/>
                    </a:lnTo>
                    <a:lnTo>
                      <a:pt x="156" y="39"/>
                    </a:lnTo>
                    <a:lnTo>
                      <a:pt x="156" y="43"/>
                    </a:lnTo>
                    <a:lnTo>
                      <a:pt x="152" y="43"/>
                    </a:lnTo>
                    <a:lnTo>
                      <a:pt x="148" y="46"/>
                    </a:lnTo>
                    <a:lnTo>
                      <a:pt x="148" y="46"/>
                    </a:lnTo>
                    <a:lnTo>
                      <a:pt x="148" y="46"/>
                    </a:lnTo>
                    <a:lnTo>
                      <a:pt x="148" y="46"/>
                    </a:lnTo>
                    <a:lnTo>
                      <a:pt x="144" y="46"/>
                    </a:lnTo>
                    <a:lnTo>
                      <a:pt x="136" y="50"/>
                    </a:lnTo>
                    <a:lnTo>
                      <a:pt x="136" y="46"/>
                    </a:lnTo>
                    <a:lnTo>
                      <a:pt x="133" y="46"/>
                    </a:lnTo>
                    <a:lnTo>
                      <a:pt x="133" y="46"/>
                    </a:lnTo>
                    <a:lnTo>
                      <a:pt x="121" y="46"/>
                    </a:lnTo>
                    <a:lnTo>
                      <a:pt x="117" y="46"/>
                    </a:lnTo>
                    <a:lnTo>
                      <a:pt x="117" y="50"/>
                    </a:lnTo>
                    <a:lnTo>
                      <a:pt x="113" y="50"/>
                    </a:lnTo>
                    <a:lnTo>
                      <a:pt x="113" y="50"/>
                    </a:lnTo>
                    <a:lnTo>
                      <a:pt x="109" y="46"/>
                    </a:lnTo>
                    <a:lnTo>
                      <a:pt x="109" y="46"/>
                    </a:lnTo>
                    <a:lnTo>
                      <a:pt x="109" y="46"/>
                    </a:lnTo>
                    <a:lnTo>
                      <a:pt x="105" y="46"/>
                    </a:lnTo>
                    <a:lnTo>
                      <a:pt x="105" y="46"/>
                    </a:lnTo>
                    <a:lnTo>
                      <a:pt x="105" y="46"/>
                    </a:lnTo>
                    <a:lnTo>
                      <a:pt x="105" y="46"/>
                    </a:lnTo>
                    <a:lnTo>
                      <a:pt x="105" y="46"/>
                    </a:lnTo>
                    <a:lnTo>
                      <a:pt x="105" y="46"/>
                    </a:lnTo>
                    <a:lnTo>
                      <a:pt x="105" y="46"/>
                    </a:lnTo>
                    <a:lnTo>
                      <a:pt x="105" y="46"/>
                    </a:lnTo>
                    <a:lnTo>
                      <a:pt x="101" y="43"/>
                    </a:lnTo>
                    <a:lnTo>
                      <a:pt x="101" y="43"/>
                    </a:lnTo>
                    <a:lnTo>
                      <a:pt x="101" y="43"/>
                    </a:lnTo>
                    <a:lnTo>
                      <a:pt x="97" y="43"/>
                    </a:lnTo>
                    <a:lnTo>
                      <a:pt x="97" y="43"/>
                    </a:lnTo>
                    <a:lnTo>
                      <a:pt x="97" y="43"/>
                    </a:lnTo>
                    <a:lnTo>
                      <a:pt x="93" y="39"/>
                    </a:lnTo>
                    <a:lnTo>
                      <a:pt x="93" y="39"/>
                    </a:lnTo>
                    <a:lnTo>
                      <a:pt x="93" y="39"/>
                    </a:lnTo>
                    <a:lnTo>
                      <a:pt x="93" y="39"/>
                    </a:lnTo>
                    <a:lnTo>
                      <a:pt x="93" y="39"/>
                    </a:lnTo>
                    <a:lnTo>
                      <a:pt x="93" y="43"/>
                    </a:lnTo>
                    <a:lnTo>
                      <a:pt x="93" y="43"/>
                    </a:lnTo>
                    <a:lnTo>
                      <a:pt x="93" y="43"/>
                    </a:lnTo>
                    <a:lnTo>
                      <a:pt x="90" y="43"/>
                    </a:lnTo>
                    <a:lnTo>
                      <a:pt x="90" y="43"/>
                    </a:lnTo>
                    <a:lnTo>
                      <a:pt x="90" y="39"/>
                    </a:lnTo>
                    <a:lnTo>
                      <a:pt x="90" y="39"/>
                    </a:lnTo>
                    <a:lnTo>
                      <a:pt x="86" y="39"/>
                    </a:lnTo>
                    <a:lnTo>
                      <a:pt x="86" y="43"/>
                    </a:lnTo>
                    <a:lnTo>
                      <a:pt x="82" y="43"/>
                    </a:lnTo>
                    <a:lnTo>
                      <a:pt x="78" y="46"/>
                    </a:lnTo>
                    <a:lnTo>
                      <a:pt x="78" y="50"/>
                    </a:lnTo>
                    <a:lnTo>
                      <a:pt x="78" y="50"/>
                    </a:lnTo>
                    <a:lnTo>
                      <a:pt x="78" y="50"/>
                    </a:lnTo>
                    <a:lnTo>
                      <a:pt x="82" y="50"/>
                    </a:lnTo>
                    <a:lnTo>
                      <a:pt x="78" y="54"/>
                    </a:lnTo>
                    <a:lnTo>
                      <a:pt x="78" y="54"/>
                    </a:lnTo>
                    <a:lnTo>
                      <a:pt x="78" y="54"/>
                    </a:lnTo>
                    <a:lnTo>
                      <a:pt x="74" y="58"/>
                    </a:lnTo>
                    <a:lnTo>
                      <a:pt x="70" y="58"/>
                    </a:lnTo>
                    <a:lnTo>
                      <a:pt x="70" y="58"/>
                    </a:lnTo>
                    <a:lnTo>
                      <a:pt x="66" y="58"/>
                    </a:lnTo>
                    <a:lnTo>
                      <a:pt x="66" y="58"/>
                    </a:lnTo>
                    <a:lnTo>
                      <a:pt x="66" y="58"/>
                    </a:lnTo>
                    <a:lnTo>
                      <a:pt x="66" y="58"/>
                    </a:lnTo>
                    <a:lnTo>
                      <a:pt x="66" y="62"/>
                    </a:lnTo>
                    <a:lnTo>
                      <a:pt x="66" y="62"/>
                    </a:lnTo>
                    <a:lnTo>
                      <a:pt x="66" y="62"/>
                    </a:lnTo>
                    <a:lnTo>
                      <a:pt x="62" y="62"/>
                    </a:lnTo>
                    <a:lnTo>
                      <a:pt x="62" y="62"/>
                    </a:lnTo>
                    <a:lnTo>
                      <a:pt x="58" y="62"/>
                    </a:lnTo>
                    <a:lnTo>
                      <a:pt x="58" y="66"/>
                    </a:lnTo>
                    <a:lnTo>
                      <a:pt x="62" y="70"/>
                    </a:lnTo>
                    <a:lnTo>
                      <a:pt x="62" y="70"/>
                    </a:lnTo>
                    <a:lnTo>
                      <a:pt x="62" y="66"/>
                    </a:lnTo>
                    <a:lnTo>
                      <a:pt x="66" y="66"/>
                    </a:lnTo>
                    <a:lnTo>
                      <a:pt x="66" y="66"/>
                    </a:lnTo>
                    <a:lnTo>
                      <a:pt x="66" y="66"/>
                    </a:lnTo>
                    <a:lnTo>
                      <a:pt x="66" y="66"/>
                    </a:lnTo>
                    <a:lnTo>
                      <a:pt x="62" y="70"/>
                    </a:lnTo>
                    <a:lnTo>
                      <a:pt x="62" y="70"/>
                    </a:lnTo>
                    <a:lnTo>
                      <a:pt x="62" y="70"/>
                    </a:lnTo>
                    <a:lnTo>
                      <a:pt x="54" y="66"/>
                    </a:lnTo>
                    <a:lnTo>
                      <a:pt x="54" y="66"/>
                    </a:lnTo>
                    <a:lnTo>
                      <a:pt x="50" y="66"/>
                    </a:lnTo>
                    <a:lnTo>
                      <a:pt x="43" y="78"/>
                    </a:lnTo>
                    <a:lnTo>
                      <a:pt x="43" y="78"/>
                    </a:lnTo>
                    <a:lnTo>
                      <a:pt x="66" y="70"/>
                    </a:lnTo>
                    <a:lnTo>
                      <a:pt x="70" y="66"/>
                    </a:lnTo>
                    <a:lnTo>
                      <a:pt x="74" y="66"/>
                    </a:lnTo>
                    <a:lnTo>
                      <a:pt x="70" y="70"/>
                    </a:lnTo>
                    <a:lnTo>
                      <a:pt x="62" y="74"/>
                    </a:lnTo>
                    <a:lnTo>
                      <a:pt x="47" y="82"/>
                    </a:lnTo>
                    <a:lnTo>
                      <a:pt x="43" y="82"/>
                    </a:lnTo>
                    <a:lnTo>
                      <a:pt x="43" y="86"/>
                    </a:lnTo>
                    <a:lnTo>
                      <a:pt x="43" y="86"/>
                    </a:lnTo>
                    <a:lnTo>
                      <a:pt x="47" y="86"/>
                    </a:lnTo>
                    <a:lnTo>
                      <a:pt x="50" y="86"/>
                    </a:lnTo>
                    <a:lnTo>
                      <a:pt x="58" y="86"/>
                    </a:lnTo>
                    <a:lnTo>
                      <a:pt x="58" y="86"/>
                    </a:lnTo>
                    <a:lnTo>
                      <a:pt x="54" y="93"/>
                    </a:lnTo>
                    <a:lnTo>
                      <a:pt x="54" y="93"/>
                    </a:lnTo>
                    <a:lnTo>
                      <a:pt x="50" y="93"/>
                    </a:lnTo>
                    <a:lnTo>
                      <a:pt x="50" y="93"/>
                    </a:lnTo>
                    <a:lnTo>
                      <a:pt x="47" y="97"/>
                    </a:lnTo>
                    <a:lnTo>
                      <a:pt x="47" y="97"/>
                    </a:lnTo>
                    <a:lnTo>
                      <a:pt x="47" y="97"/>
                    </a:lnTo>
                    <a:lnTo>
                      <a:pt x="54" y="93"/>
                    </a:lnTo>
                    <a:lnTo>
                      <a:pt x="58" y="93"/>
                    </a:lnTo>
                    <a:lnTo>
                      <a:pt x="58" y="89"/>
                    </a:lnTo>
                    <a:lnTo>
                      <a:pt x="58" y="89"/>
                    </a:lnTo>
                    <a:lnTo>
                      <a:pt x="58" y="86"/>
                    </a:lnTo>
                    <a:lnTo>
                      <a:pt x="62" y="86"/>
                    </a:lnTo>
                    <a:lnTo>
                      <a:pt x="62" y="82"/>
                    </a:lnTo>
                    <a:lnTo>
                      <a:pt x="62" y="82"/>
                    </a:lnTo>
                    <a:lnTo>
                      <a:pt x="66" y="82"/>
                    </a:lnTo>
                    <a:lnTo>
                      <a:pt x="70" y="78"/>
                    </a:lnTo>
                    <a:lnTo>
                      <a:pt x="70" y="78"/>
                    </a:lnTo>
                    <a:lnTo>
                      <a:pt x="70" y="74"/>
                    </a:lnTo>
                    <a:lnTo>
                      <a:pt x="70" y="74"/>
                    </a:lnTo>
                    <a:lnTo>
                      <a:pt x="78" y="70"/>
                    </a:lnTo>
                    <a:lnTo>
                      <a:pt x="86" y="58"/>
                    </a:lnTo>
                    <a:lnTo>
                      <a:pt x="93" y="54"/>
                    </a:lnTo>
                    <a:lnTo>
                      <a:pt x="93" y="54"/>
                    </a:lnTo>
                    <a:lnTo>
                      <a:pt x="93" y="54"/>
                    </a:lnTo>
                    <a:lnTo>
                      <a:pt x="97" y="50"/>
                    </a:lnTo>
                    <a:lnTo>
                      <a:pt x="101" y="50"/>
                    </a:lnTo>
                    <a:lnTo>
                      <a:pt x="105" y="54"/>
                    </a:lnTo>
                    <a:lnTo>
                      <a:pt x="109" y="54"/>
                    </a:lnTo>
                    <a:lnTo>
                      <a:pt x="97" y="54"/>
                    </a:lnTo>
                    <a:lnTo>
                      <a:pt x="97" y="54"/>
                    </a:lnTo>
                    <a:lnTo>
                      <a:pt x="93" y="58"/>
                    </a:lnTo>
                    <a:lnTo>
                      <a:pt x="93" y="58"/>
                    </a:lnTo>
                    <a:lnTo>
                      <a:pt x="93" y="58"/>
                    </a:lnTo>
                    <a:lnTo>
                      <a:pt x="90" y="62"/>
                    </a:lnTo>
                    <a:lnTo>
                      <a:pt x="82" y="66"/>
                    </a:lnTo>
                    <a:lnTo>
                      <a:pt x="78" y="70"/>
                    </a:lnTo>
                    <a:lnTo>
                      <a:pt x="78" y="70"/>
                    </a:lnTo>
                    <a:lnTo>
                      <a:pt x="78" y="70"/>
                    </a:lnTo>
                    <a:lnTo>
                      <a:pt x="74" y="74"/>
                    </a:lnTo>
                    <a:lnTo>
                      <a:pt x="70" y="78"/>
                    </a:lnTo>
                    <a:lnTo>
                      <a:pt x="74" y="78"/>
                    </a:lnTo>
                    <a:lnTo>
                      <a:pt x="78" y="78"/>
                    </a:lnTo>
                    <a:lnTo>
                      <a:pt x="82" y="74"/>
                    </a:lnTo>
                    <a:lnTo>
                      <a:pt x="82" y="74"/>
                    </a:lnTo>
                    <a:lnTo>
                      <a:pt x="82" y="74"/>
                    </a:lnTo>
                    <a:lnTo>
                      <a:pt x="82" y="78"/>
                    </a:lnTo>
                    <a:lnTo>
                      <a:pt x="82" y="78"/>
                    </a:lnTo>
                    <a:lnTo>
                      <a:pt x="74" y="78"/>
                    </a:lnTo>
                    <a:lnTo>
                      <a:pt x="74" y="82"/>
                    </a:lnTo>
                    <a:lnTo>
                      <a:pt x="74" y="82"/>
                    </a:lnTo>
                    <a:lnTo>
                      <a:pt x="78" y="82"/>
                    </a:lnTo>
                    <a:lnTo>
                      <a:pt x="82" y="82"/>
                    </a:lnTo>
                    <a:lnTo>
                      <a:pt x="78" y="82"/>
                    </a:lnTo>
                    <a:lnTo>
                      <a:pt x="86" y="82"/>
                    </a:lnTo>
                    <a:lnTo>
                      <a:pt x="86" y="82"/>
                    </a:lnTo>
                    <a:lnTo>
                      <a:pt x="86" y="82"/>
                    </a:lnTo>
                    <a:lnTo>
                      <a:pt x="86" y="86"/>
                    </a:lnTo>
                    <a:lnTo>
                      <a:pt x="66" y="89"/>
                    </a:lnTo>
                    <a:lnTo>
                      <a:pt x="70" y="89"/>
                    </a:lnTo>
                    <a:lnTo>
                      <a:pt x="70" y="89"/>
                    </a:lnTo>
                    <a:lnTo>
                      <a:pt x="70" y="89"/>
                    </a:lnTo>
                    <a:lnTo>
                      <a:pt x="70" y="93"/>
                    </a:lnTo>
                    <a:lnTo>
                      <a:pt x="74" y="93"/>
                    </a:lnTo>
                    <a:lnTo>
                      <a:pt x="74" y="93"/>
                    </a:lnTo>
                    <a:lnTo>
                      <a:pt x="70" y="93"/>
                    </a:lnTo>
                    <a:lnTo>
                      <a:pt x="70" y="93"/>
                    </a:lnTo>
                    <a:lnTo>
                      <a:pt x="66" y="93"/>
                    </a:lnTo>
                    <a:lnTo>
                      <a:pt x="62" y="97"/>
                    </a:lnTo>
                    <a:lnTo>
                      <a:pt x="58" y="101"/>
                    </a:lnTo>
                    <a:lnTo>
                      <a:pt x="58" y="101"/>
                    </a:lnTo>
                    <a:lnTo>
                      <a:pt x="58" y="101"/>
                    </a:lnTo>
                    <a:lnTo>
                      <a:pt x="58" y="101"/>
                    </a:lnTo>
                    <a:lnTo>
                      <a:pt x="58" y="101"/>
                    </a:lnTo>
                    <a:lnTo>
                      <a:pt x="62" y="101"/>
                    </a:lnTo>
                    <a:lnTo>
                      <a:pt x="62" y="105"/>
                    </a:lnTo>
                    <a:lnTo>
                      <a:pt x="58" y="105"/>
                    </a:lnTo>
                    <a:lnTo>
                      <a:pt x="58" y="105"/>
                    </a:lnTo>
                    <a:lnTo>
                      <a:pt x="58" y="105"/>
                    </a:lnTo>
                    <a:lnTo>
                      <a:pt x="58" y="105"/>
                    </a:lnTo>
                    <a:lnTo>
                      <a:pt x="58" y="109"/>
                    </a:lnTo>
                    <a:lnTo>
                      <a:pt x="62" y="109"/>
                    </a:lnTo>
                    <a:lnTo>
                      <a:pt x="62" y="109"/>
                    </a:lnTo>
                    <a:lnTo>
                      <a:pt x="62" y="113"/>
                    </a:lnTo>
                    <a:lnTo>
                      <a:pt x="62" y="113"/>
                    </a:lnTo>
                    <a:lnTo>
                      <a:pt x="62" y="113"/>
                    </a:lnTo>
                    <a:lnTo>
                      <a:pt x="62" y="113"/>
                    </a:lnTo>
                    <a:lnTo>
                      <a:pt x="66" y="113"/>
                    </a:lnTo>
                    <a:lnTo>
                      <a:pt x="66" y="117"/>
                    </a:lnTo>
                    <a:lnTo>
                      <a:pt x="66" y="117"/>
                    </a:lnTo>
                    <a:lnTo>
                      <a:pt x="70" y="121"/>
                    </a:lnTo>
                    <a:lnTo>
                      <a:pt x="70" y="121"/>
                    </a:lnTo>
                    <a:lnTo>
                      <a:pt x="74" y="121"/>
                    </a:lnTo>
                    <a:lnTo>
                      <a:pt x="74" y="121"/>
                    </a:lnTo>
                    <a:lnTo>
                      <a:pt x="74" y="117"/>
                    </a:lnTo>
                    <a:lnTo>
                      <a:pt x="74" y="117"/>
                    </a:lnTo>
                    <a:lnTo>
                      <a:pt x="74" y="117"/>
                    </a:lnTo>
                    <a:lnTo>
                      <a:pt x="74" y="117"/>
                    </a:lnTo>
                    <a:lnTo>
                      <a:pt x="74" y="117"/>
                    </a:lnTo>
                    <a:lnTo>
                      <a:pt x="74" y="117"/>
                    </a:lnTo>
                    <a:lnTo>
                      <a:pt x="74" y="113"/>
                    </a:lnTo>
                    <a:lnTo>
                      <a:pt x="78" y="113"/>
                    </a:lnTo>
                    <a:lnTo>
                      <a:pt x="78" y="113"/>
                    </a:lnTo>
                    <a:lnTo>
                      <a:pt x="78" y="113"/>
                    </a:lnTo>
                    <a:lnTo>
                      <a:pt x="78" y="117"/>
                    </a:lnTo>
                    <a:lnTo>
                      <a:pt x="78" y="117"/>
                    </a:lnTo>
                    <a:lnTo>
                      <a:pt x="78" y="121"/>
                    </a:lnTo>
                    <a:lnTo>
                      <a:pt x="82" y="117"/>
                    </a:lnTo>
                    <a:lnTo>
                      <a:pt x="90" y="117"/>
                    </a:lnTo>
                    <a:lnTo>
                      <a:pt x="86" y="117"/>
                    </a:lnTo>
                    <a:lnTo>
                      <a:pt x="82" y="121"/>
                    </a:lnTo>
                    <a:lnTo>
                      <a:pt x="74" y="128"/>
                    </a:lnTo>
                    <a:lnTo>
                      <a:pt x="74" y="125"/>
                    </a:lnTo>
                    <a:lnTo>
                      <a:pt x="74" y="125"/>
                    </a:lnTo>
                    <a:lnTo>
                      <a:pt x="74" y="125"/>
                    </a:lnTo>
                    <a:lnTo>
                      <a:pt x="70" y="125"/>
                    </a:lnTo>
                    <a:lnTo>
                      <a:pt x="70" y="128"/>
                    </a:lnTo>
                    <a:lnTo>
                      <a:pt x="74" y="128"/>
                    </a:lnTo>
                    <a:lnTo>
                      <a:pt x="74" y="128"/>
                    </a:lnTo>
                    <a:lnTo>
                      <a:pt x="74" y="128"/>
                    </a:lnTo>
                    <a:lnTo>
                      <a:pt x="74" y="128"/>
                    </a:lnTo>
                    <a:lnTo>
                      <a:pt x="74" y="128"/>
                    </a:lnTo>
                    <a:lnTo>
                      <a:pt x="70" y="132"/>
                    </a:lnTo>
                    <a:lnTo>
                      <a:pt x="70" y="132"/>
                    </a:lnTo>
                    <a:lnTo>
                      <a:pt x="70" y="136"/>
                    </a:lnTo>
                    <a:lnTo>
                      <a:pt x="70" y="136"/>
                    </a:lnTo>
                    <a:lnTo>
                      <a:pt x="70" y="140"/>
                    </a:lnTo>
                    <a:lnTo>
                      <a:pt x="86" y="136"/>
                    </a:lnTo>
                    <a:lnTo>
                      <a:pt x="82" y="136"/>
                    </a:lnTo>
                    <a:lnTo>
                      <a:pt x="74" y="140"/>
                    </a:lnTo>
                    <a:lnTo>
                      <a:pt x="70" y="140"/>
                    </a:lnTo>
                    <a:lnTo>
                      <a:pt x="70" y="144"/>
                    </a:lnTo>
                    <a:lnTo>
                      <a:pt x="70" y="144"/>
                    </a:lnTo>
                    <a:lnTo>
                      <a:pt x="70" y="144"/>
                    </a:lnTo>
                    <a:lnTo>
                      <a:pt x="66" y="144"/>
                    </a:lnTo>
                    <a:lnTo>
                      <a:pt x="66" y="144"/>
                    </a:lnTo>
                    <a:lnTo>
                      <a:pt x="66" y="144"/>
                    </a:lnTo>
                    <a:lnTo>
                      <a:pt x="66" y="148"/>
                    </a:lnTo>
                    <a:lnTo>
                      <a:pt x="66" y="148"/>
                    </a:lnTo>
                    <a:lnTo>
                      <a:pt x="66" y="148"/>
                    </a:lnTo>
                    <a:lnTo>
                      <a:pt x="66" y="148"/>
                    </a:lnTo>
                    <a:lnTo>
                      <a:pt x="66" y="152"/>
                    </a:lnTo>
                    <a:lnTo>
                      <a:pt x="62" y="156"/>
                    </a:lnTo>
                    <a:lnTo>
                      <a:pt x="58" y="164"/>
                    </a:lnTo>
                    <a:lnTo>
                      <a:pt x="58" y="164"/>
                    </a:lnTo>
                    <a:lnTo>
                      <a:pt x="58" y="164"/>
                    </a:lnTo>
                    <a:lnTo>
                      <a:pt x="58" y="156"/>
                    </a:lnTo>
                    <a:lnTo>
                      <a:pt x="62" y="152"/>
                    </a:lnTo>
                    <a:lnTo>
                      <a:pt x="62" y="148"/>
                    </a:lnTo>
                    <a:lnTo>
                      <a:pt x="62" y="148"/>
                    </a:lnTo>
                    <a:lnTo>
                      <a:pt x="62" y="144"/>
                    </a:lnTo>
                    <a:lnTo>
                      <a:pt x="58" y="144"/>
                    </a:lnTo>
                    <a:lnTo>
                      <a:pt x="58" y="144"/>
                    </a:lnTo>
                    <a:lnTo>
                      <a:pt x="54" y="144"/>
                    </a:lnTo>
                    <a:lnTo>
                      <a:pt x="50" y="148"/>
                    </a:lnTo>
                    <a:lnTo>
                      <a:pt x="50" y="144"/>
                    </a:lnTo>
                    <a:lnTo>
                      <a:pt x="50" y="144"/>
                    </a:lnTo>
                    <a:lnTo>
                      <a:pt x="50" y="140"/>
                    </a:lnTo>
                    <a:lnTo>
                      <a:pt x="47" y="140"/>
                    </a:lnTo>
                    <a:lnTo>
                      <a:pt x="43" y="132"/>
                    </a:lnTo>
                    <a:lnTo>
                      <a:pt x="43" y="136"/>
                    </a:lnTo>
                    <a:lnTo>
                      <a:pt x="39" y="132"/>
                    </a:lnTo>
                    <a:lnTo>
                      <a:pt x="39" y="132"/>
                    </a:lnTo>
                    <a:lnTo>
                      <a:pt x="39" y="132"/>
                    </a:lnTo>
                    <a:lnTo>
                      <a:pt x="39" y="128"/>
                    </a:lnTo>
                    <a:lnTo>
                      <a:pt x="39" y="125"/>
                    </a:lnTo>
                    <a:lnTo>
                      <a:pt x="39" y="125"/>
                    </a:lnTo>
                    <a:lnTo>
                      <a:pt x="31" y="125"/>
                    </a:lnTo>
                    <a:lnTo>
                      <a:pt x="31" y="121"/>
                    </a:lnTo>
                    <a:lnTo>
                      <a:pt x="31" y="121"/>
                    </a:lnTo>
                    <a:lnTo>
                      <a:pt x="31" y="125"/>
                    </a:lnTo>
                    <a:lnTo>
                      <a:pt x="31" y="125"/>
                    </a:lnTo>
                    <a:lnTo>
                      <a:pt x="31" y="125"/>
                    </a:lnTo>
                    <a:lnTo>
                      <a:pt x="31" y="125"/>
                    </a:lnTo>
                    <a:lnTo>
                      <a:pt x="27" y="125"/>
                    </a:lnTo>
                    <a:lnTo>
                      <a:pt x="27" y="125"/>
                    </a:lnTo>
                    <a:lnTo>
                      <a:pt x="27" y="125"/>
                    </a:lnTo>
                    <a:lnTo>
                      <a:pt x="27" y="128"/>
                    </a:lnTo>
                    <a:lnTo>
                      <a:pt x="27" y="128"/>
                    </a:lnTo>
                    <a:lnTo>
                      <a:pt x="31" y="128"/>
                    </a:lnTo>
                    <a:lnTo>
                      <a:pt x="31" y="128"/>
                    </a:lnTo>
                    <a:lnTo>
                      <a:pt x="31" y="132"/>
                    </a:lnTo>
                    <a:lnTo>
                      <a:pt x="31" y="132"/>
                    </a:lnTo>
                    <a:lnTo>
                      <a:pt x="31" y="136"/>
                    </a:lnTo>
                    <a:lnTo>
                      <a:pt x="31" y="136"/>
                    </a:lnTo>
                    <a:lnTo>
                      <a:pt x="31" y="136"/>
                    </a:lnTo>
                    <a:lnTo>
                      <a:pt x="31" y="136"/>
                    </a:lnTo>
                    <a:lnTo>
                      <a:pt x="31" y="136"/>
                    </a:lnTo>
                    <a:lnTo>
                      <a:pt x="31" y="136"/>
                    </a:lnTo>
                    <a:lnTo>
                      <a:pt x="31" y="140"/>
                    </a:lnTo>
                    <a:lnTo>
                      <a:pt x="31" y="140"/>
                    </a:lnTo>
                    <a:lnTo>
                      <a:pt x="31" y="140"/>
                    </a:lnTo>
                    <a:lnTo>
                      <a:pt x="31" y="140"/>
                    </a:lnTo>
                    <a:lnTo>
                      <a:pt x="31" y="140"/>
                    </a:lnTo>
                    <a:lnTo>
                      <a:pt x="31" y="140"/>
                    </a:lnTo>
                    <a:lnTo>
                      <a:pt x="31" y="140"/>
                    </a:lnTo>
                    <a:lnTo>
                      <a:pt x="31" y="140"/>
                    </a:lnTo>
                    <a:lnTo>
                      <a:pt x="27" y="144"/>
                    </a:lnTo>
                    <a:lnTo>
                      <a:pt x="27" y="144"/>
                    </a:lnTo>
                    <a:lnTo>
                      <a:pt x="27" y="144"/>
                    </a:lnTo>
                    <a:lnTo>
                      <a:pt x="27" y="140"/>
                    </a:lnTo>
                    <a:lnTo>
                      <a:pt x="23" y="140"/>
                    </a:lnTo>
                    <a:lnTo>
                      <a:pt x="23" y="140"/>
                    </a:lnTo>
                    <a:lnTo>
                      <a:pt x="19" y="140"/>
                    </a:lnTo>
                    <a:lnTo>
                      <a:pt x="23" y="140"/>
                    </a:lnTo>
                    <a:lnTo>
                      <a:pt x="23" y="140"/>
                    </a:lnTo>
                    <a:lnTo>
                      <a:pt x="23" y="144"/>
                    </a:lnTo>
                    <a:lnTo>
                      <a:pt x="23" y="144"/>
                    </a:lnTo>
                    <a:lnTo>
                      <a:pt x="23" y="144"/>
                    </a:lnTo>
                    <a:lnTo>
                      <a:pt x="23" y="144"/>
                    </a:lnTo>
                    <a:lnTo>
                      <a:pt x="19" y="144"/>
                    </a:lnTo>
                    <a:lnTo>
                      <a:pt x="19" y="144"/>
                    </a:lnTo>
                    <a:lnTo>
                      <a:pt x="19" y="144"/>
                    </a:lnTo>
                    <a:lnTo>
                      <a:pt x="19" y="144"/>
                    </a:lnTo>
                    <a:lnTo>
                      <a:pt x="19" y="148"/>
                    </a:lnTo>
                    <a:lnTo>
                      <a:pt x="19" y="148"/>
                    </a:lnTo>
                    <a:lnTo>
                      <a:pt x="19" y="148"/>
                    </a:lnTo>
                    <a:lnTo>
                      <a:pt x="15" y="144"/>
                    </a:lnTo>
                    <a:lnTo>
                      <a:pt x="15" y="144"/>
                    </a:lnTo>
                    <a:lnTo>
                      <a:pt x="15" y="148"/>
                    </a:lnTo>
                    <a:lnTo>
                      <a:pt x="11" y="148"/>
                    </a:lnTo>
                    <a:lnTo>
                      <a:pt x="11" y="148"/>
                    </a:lnTo>
                    <a:lnTo>
                      <a:pt x="11" y="152"/>
                    </a:lnTo>
                    <a:lnTo>
                      <a:pt x="15" y="152"/>
                    </a:lnTo>
                    <a:lnTo>
                      <a:pt x="19" y="148"/>
                    </a:lnTo>
                    <a:lnTo>
                      <a:pt x="19" y="152"/>
                    </a:lnTo>
                    <a:lnTo>
                      <a:pt x="23" y="152"/>
                    </a:lnTo>
                    <a:lnTo>
                      <a:pt x="23" y="152"/>
                    </a:lnTo>
                    <a:lnTo>
                      <a:pt x="23" y="156"/>
                    </a:lnTo>
                    <a:lnTo>
                      <a:pt x="23" y="156"/>
                    </a:lnTo>
                    <a:lnTo>
                      <a:pt x="27" y="160"/>
                    </a:lnTo>
                    <a:lnTo>
                      <a:pt x="27" y="160"/>
                    </a:lnTo>
                    <a:lnTo>
                      <a:pt x="27" y="160"/>
                    </a:lnTo>
                    <a:lnTo>
                      <a:pt x="19" y="160"/>
                    </a:lnTo>
                    <a:lnTo>
                      <a:pt x="19" y="156"/>
                    </a:lnTo>
                    <a:lnTo>
                      <a:pt x="19" y="156"/>
                    </a:lnTo>
                    <a:lnTo>
                      <a:pt x="19" y="156"/>
                    </a:lnTo>
                    <a:lnTo>
                      <a:pt x="19" y="156"/>
                    </a:lnTo>
                    <a:lnTo>
                      <a:pt x="19" y="156"/>
                    </a:lnTo>
                    <a:lnTo>
                      <a:pt x="15" y="156"/>
                    </a:lnTo>
                    <a:lnTo>
                      <a:pt x="11" y="156"/>
                    </a:lnTo>
                    <a:lnTo>
                      <a:pt x="11" y="152"/>
                    </a:lnTo>
                    <a:lnTo>
                      <a:pt x="11" y="152"/>
                    </a:lnTo>
                    <a:lnTo>
                      <a:pt x="11" y="152"/>
                    </a:lnTo>
                    <a:lnTo>
                      <a:pt x="7" y="152"/>
                    </a:lnTo>
                    <a:lnTo>
                      <a:pt x="7" y="152"/>
                    </a:lnTo>
                    <a:lnTo>
                      <a:pt x="7" y="152"/>
                    </a:lnTo>
                    <a:lnTo>
                      <a:pt x="7" y="152"/>
                    </a:lnTo>
                    <a:lnTo>
                      <a:pt x="7" y="152"/>
                    </a:lnTo>
                    <a:lnTo>
                      <a:pt x="7" y="152"/>
                    </a:lnTo>
                    <a:lnTo>
                      <a:pt x="7" y="156"/>
                    </a:lnTo>
                    <a:lnTo>
                      <a:pt x="7" y="156"/>
                    </a:lnTo>
                    <a:lnTo>
                      <a:pt x="7" y="156"/>
                    </a:lnTo>
                    <a:lnTo>
                      <a:pt x="11" y="156"/>
                    </a:lnTo>
                    <a:lnTo>
                      <a:pt x="11" y="156"/>
                    </a:lnTo>
                    <a:lnTo>
                      <a:pt x="11" y="156"/>
                    </a:lnTo>
                    <a:lnTo>
                      <a:pt x="15" y="160"/>
                    </a:lnTo>
                    <a:lnTo>
                      <a:pt x="19" y="160"/>
                    </a:lnTo>
                    <a:lnTo>
                      <a:pt x="23" y="168"/>
                    </a:lnTo>
                    <a:lnTo>
                      <a:pt x="23" y="168"/>
                    </a:lnTo>
                    <a:lnTo>
                      <a:pt x="31" y="171"/>
                    </a:lnTo>
                    <a:lnTo>
                      <a:pt x="39" y="171"/>
                    </a:lnTo>
                    <a:lnTo>
                      <a:pt x="39" y="183"/>
                    </a:lnTo>
                    <a:lnTo>
                      <a:pt x="31" y="191"/>
                    </a:lnTo>
                    <a:lnTo>
                      <a:pt x="31" y="199"/>
                    </a:lnTo>
                    <a:lnTo>
                      <a:pt x="35" y="199"/>
                    </a:lnTo>
                    <a:lnTo>
                      <a:pt x="39" y="199"/>
                    </a:lnTo>
                    <a:lnTo>
                      <a:pt x="43" y="203"/>
                    </a:lnTo>
                    <a:lnTo>
                      <a:pt x="39" y="207"/>
                    </a:lnTo>
                    <a:lnTo>
                      <a:pt x="35" y="214"/>
                    </a:lnTo>
                    <a:lnTo>
                      <a:pt x="35" y="214"/>
                    </a:lnTo>
                    <a:lnTo>
                      <a:pt x="35" y="218"/>
                    </a:lnTo>
                    <a:lnTo>
                      <a:pt x="39" y="218"/>
                    </a:lnTo>
                    <a:lnTo>
                      <a:pt x="39" y="218"/>
                    </a:lnTo>
                    <a:lnTo>
                      <a:pt x="39" y="222"/>
                    </a:lnTo>
                    <a:lnTo>
                      <a:pt x="35" y="222"/>
                    </a:lnTo>
                    <a:lnTo>
                      <a:pt x="35" y="222"/>
                    </a:lnTo>
                    <a:lnTo>
                      <a:pt x="35" y="226"/>
                    </a:lnTo>
                    <a:lnTo>
                      <a:pt x="35" y="226"/>
                    </a:lnTo>
                    <a:lnTo>
                      <a:pt x="35" y="230"/>
                    </a:lnTo>
                    <a:lnTo>
                      <a:pt x="27" y="238"/>
                    </a:lnTo>
                    <a:lnTo>
                      <a:pt x="23" y="246"/>
                    </a:lnTo>
                    <a:lnTo>
                      <a:pt x="19" y="253"/>
                    </a:lnTo>
                    <a:lnTo>
                      <a:pt x="19" y="261"/>
                    </a:lnTo>
                    <a:lnTo>
                      <a:pt x="19" y="265"/>
                    </a:lnTo>
                    <a:lnTo>
                      <a:pt x="19" y="265"/>
                    </a:lnTo>
                    <a:lnTo>
                      <a:pt x="19" y="265"/>
                    </a:lnTo>
                    <a:lnTo>
                      <a:pt x="19" y="265"/>
                    </a:lnTo>
                    <a:lnTo>
                      <a:pt x="15" y="269"/>
                    </a:lnTo>
                    <a:lnTo>
                      <a:pt x="4" y="281"/>
                    </a:lnTo>
                    <a:lnTo>
                      <a:pt x="0" y="285"/>
                    </a:lnTo>
                    <a:lnTo>
                      <a:pt x="0" y="289"/>
                    </a:lnTo>
                    <a:lnTo>
                      <a:pt x="0" y="292"/>
                    </a:lnTo>
                    <a:lnTo>
                      <a:pt x="0" y="292"/>
                    </a:lnTo>
                    <a:lnTo>
                      <a:pt x="0" y="292"/>
                    </a:lnTo>
                    <a:lnTo>
                      <a:pt x="0" y="296"/>
                    </a:lnTo>
                    <a:lnTo>
                      <a:pt x="0" y="296"/>
                    </a:lnTo>
                    <a:lnTo>
                      <a:pt x="4" y="300"/>
                    </a:lnTo>
                    <a:lnTo>
                      <a:pt x="4" y="300"/>
                    </a:lnTo>
                    <a:lnTo>
                      <a:pt x="4" y="296"/>
                    </a:lnTo>
                    <a:lnTo>
                      <a:pt x="7" y="296"/>
                    </a:lnTo>
                    <a:lnTo>
                      <a:pt x="11" y="296"/>
                    </a:lnTo>
                    <a:lnTo>
                      <a:pt x="11" y="296"/>
                    </a:lnTo>
                    <a:lnTo>
                      <a:pt x="15" y="292"/>
                    </a:lnTo>
                    <a:lnTo>
                      <a:pt x="19" y="292"/>
                    </a:lnTo>
                    <a:lnTo>
                      <a:pt x="19" y="292"/>
                    </a:lnTo>
                    <a:lnTo>
                      <a:pt x="27" y="285"/>
                    </a:lnTo>
                    <a:lnTo>
                      <a:pt x="27" y="285"/>
                    </a:lnTo>
                    <a:lnTo>
                      <a:pt x="31" y="281"/>
                    </a:lnTo>
                    <a:lnTo>
                      <a:pt x="31" y="281"/>
                    </a:lnTo>
                    <a:lnTo>
                      <a:pt x="31" y="277"/>
                    </a:lnTo>
                    <a:lnTo>
                      <a:pt x="35" y="273"/>
                    </a:lnTo>
                    <a:lnTo>
                      <a:pt x="35" y="273"/>
                    </a:lnTo>
                    <a:lnTo>
                      <a:pt x="39" y="273"/>
                    </a:lnTo>
                    <a:lnTo>
                      <a:pt x="43" y="265"/>
                    </a:lnTo>
                    <a:lnTo>
                      <a:pt x="50" y="261"/>
                    </a:lnTo>
                    <a:lnTo>
                      <a:pt x="54" y="261"/>
                    </a:lnTo>
                    <a:lnTo>
                      <a:pt x="54" y="257"/>
                    </a:lnTo>
                    <a:lnTo>
                      <a:pt x="54" y="257"/>
                    </a:lnTo>
                    <a:lnTo>
                      <a:pt x="54" y="257"/>
                    </a:lnTo>
                    <a:lnTo>
                      <a:pt x="54" y="253"/>
                    </a:lnTo>
                    <a:lnTo>
                      <a:pt x="54" y="253"/>
                    </a:lnTo>
                    <a:lnTo>
                      <a:pt x="54" y="249"/>
                    </a:lnTo>
                    <a:lnTo>
                      <a:pt x="54" y="249"/>
                    </a:lnTo>
                    <a:lnTo>
                      <a:pt x="58" y="246"/>
                    </a:lnTo>
                    <a:lnTo>
                      <a:pt x="58" y="246"/>
                    </a:lnTo>
                    <a:lnTo>
                      <a:pt x="62" y="246"/>
                    </a:lnTo>
                    <a:lnTo>
                      <a:pt x="58" y="242"/>
                    </a:lnTo>
                    <a:lnTo>
                      <a:pt x="54" y="238"/>
                    </a:lnTo>
                    <a:lnTo>
                      <a:pt x="54" y="238"/>
                    </a:lnTo>
                    <a:lnTo>
                      <a:pt x="47" y="238"/>
                    </a:lnTo>
                    <a:lnTo>
                      <a:pt x="47" y="238"/>
                    </a:lnTo>
                    <a:lnTo>
                      <a:pt x="39" y="246"/>
                    </a:lnTo>
                    <a:lnTo>
                      <a:pt x="31" y="246"/>
                    </a:lnTo>
                    <a:lnTo>
                      <a:pt x="31" y="249"/>
                    </a:lnTo>
                    <a:lnTo>
                      <a:pt x="27" y="253"/>
                    </a:lnTo>
                    <a:lnTo>
                      <a:pt x="27" y="253"/>
                    </a:lnTo>
                    <a:lnTo>
                      <a:pt x="27" y="253"/>
                    </a:lnTo>
                    <a:lnTo>
                      <a:pt x="23" y="253"/>
                    </a:lnTo>
                    <a:lnTo>
                      <a:pt x="27" y="253"/>
                    </a:lnTo>
                    <a:lnTo>
                      <a:pt x="27" y="249"/>
                    </a:lnTo>
                    <a:lnTo>
                      <a:pt x="31" y="246"/>
                    </a:lnTo>
                    <a:lnTo>
                      <a:pt x="35" y="242"/>
                    </a:lnTo>
                    <a:lnTo>
                      <a:pt x="43" y="238"/>
                    </a:lnTo>
                    <a:lnTo>
                      <a:pt x="43" y="238"/>
                    </a:lnTo>
                    <a:lnTo>
                      <a:pt x="47" y="234"/>
                    </a:lnTo>
                    <a:lnTo>
                      <a:pt x="47" y="234"/>
                    </a:lnTo>
                    <a:lnTo>
                      <a:pt x="47" y="230"/>
                    </a:lnTo>
                    <a:lnTo>
                      <a:pt x="50" y="226"/>
                    </a:lnTo>
                    <a:lnTo>
                      <a:pt x="62" y="214"/>
                    </a:lnTo>
                    <a:lnTo>
                      <a:pt x="66" y="214"/>
                    </a:lnTo>
                    <a:lnTo>
                      <a:pt x="66" y="214"/>
                    </a:lnTo>
                    <a:lnTo>
                      <a:pt x="66" y="207"/>
                    </a:lnTo>
                    <a:lnTo>
                      <a:pt x="70" y="199"/>
                    </a:lnTo>
                    <a:lnTo>
                      <a:pt x="70" y="199"/>
                    </a:lnTo>
                    <a:lnTo>
                      <a:pt x="74" y="195"/>
                    </a:lnTo>
                    <a:lnTo>
                      <a:pt x="74" y="199"/>
                    </a:lnTo>
                    <a:lnTo>
                      <a:pt x="70" y="203"/>
                    </a:lnTo>
                    <a:lnTo>
                      <a:pt x="66" y="207"/>
                    </a:lnTo>
                    <a:lnTo>
                      <a:pt x="66" y="207"/>
                    </a:lnTo>
                    <a:lnTo>
                      <a:pt x="66" y="207"/>
                    </a:lnTo>
                    <a:lnTo>
                      <a:pt x="66" y="210"/>
                    </a:lnTo>
                    <a:lnTo>
                      <a:pt x="70" y="210"/>
                    </a:lnTo>
                    <a:lnTo>
                      <a:pt x="78" y="210"/>
                    </a:lnTo>
                    <a:lnTo>
                      <a:pt x="82" y="210"/>
                    </a:lnTo>
                    <a:lnTo>
                      <a:pt x="82" y="210"/>
                    </a:lnTo>
                    <a:lnTo>
                      <a:pt x="82" y="210"/>
                    </a:lnTo>
                    <a:lnTo>
                      <a:pt x="86" y="210"/>
                    </a:lnTo>
                    <a:lnTo>
                      <a:pt x="86" y="214"/>
                    </a:lnTo>
                    <a:lnTo>
                      <a:pt x="86" y="214"/>
                    </a:lnTo>
                    <a:lnTo>
                      <a:pt x="82" y="218"/>
                    </a:lnTo>
                    <a:lnTo>
                      <a:pt x="74" y="222"/>
                    </a:lnTo>
                    <a:lnTo>
                      <a:pt x="70" y="226"/>
                    </a:lnTo>
                    <a:lnTo>
                      <a:pt x="66" y="226"/>
                    </a:lnTo>
                    <a:lnTo>
                      <a:pt x="66" y="230"/>
                    </a:lnTo>
                    <a:lnTo>
                      <a:pt x="66" y="230"/>
                    </a:lnTo>
                    <a:lnTo>
                      <a:pt x="62" y="234"/>
                    </a:lnTo>
                    <a:lnTo>
                      <a:pt x="62" y="234"/>
                    </a:lnTo>
                    <a:lnTo>
                      <a:pt x="62" y="234"/>
                    </a:lnTo>
                    <a:lnTo>
                      <a:pt x="62" y="238"/>
                    </a:lnTo>
                    <a:lnTo>
                      <a:pt x="62" y="238"/>
                    </a:lnTo>
                    <a:lnTo>
                      <a:pt x="62" y="242"/>
                    </a:lnTo>
                    <a:lnTo>
                      <a:pt x="62" y="242"/>
                    </a:lnTo>
                    <a:lnTo>
                      <a:pt x="62" y="242"/>
                    </a:lnTo>
                    <a:lnTo>
                      <a:pt x="74" y="238"/>
                    </a:lnTo>
                    <a:lnTo>
                      <a:pt x="74" y="238"/>
                    </a:lnTo>
                    <a:lnTo>
                      <a:pt x="78" y="238"/>
                    </a:lnTo>
                    <a:lnTo>
                      <a:pt x="78" y="238"/>
                    </a:lnTo>
                    <a:lnTo>
                      <a:pt x="82" y="238"/>
                    </a:lnTo>
                    <a:lnTo>
                      <a:pt x="86" y="238"/>
                    </a:lnTo>
                    <a:lnTo>
                      <a:pt x="90" y="242"/>
                    </a:lnTo>
                    <a:lnTo>
                      <a:pt x="86" y="242"/>
                    </a:lnTo>
                    <a:lnTo>
                      <a:pt x="86" y="242"/>
                    </a:lnTo>
                    <a:lnTo>
                      <a:pt x="86" y="242"/>
                    </a:lnTo>
                    <a:lnTo>
                      <a:pt x="90" y="242"/>
                    </a:lnTo>
                    <a:lnTo>
                      <a:pt x="90" y="242"/>
                    </a:lnTo>
                    <a:lnTo>
                      <a:pt x="90" y="246"/>
                    </a:lnTo>
                    <a:lnTo>
                      <a:pt x="90" y="246"/>
                    </a:lnTo>
                    <a:lnTo>
                      <a:pt x="90" y="249"/>
                    </a:lnTo>
                    <a:lnTo>
                      <a:pt x="90" y="249"/>
                    </a:lnTo>
                    <a:lnTo>
                      <a:pt x="82" y="249"/>
                    </a:lnTo>
                    <a:lnTo>
                      <a:pt x="78" y="253"/>
                    </a:lnTo>
                    <a:lnTo>
                      <a:pt x="74" y="253"/>
                    </a:lnTo>
                    <a:lnTo>
                      <a:pt x="74" y="261"/>
                    </a:lnTo>
                    <a:lnTo>
                      <a:pt x="74" y="261"/>
                    </a:lnTo>
                    <a:lnTo>
                      <a:pt x="70" y="265"/>
                    </a:lnTo>
                    <a:lnTo>
                      <a:pt x="66" y="265"/>
                    </a:lnTo>
                    <a:lnTo>
                      <a:pt x="66" y="265"/>
                    </a:lnTo>
                    <a:lnTo>
                      <a:pt x="62" y="265"/>
                    </a:lnTo>
                    <a:lnTo>
                      <a:pt x="62" y="265"/>
                    </a:lnTo>
                    <a:lnTo>
                      <a:pt x="54" y="269"/>
                    </a:lnTo>
                    <a:lnTo>
                      <a:pt x="50" y="277"/>
                    </a:lnTo>
                    <a:lnTo>
                      <a:pt x="50" y="277"/>
                    </a:lnTo>
                    <a:lnTo>
                      <a:pt x="47" y="281"/>
                    </a:lnTo>
                    <a:lnTo>
                      <a:pt x="43" y="281"/>
                    </a:lnTo>
                    <a:lnTo>
                      <a:pt x="43" y="285"/>
                    </a:lnTo>
                    <a:lnTo>
                      <a:pt x="43" y="285"/>
                    </a:lnTo>
                    <a:lnTo>
                      <a:pt x="43" y="285"/>
                    </a:lnTo>
                    <a:lnTo>
                      <a:pt x="39" y="285"/>
                    </a:lnTo>
                    <a:lnTo>
                      <a:pt x="39" y="289"/>
                    </a:lnTo>
                    <a:lnTo>
                      <a:pt x="39" y="289"/>
                    </a:lnTo>
                    <a:lnTo>
                      <a:pt x="39" y="289"/>
                    </a:lnTo>
                    <a:lnTo>
                      <a:pt x="39" y="289"/>
                    </a:lnTo>
                    <a:lnTo>
                      <a:pt x="39" y="289"/>
                    </a:lnTo>
                    <a:lnTo>
                      <a:pt x="39" y="292"/>
                    </a:lnTo>
                    <a:lnTo>
                      <a:pt x="39" y="292"/>
                    </a:lnTo>
                    <a:lnTo>
                      <a:pt x="39" y="292"/>
                    </a:lnTo>
                    <a:lnTo>
                      <a:pt x="39" y="296"/>
                    </a:lnTo>
                    <a:lnTo>
                      <a:pt x="39" y="296"/>
                    </a:lnTo>
                    <a:lnTo>
                      <a:pt x="39" y="292"/>
                    </a:lnTo>
                    <a:lnTo>
                      <a:pt x="43" y="292"/>
                    </a:lnTo>
                    <a:lnTo>
                      <a:pt x="43" y="292"/>
                    </a:lnTo>
                    <a:lnTo>
                      <a:pt x="43" y="292"/>
                    </a:lnTo>
                    <a:lnTo>
                      <a:pt x="47" y="289"/>
                    </a:lnTo>
                    <a:lnTo>
                      <a:pt x="47" y="289"/>
                    </a:lnTo>
                    <a:lnTo>
                      <a:pt x="50" y="289"/>
                    </a:lnTo>
                    <a:lnTo>
                      <a:pt x="50" y="285"/>
                    </a:lnTo>
                    <a:lnTo>
                      <a:pt x="54" y="285"/>
                    </a:lnTo>
                    <a:lnTo>
                      <a:pt x="54" y="285"/>
                    </a:lnTo>
                    <a:lnTo>
                      <a:pt x="54" y="289"/>
                    </a:lnTo>
                    <a:lnTo>
                      <a:pt x="54" y="289"/>
                    </a:lnTo>
                    <a:lnTo>
                      <a:pt x="50" y="289"/>
                    </a:lnTo>
                    <a:lnTo>
                      <a:pt x="50" y="289"/>
                    </a:lnTo>
                    <a:lnTo>
                      <a:pt x="54" y="289"/>
                    </a:lnTo>
                    <a:lnTo>
                      <a:pt x="58" y="289"/>
                    </a:lnTo>
                    <a:lnTo>
                      <a:pt x="58" y="292"/>
                    </a:lnTo>
                    <a:lnTo>
                      <a:pt x="50" y="292"/>
                    </a:lnTo>
                    <a:lnTo>
                      <a:pt x="47" y="296"/>
                    </a:lnTo>
                    <a:lnTo>
                      <a:pt x="47" y="300"/>
                    </a:lnTo>
                    <a:lnTo>
                      <a:pt x="50" y="304"/>
                    </a:lnTo>
                    <a:lnTo>
                      <a:pt x="50" y="304"/>
                    </a:lnTo>
                    <a:lnTo>
                      <a:pt x="58" y="304"/>
                    </a:lnTo>
                    <a:lnTo>
                      <a:pt x="58" y="308"/>
                    </a:lnTo>
                    <a:lnTo>
                      <a:pt x="58" y="308"/>
                    </a:lnTo>
                    <a:lnTo>
                      <a:pt x="58" y="308"/>
                    </a:lnTo>
                    <a:lnTo>
                      <a:pt x="58" y="308"/>
                    </a:lnTo>
                    <a:lnTo>
                      <a:pt x="58" y="320"/>
                    </a:lnTo>
                    <a:lnTo>
                      <a:pt x="62" y="320"/>
                    </a:lnTo>
                    <a:lnTo>
                      <a:pt x="62" y="324"/>
                    </a:lnTo>
                    <a:lnTo>
                      <a:pt x="66" y="324"/>
                    </a:lnTo>
                    <a:lnTo>
                      <a:pt x="66" y="324"/>
                    </a:lnTo>
                    <a:lnTo>
                      <a:pt x="105" y="320"/>
                    </a:lnTo>
                    <a:lnTo>
                      <a:pt x="125" y="343"/>
                    </a:lnTo>
                    <a:lnTo>
                      <a:pt x="156" y="335"/>
                    </a:lnTo>
                    <a:lnTo>
                      <a:pt x="148" y="324"/>
                    </a:lnTo>
                    <a:lnTo>
                      <a:pt x="156" y="292"/>
                    </a:lnTo>
                    <a:lnTo>
                      <a:pt x="156" y="289"/>
                    </a:lnTo>
                    <a:lnTo>
                      <a:pt x="156" y="289"/>
                    </a:lnTo>
                    <a:lnTo>
                      <a:pt x="148" y="269"/>
                    </a:lnTo>
                    <a:lnTo>
                      <a:pt x="156" y="261"/>
                    </a:lnTo>
                    <a:lnTo>
                      <a:pt x="168" y="234"/>
                    </a:lnTo>
                    <a:lnTo>
                      <a:pt x="176" y="207"/>
                    </a:lnTo>
                    <a:lnTo>
                      <a:pt x="179" y="203"/>
                    </a:lnTo>
                    <a:lnTo>
                      <a:pt x="195" y="187"/>
                    </a:lnTo>
                    <a:lnTo>
                      <a:pt x="211" y="179"/>
                    </a:lnTo>
                    <a:lnTo>
                      <a:pt x="265" y="183"/>
                    </a:lnTo>
                    <a:lnTo>
                      <a:pt x="269" y="183"/>
                    </a:lnTo>
                    <a:lnTo>
                      <a:pt x="269" y="183"/>
                    </a:lnTo>
                    <a:lnTo>
                      <a:pt x="277" y="156"/>
                    </a:lnTo>
                    <a:lnTo>
                      <a:pt x="277" y="152"/>
                    </a:lnTo>
                    <a:lnTo>
                      <a:pt x="277" y="148"/>
                    </a:lnTo>
                    <a:lnTo>
                      <a:pt x="261" y="113"/>
                    </a:lnTo>
                    <a:lnTo>
                      <a:pt x="261" y="109"/>
                    </a:lnTo>
                    <a:lnTo>
                      <a:pt x="258" y="109"/>
                    </a:lnTo>
                    <a:lnTo>
                      <a:pt x="254" y="109"/>
                    </a:lnTo>
                    <a:lnTo>
                      <a:pt x="250" y="105"/>
                    </a:lnTo>
                    <a:lnTo>
                      <a:pt x="222" y="97"/>
                    </a:lnTo>
                    <a:lnTo>
                      <a:pt x="246" y="23"/>
                    </a:lnTo>
                    <a:lnTo>
                      <a:pt x="246" y="23"/>
                    </a:lnTo>
                    <a:lnTo>
                      <a:pt x="254" y="7"/>
                    </a:lnTo>
                    <a:lnTo>
                      <a:pt x="254" y="4"/>
                    </a:lnTo>
                    <a:lnTo>
                      <a:pt x="246" y="0"/>
                    </a:lnTo>
                    <a:lnTo>
                      <a:pt x="207" y="11"/>
                    </a:lnTo>
                    <a:moveTo>
                      <a:pt x="43" y="74"/>
                    </a:moveTo>
                    <a:lnTo>
                      <a:pt x="43" y="74"/>
                    </a:lnTo>
                    <a:lnTo>
                      <a:pt x="39" y="78"/>
                    </a:lnTo>
                    <a:lnTo>
                      <a:pt x="39" y="82"/>
                    </a:lnTo>
                    <a:lnTo>
                      <a:pt x="35" y="82"/>
                    </a:lnTo>
                    <a:lnTo>
                      <a:pt x="31" y="86"/>
                    </a:lnTo>
                    <a:lnTo>
                      <a:pt x="31" y="82"/>
                    </a:lnTo>
                    <a:lnTo>
                      <a:pt x="31" y="82"/>
                    </a:lnTo>
                    <a:lnTo>
                      <a:pt x="31" y="82"/>
                    </a:lnTo>
                    <a:lnTo>
                      <a:pt x="31" y="82"/>
                    </a:lnTo>
                    <a:lnTo>
                      <a:pt x="31" y="82"/>
                    </a:lnTo>
                    <a:lnTo>
                      <a:pt x="27" y="82"/>
                    </a:lnTo>
                    <a:lnTo>
                      <a:pt x="27" y="82"/>
                    </a:lnTo>
                    <a:lnTo>
                      <a:pt x="31" y="82"/>
                    </a:lnTo>
                    <a:lnTo>
                      <a:pt x="31" y="78"/>
                    </a:lnTo>
                    <a:lnTo>
                      <a:pt x="31" y="74"/>
                    </a:lnTo>
                    <a:lnTo>
                      <a:pt x="31" y="74"/>
                    </a:lnTo>
                    <a:lnTo>
                      <a:pt x="31" y="74"/>
                    </a:lnTo>
                    <a:lnTo>
                      <a:pt x="23" y="74"/>
                    </a:lnTo>
                    <a:lnTo>
                      <a:pt x="19" y="78"/>
                    </a:lnTo>
                    <a:lnTo>
                      <a:pt x="19" y="82"/>
                    </a:lnTo>
                    <a:lnTo>
                      <a:pt x="15" y="82"/>
                    </a:lnTo>
                    <a:lnTo>
                      <a:pt x="15" y="86"/>
                    </a:lnTo>
                    <a:lnTo>
                      <a:pt x="11" y="86"/>
                    </a:lnTo>
                    <a:lnTo>
                      <a:pt x="11" y="82"/>
                    </a:lnTo>
                    <a:lnTo>
                      <a:pt x="27" y="66"/>
                    </a:lnTo>
                    <a:lnTo>
                      <a:pt x="31" y="66"/>
                    </a:lnTo>
                    <a:lnTo>
                      <a:pt x="31" y="66"/>
                    </a:lnTo>
                    <a:lnTo>
                      <a:pt x="31" y="66"/>
                    </a:lnTo>
                    <a:lnTo>
                      <a:pt x="35" y="66"/>
                    </a:lnTo>
                    <a:lnTo>
                      <a:pt x="35" y="66"/>
                    </a:lnTo>
                    <a:lnTo>
                      <a:pt x="35" y="70"/>
                    </a:lnTo>
                    <a:lnTo>
                      <a:pt x="39" y="70"/>
                    </a:lnTo>
                    <a:lnTo>
                      <a:pt x="39" y="70"/>
                    </a:lnTo>
                    <a:lnTo>
                      <a:pt x="43" y="74"/>
                    </a:lnTo>
                    <a:lnTo>
                      <a:pt x="43" y="74"/>
                    </a:lnTo>
                    <a:lnTo>
                      <a:pt x="43" y="74"/>
                    </a:lnTo>
                    <a:lnTo>
                      <a:pt x="43" y="74"/>
                    </a:lnTo>
                    <a:lnTo>
                      <a:pt x="43" y="74"/>
                    </a:lnTo>
                    <a:moveTo>
                      <a:pt x="47" y="125"/>
                    </a:moveTo>
                    <a:lnTo>
                      <a:pt x="47" y="125"/>
                    </a:lnTo>
                    <a:lnTo>
                      <a:pt x="50" y="125"/>
                    </a:lnTo>
                    <a:lnTo>
                      <a:pt x="47" y="121"/>
                    </a:lnTo>
                    <a:lnTo>
                      <a:pt x="39" y="125"/>
                    </a:lnTo>
                    <a:lnTo>
                      <a:pt x="35" y="121"/>
                    </a:lnTo>
                    <a:lnTo>
                      <a:pt x="35" y="121"/>
                    </a:lnTo>
                    <a:lnTo>
                      <a:pt x="35" y="117"/>
                    </a:lnTo>
                    <a:lnTo>
                      <a:pt x="35" y="117"/>
                    </a:lnTo>
                    <a:lnTo>
                      <a:pt x="35" y="113"/>
                    </a:lnTo>
                    <a:lnTo>
                      <a:pt x="39" y="113"/>
                    </a:lnTo>
                    <a:lnTo>
                      <a:pt x="39" y="113"/>
                    </a:lnTo>
                    <a:lnTo>
                      <a:pt x="43" y="117"/>
                    </a:lnTo>
                    <a:lnTo>
                      <a:pt x="50" y="117"/>
                    </a:lnTo>
                    <a:lnTo>
                      <a:pt x="50" y="121"/>
                    </a:lnTo>
                    <a:lnTo>
                      <a:pt x="54" y="125"/>
                    </a:lnTo>
                    <a:lnTo>
                      <a:pt x="58" y="128"/>
                    </a:lnTo>
                    <a:lnTo>
                      <a:pt x="66" y="128"/>
                    </a:lnTo>
                    <a:lnTo>
                      <a:pt x="66" y="132"/>
                    </a:lnTo>
                    <a:lnTo>
                      <a:pt x="66" y="132"/>
                    </a:lnTo>
                    <a:lnTo>
                      <a:pt x="66" y="136"/>
                    </a:lnTo>
                    <a:lnTo>
                      <a:pt x="66" y="140"/>
                    </a:lnTo>
                    <a:lnTo>
                      <a:pt x="66" y="136"/>
                    </a:lnTo>
                    <a:lnTo>
                      <a:pt x="58" y="136"/>
                    </a:lnTo>
                    <a:lnTo>
                      <a:pt x="58" y="136"/>
                    </a:lnTo>
                    <a:lnTo>
                      <a:pt x="54" y="132"/>
                    </a:lnTo>
                    <a:lnTo>
                      <a:pt x="54" y="132"/>
                    </a:lnTo>
                    <a:lnTo>
                      <a:pt x="47" y="136"/>
                    </a:lnTo>
                    <a:lnTo>
                      <a:pt x="43" y="128"/>
                    </a:lnTo>
                    <a:lnTo>
                      <a:pt x="43" y="125"/>
                    </a:lnTo>
                    <a:lnTo>
                      <a:pt x="47" y="125"/>
                    </a:lnTo>
                    <a:moveTo>
                      <a:pt x="7" y="82"/>
                    </a:moveTo>
                    <a:lnTo>
                      <a:pt x="7" y="82"/>
                    </a:lnTo>
                    <a:lnTo>
                      <a:pt x="7" y="82"/>
                    </a:lnTo>
                    <a:lnTo>
                      <a:pt x="4" y="82"/>
                    </a:lnTo>
                    <a:lnTo>
                      <a:pt x="4" y="82"/>
                    </a:lnTo>
                    <a:lnTo>
                      <a:pt x="4" y="78"/>
                    </a:lnTo>
                    <a:lnTo>
                      <a:pt x="4" y="78"/>
                    </a:lnTo>
                    <a:lnTo>
                      <a:pt x="7" y="74"/>
                    </a:lnTo>
                    <a:lnTo>
                      <a:pt x="7" y="74"/>
                    </a:lnTo>
                    <a:lnTo>
                      <a:pt x="11" y="74"/>
                    </a:lnTo>
                    <a:lnTo>
                      <a:pt x="15" y="70"/>
                    </a:lnTo>
                    <a:lnTo>
                      <a:pt x="15" y="70"/>
                    </a:lnTo>
                    <a:lnTo>
                      <a:pt x="19" y="66"/>
                    </a:lnTo>
                    <a:lnTo>
                      <a:pt x="23" y="62"/>
                    </a:lnTo>
                    <a:lnTo>
                      <a:pt x="23" y="62"/>
                    </a:lnTo>
                    <a:lnTo>
                      <a:pt x="27" y="58"/>
                    </a:lnTo>
                    <a:lnTo>
                      <a:pt x="27" y="62"/>
                    </a:lnTo>
                    <a:lnTo>
                      <a:pt x="31" y="62"/>
                    </a:lnTo>
                    <a:lnTo>
                      <a:pt x="31" y="62"/>
                    </a:lnTo>
                    <a:lnTo>
                      <a:pt x="31" y="62"/>
                    </a:lnTo>
                    <a:lnTo>
                      <a:pt x="31" y="62"/>
                    </a:lnTo>
                    <a:lnTo>
                      <a:pt x="19" y="74"/>
                    </a:lnTo>
                    <a:lnTo>
                      <a:pt x="15" y="74"/>
                    </a:lnTo>
                    <a:lnTo>
                      <a:pt x="11" y="82"/>
                    </a:lnTo>
                    <a:lnTo>
                      <a:pt x="11" y="82"/>
                    </a:lnTo>
                    <a:lnTo>
                      <a:pt x="7" y="86"/>
                    </a:lnTo>
                    <a:lnTo>
                      <a:pt x="7" y="82"/>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42" name="Freeform 47">
                <a:extLst>
                  <a:ext uri="{FF2B5EF4-FFF2-40B4-BE49-F238E27FC236}">
                    <a16:creationId xmlns:a16="http://schemas.microsoft.com/office/drawing/2014/main" id="{369048C6-2D01-4A71-45F6-E8A3267A5751}"/>
                  </a:ext>
                </a:extLst>
              </p:cNvPr>
              <p:cNvSpPr>
                <a:spLocks noEditPoints="1"/>
              </p:cNvSpPr>
              <p:nvPr/>
            </p:nvSpPr>
            <p:spPr bwMode="auto">
              <a:xfrm>
                <a:off x="2249488" y="447675"/>
                <a:ext cx="893762" cy="712788"/>
              </a:xfrm>
              <a:custGeom>
                <a:avLst/>
                <a:gdLst>
                  <a:gd name="T0" fmla="*/ 133 w 563"/>
                  <a:gd name="T1" fmla="*/ 59 h 449"/>
                  <a:gd name="T2" fmla="*/ 493 w 563"/>
                  <a:gd name="T3" fmla="*/ 39 h 449"/>
                  <a:gd name="T4" fmla="*/ 422 w 563"/>
                  <a:gd name="T5" fmla="*/ 20 h 449"/>
                  <a:gd name="T6" fmla="*/ 387 w 563"/>
                  <a:gd name="T7" fmla="*/ 20 h 449"/>
                  <a:gd name="T8" fmla="*/ 360 w 563"/>
                  <a:gd name="T9" fmla="*/ 78 h 449"/>
                  <a:gd name="T10" fmla="*/ 376 w 563"/>
                  <a:gd name="T11" fmla="*/ 129 h 449"/>
                  <a:gd name="T12" fmla="*/ 348 w 563"/>
                  <a:gd name="T13" fmla="*/ 90 h 449"/>
                  <a:gd name="T14" fmla="*/ 321 w 563"/>
                  <a:gd name="T15" fmla="*/ 66 h 449"/>
                  <a:gd name="T16" fmla="*/ 329 w 563"/>
                  <a:gd name="T17" fmla="*/ 43 h 449"/>
                  <a:gd name="T18" fmla="*/ 309 w 563"/>
                  <a:gd name="T19" fmla="*/ 16 h 449"/>
                  <a:gd name="T20" fmla="*/ 274 w 563"/>
                  <a:gd name="T21" fmla="*/ 12 h 449"/>
                  <a:gd name="T22" fmla="*/ 278 w 563"/>
                  <a:gd name="T23" fmla="*/ 39 h 449"/>
                  <a:gd name="T24" fmla="*/ 282 w 563"/>
                  <a:gd name="T25" fmla="*/ 78 h 449"/>
                  <a:gd name="T26" fmla="*/ 282 w 563"/>
                  <a:gd name="T27" fmla="*/ 121 h 449"/>
                  <a:gd name="T28" fmla="*/ 262 w 563"/>
                  <a:gd name="T29" fmla="*/ 105 h 449"/>
                  <a:gd name="T30" fmla="*/ 235 w 563"/>
                  <a:gd name="T31" fmla="*/ 51 h 449"/>
                  <a:gd name="T32" fmla="*/ 223 w 563"/>
                  <a:gd name="T33" fmla="*/ 199 h 449"/>
                  <a:gd name="T34" fmla="*/ 204 w 563"/>
                  <a:gd name="T35" fmla="*/ 180 h 449"/>
                  <a:gd name="T36" fmla="*/ 192 w 563"/>
                  <a:gd name="T37" fmla="*/ 125 h 449"/>
                  <a:gd name="T38" fmla="*/ 188 w 563"/>
                  <a:gd name="T39" fmla="*/ 74 h 449"/>
                  <a:gd name="T40" fmla="*/ 165 w 563"/>
                  <a:gd name="T41" fmla="*/ 82 h 449"/>
                  <a:gd name="T42" fmla="*/ 141 w 563"/>
                  <a:gd name="T43" fmla="*/ 78 h 449"/>
                  <a:gd name="T44" fmla="*/ 129 w 563"/>
                  <a:gd name="T45" fmla="*/ 102 h 449"/>
                  <a:gd name="T46" fmla="*/ 137 w 563"/>
                  <a:gd name="T47" fmla="*/ 141 h 449"/>
                  <a:gd name="T48" fmla="*/ 110 w 563"/>
                  <a:gd name="T49" fmla="*/ 207 h 449"/>
                  <a:gd name="T50" fmla="*/ 133 w 563"/>
                  <a:gd name="T51" fmla="*/ 250 h 449"/>
                  <a:gd name="T52" fmla="*/ 75 w 563"/>
                  <a:gd name="T53" fmla="*/ 254 h 449"/>
                  <a:gd name="T54" fmla="*/ 59 w 563"/>
                  <a:gd name="T55" fmla="*/ 242 h 449"/>
                  <a:gd name="T56" fmla="*/ 36 w 563"/>
                  <a:gd name="T57" fmla="*/ 234 h 449"/>
                  <a:gd name="T58" fmla="*/ 12 w 563"/>
                  <a:gd name="T59" fmla="*/ 238 h 449"/>
                  <a:gd name="T60" fmla="*/ 67 w 563"/>
                  <a:gd name="T61" fmla="*/ 258 h 449"/>
                  <a:gd name="T62" fmla="*/ 129 w 563"/>
                  <a:gd name="T63" fmla="*/ 312 h 449"/>
                  <a:gd name="T64" fmla="*/ 110 w 563"/>
                  <a:gd name="T65" fmla="*/ 402 h 449"/>
                  <a:gd name="T66" fmla="*/ 309 w 563"/>
                  <a:gd name="T67" fmla="*/ 430 h 449"/>
                  <a:gd name="T68" fmla="*/ 329 w 563"/>
                  <a:gd name="T69" fmla="*/ 344 h 449"/>
                  <a:gd name="T70" fmla="*/ 294 w 563"/>
                  <a:gd name="T71" fmla="*/ 250 h 449"/>
                  <a:gd name="T72" fmla="*/ 352 w 563"/>
                  <a:gd name="T73" fmla="*/ 164 h 449"/>
                  <a:gd name="T74" fmla="*/ 508 w 563"/>
                  <a:gd name="T75" fmla="*/ 250 h 449"/>
                  <a:gd name="T76" fmla="*/ 524 w 563"/>
                  <a:gd name="T77" fmla="*/ 168 h 449"/>
                  <a:gd name="T78" fmla="*/ 524 w 563"/>
                  <a:gd name="T79" fmla="*/ 148 h 449"/>
                  <a:gd name="T80" fmla="*/ 512 w 563"/>
                  <a:gd name="T81" fmla="*/ 156 h 449"/>
                  <a:gd name="T82" fmla="*/ 481 w 563"/>
                  <a:gd name="T83" fmla="*/ 164 h 449"/>
                  <a:gd name="T84" fmla="*/ 465 w 563"/>
                  <a:gd name="T85" fmla="*/ 129 h 449"/>
                  <a:gd name="T86" fmla="*/ 481 w 563"/>
                  <a:gd name="T87" fmla="*/ 105 h 449"/>
                  <a:gd name="T88" fmla="*/ 102 w 563"/>
                  <a:gd name="T89" fmla="*/ 129 h 449"/>
                  <a:gd name="T90" fmla="*/ 110 w 563"/>
                  <a:gd name="T91" fmla="*/ 148 h 449"/>
                  <a:gd name="T92" fmla="*/ 106 w 563"/>
                  <a:gd name="T93" fmla="*/ 86 h 449"/>
                  <a:gd name="T94" fmla="*/ 79 w 563"/>
                  <a:gd name="T95" fmla="*/ 191 h 449"/>
                  <a:gd name="T96" fmla="*/ 94 w 563"/>
                  <a:gd name="T97" fmla="*/ 172 h 449"/>
                  <a:gd name="T98" fmla="*/ 106 w 563"/>
                  <a:gd name="T99" fmla="*/ 160 h 449"/>
                  <a:gd name="T100" fmla="*/ 161 w 563"/>
                  <a:gd name="T101" fmla="*/ 59 h 449"/>
                  <a:gd name="T102" fmla="*/ 180 w 563"/>
                  <a:gd name="T103" fmla="*/ 39 h 449"/>
                  <a:gd name="T104" fmla="*/ 208 w 563"/>
                  <a:gd name="T105" fmla="*/ 55 h 449"/>
                  <a:gd name="T106" fmla="*/ 75 w 563"/>
                  <a:gd name="T107" fmla="*/ 203 h 449"/>
                  <a:gd name="T108" fmla="*/ 36 w 563"/>
                  <a:gd name="T109" fmla="*/ 180 h 449"/>
                  <a:gd name="T110" fmla="*/ 36 w 563"/>
                  <a:gd name="T111" fmla="*/ 156 h 449"/>
                  <a:gd name="T112" fmla="*/ 51 w 563"/>
                  <a:gd name="T113" fmla="*/ 144 h 449"/>
                  <a:gd name="T114" fmla="*/ 71 w 563"/>
                  <a:gd name="T115" fmla="*/ 137 h 449"/>
                  <a:gd name="T116" fmla="*/ 79 w 563"/>
                  <a:gd name="T117" fmla="*/ 117 h 449"/>
                  <a:gd name="T118" fmla="*/ 75 w 563"/>
                  <a:gd name="T119" fmla="*/ 148 h 449"/>
                  <a:gd name="T120" fmla="*/ 63 w 563"/>
                  <a:gd name="T121" fmla="*/ 172 h 449"/>
                  <a:gd name="T122" fmla="*/ 485 w 563"/>
                  <a:gd name="T123" fmla="*/ 144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3" h="449">
                    <a:moveTo>
                      <a:pt x="133" y="62"/>
                    </a:moveTo>
                    <a:lnTo>
                      <a:pt x="133" y="62"/>
                    </a:lnTo>
                    <a:lnTo>
                      <a:pt x="133" y="62"/>
                    </a:lnTo>
                    <a:lnTo>
                      <a:pt x="137" y="62"/>
                    </a:lnTo>
                    <a:lnTo>
                      <a:pt x="137" y="62"/>
                    </a:lnTo>
                    <a:lnTo>
                      <a:pt x="133" y="62"/>
                    </a:lnTo>
                    <a:lnTo>
                      <a:pt x="133" y="66"/>
                    </a:lnTo>
                    <a:lnTo>
                      <a:pt x="137" y="66"/>
                    </a:lnTo>
                    <a:lnTo>
                      <a:pt x="137" y="66"/>
                    </a:lnTo>
                    <a:lnTo>
                      <a:pt x="137" y="70"/>
                    </a:lnTo>
                    <a:lnTo>
                      <a:pt x="137" y="70"/>
                    </a:lnTo>
                    <a:lnTo>
                      <a:pt x="133" y="70"/>
                    </a:lnTo>
                    <a:lnTo>
                      <a:pt x="133" y="70"/>
                    </a:lnTo>
                    <a:lnTo>
                      <a:pt x="133" y="70"/>
                    </a:lnTo>
                    <a:lnTo>
                      <a:pt x="129" y="70"/>
                    </a:lnTo>
                    <a:lnTo>
                      <a:pt x="129" y="70"/>
                    </a:lnTo>
                    <a:lnTo>
                      <a:pt x="125" y="70"/>
                    </a:lnTo>
                    <a:lnTo>
                      <a:pt x="125" y="66"/>
                    </a:lnTo>
                    <a:lnTo>
                      <a:pt x="125" y="62"/>
                    </a:lnTo>
                    <a:lnTo>
                      <a:pt x="125" y="62"/>
                    </a:lnTo>
                    <a:lnTo>
                      <a:pt x="129" y="62"/>
                    </a:lnTo>
                    <a:lnTo>
                      <a:pt x="129" y="62"/>
                    </a:lnTo>
                    <a:lnTo>
                      <a:pt x="129" y="66"/>
                    </a:lnTo>
                    <a:lnTo>
                      <a:pt x="129" y="66"/>
                    </a:lnTo>
                    <a:lnTo>
                      <a:pt x="129" y="66"/>
                    </a:lnTo>
                    <a:lnTo>
                      <a:pt x="133" y="66"/>
                    </a:lnTo>
                    <a:lnTo>
                      <a:pt x="133" y="62"/>
                    </a:lnTo>
                    <a:lnTo>
                      <a:pt x="129" y="62"/>
                    </a:lnTo>
                    <a:lnTo>
                      <a:pt x="129" y="62"/>
                    </a:lnTo>
                    <a:lnTo>
                      <a:pt x="129" y="59"/>
                    </a:lnTo>
                    <a:lnTo>
                      <a:pt x="129" y="59"/>
                    </a:lnTo>
                    <a:lnTo>
                      <a:pt x="129" y="59"/>
                    </a:lnTo>
                    <a:lnTo>
                      <a:pt x="133" y="59"/>
                    </a:lnTo>
                    <a:lnTo>
                      <a:pt x="133" y="59"/>
                    </a:lnTo>
                    <a:lnTo>
                      <a:pt x="133" y="59"/>
                    </a:lnTo>
                    <a:lnTo>
                      <a:pt x="133" y="59"/>
                    </a:lnTo>
                    <a:lnTo>
                      <a:pt x="133" y="59"/>
                    </a:lnTo>
                    <a:lnTo>
                      <a:pt x="133" y="59"/>
                    </a:lnTo>
                    <a:lnTo>
                      <a:pt x="133" y="59"/>
                    </a:lnTo>
                    <a:lnTo>
                      <a:pt x="133" y="59"/>
                    </a:lnTo>
                    <a:lnTo>
                      <a:pt x="133" y="62"/>
                    </a:lnTo>
                    <a:moveTo>
                      <a:pt x="24" y="215"/>
                    </a:moveTo>
                    <a:lnTo>
                      <a:pt x="24" y="215"/>
                    </a:lnTo>
                    <a:lnTo>
                      <a:pt x="24" y="215"/>
                    </a:lnTo>
                    <a:lnTo>
                      <a:pt x="24" y="219"/>
                    </a:lnTo>
                    <a:lnTo>
                      <a:pt x="28" y="226"/>
                    </a:lnTo>
                    <a:lnTo>
                      <a:pt x="28" y="226"/>
                    </a:lnTo>
                    <a:lnTo>
                      <a:pt x="28" y="230"/>
                    </a:lnTo>
                    <a:lnTo>
                      <a:pt x="24" y="230"/>
                    </a:lnTo>
                    <a:lnTo>
                      <a:pt x="24" y="230"/>
                    </a:lnTo>
                    <a:lnTo>
                      <a:pt x="24" y="230"/>
                    </a:lnTo>
                    <a:lnTo>
                      <a:pt x="20" y="226"/>
                    </a:lnTo>
                    <a:lnTo>
                      <a:pt x="20" y="223"/>
                    </a:lnTo>
                    <a:lnTo>
                      <a:pt x="20" y="219"/>
                    </a:lnTo>
                    <a:lnTo>
                      <a:pt x="20" y="219"/>
                    </a:lnTo>
                    <a:lnTo>
                      <a:pt x="16" y="215"/>
                    </a:lnTo>
                    <a:lnTo>
                      <a:pt x="16" y="215"/>
                    </a:lnTo>
                    <a:lnTo>
                      <a:pt x="16" y="215"/>
                    </a:lnTo>
                    <a:lnTo>
                      <a:pt x="16" y="215"/>
                    </a:lnTo>
                    <a:lnTo>
                      <a:pt x="16" y="215"/>
                    </a:lnTo>
                    <a:lnTo>
                      <a:pt x="16" y="211"/>
                    </a:lnTo>
                    <a:lnTo>
                      <a:pt x="16" y="211"/>
                    </a:lnTo>
                    <a:lnTo>
                      <a:pt x="20" y="211"/>
                    </a:lnTo>
                    <a:lnTo>
                      <a:pt x="20" y="215"/>
                    </a:lnTo>
                    <a:lnTo>
                      <a:pt x="24" y="215"/>
                    </a:lnTo>
                    <a:moveTo>
                      <a:pt x="508" y="55"/>
                    </a:moveTo>
                    <a:lnTo>
                      <a:pt x="508" y="55"/>
                    </a:lnTo>
                    <a:lnTo>
                      <a:pt x="505" y="55"/>
                    </a:lnTo>
                    <a:lnTo>
                      <a:pt x="505" y="51"/>
                    </a:lnTo>
                    <a:lnTo>
                      <a:pt x="505" y="51"/>
                    </a:lnTo>
                    <a:lnTo>
                      <a:pt x="505" y="47"/>
                    </a:lnTo>
                    <a:lnTo>
                      <a:pt x="505" y="47"/>
                    </a:lnTo>
                    <a:lnTo>
                      <a:pt x="505" y="47"/>
                    </a:lnTo>
                    <a:lnTo>
                      <a:pt x="497" y="39"/>
                    </a:lnTo>
                    <a:lnTo>
                      <a:pt x="497" y="39"/>
                    </a:lnTo>
                    <a:lnTo>
                      <a:pt x="493" y="39"/>
                    </a:lnTo>
                    <a:lnTo>
                      <a:pt x="489" y="35"/>
                    </a:lnTo>
                    <a:lnTo>
                      <a:pt x="489" y="35"/>
                    </a:lnTo>
                    <a:lnTo>
                      <a:pt x="485" y="39"/>
                    </a:lnTo>
                    <a:lnTo>
                      <a:pt x="485" y="43"/>
                    </a:lnTo>
                    <a:lnTo>
                      <a:pt x="485" y="43"/>
                    </a:lnTo>
                    <a:lnTo>
                      <a:pt x="485" y="43"/>
                    </a:lnTo>
                    <a:lnTo>
                      <a:pt x="481" y="43"/>
                    </a:lnTo>
                    <a:lnTo>
                      <a:pt x="477" y="39"/>
                    </a:lnTo>
                    <a:lnTo>
                      <a:pt x="465" y="35"/>
                    </a:lnTo>
                    <a:lnTo>
                      <a:pt x="465" y="31"/>
                    </a:lnTo>
                    <a:lnTo>
                      <a:pt x="465" y="31"/>
                    </a:lnTo>
                    <a:lnTo>
                      <a:pt x="458" y="31"/>
                    </a:lnTo>
                    <a:lnTo>
                      <a:pt x="458" y="31"/>
                    </a:lnTo>
                    <a:lnTo>
                      <a:pt x="446" y="43"/>
                    </a:lnTo>
                    <a:lnTo>
                      <a:pt x="438" y="43"/>
                    </a:lnTo>
                    <a:lnTo>
                      <a:pt x="434" y="43"/>
                    </a:lnTo>
                    <a:lnTo>
                      <a:pt x="438" y="43"/>
                    </a:lnTo>
                    <a:lnTo>
                      <a:pt x="442" y="43"/>
                    </a:lnTo>
                    <a:lnTo>
                      <a:pt x="446" y="39"/>
                    </a:lnTo>
                    <a:lnTo>
                      <a:pt x="446" y="39"/>
                    </a:lnTo>
                    <a:lnTo>
                      <a:pt x="442" y="39"/>
                    </a:lnTo>
                    <a:lnTo>
                      <a:pt x="442" y="39"/>
                    </a:lnTo>
                    <a:lnTo>
                      <a:pt x="442" y="39"/>
                    </a:lnTo>
                    <a:lnTo>
                      <a:pt x="442" y="39"/>
                    </a:lnTo>
                    <a:lnTo>
                      <a:pt x="442" y="39"/>
                    </a:lnTo>
                    <a:lnTo>
                      <a:pt x="446" y="35"/>
                    </a:lnTo>
                    <a:lnTo>
                      <a:pt x="450" y="31"/>
                    </a:lnTo>
                    <a:lnTo>
                      <a:pt x="450" y="27"/>
                    </a:lnTo>
                    <a:lnTo>
                      <a:pt x="446" y="27"/>
                    </a:lnTo>
                    <a:lnTo>
                      <a:pt x="442" y="23"/>
                    </a:lnTo>
                    <a:lnTo>
                      <a:pt x="434" y="27"/>
                    </a:lnTo>
                    <a:lnTo>
                      <a:pt x="430" y="27"/>
                    </a:lnTo>
                    <a:lnTo>
                      <a:pt x="434" y="23"/>
                    </a:lnTo>
                    <a:lnTo>
                      <a:pt x="434" y="23"/>
                    </a:lnTo>
                    <a:lnTo>
                      <a:pt x="434" y="20"/>
                    </a:lnTo>
                    <a:lnTo>
                      <a:pt x="426" y="16"/>
                    </a:lnTo>
                    <a:lnTo>
                      <a:pt x="426" y="16"/>
                    </a:lnTo>
                    <a:lnTo>
                      <a:pt x="422" y="20"/>
                    </a:lnTo>
                    <a:lnTo>
                      <a:pt x="422" y="20"/>
                    </a:lnTo>
                    <a:lnTo>
                      <a:pt x="419" y="27"/>
                    </a:lnTo>
                    <a:lnTo>
                      <a:pt x="419" y="31"/>
                    </a:lnTo>
                    <a:lnTo>
                      <a:pt x="419" y="31"/>
                    </a:lnTo>
                    <a:lnTo>
                      <a:pt x="419" y="31"/>
                    </a:lnTo>
                    <a:lnTo>
                      <a:pt x="419" y="35"/>
                    </a:lnTo>
                    <a:lnTo>
                      <a:pt x="415" y="39"/>
                    </a:lnTo>
                    <a:lnTo>
                      <a:pt x="415" y="35"/>
                    </a:lnTo>
                    <a:lnTo>
                      <a:pt x="415" y="31"/>
                    </a:lnTo>
                    <a:lnTo>
                      <a:pt x="415" y="27"/>
                    </a:lnTo>
                    <a:lnTo>
                      <a:pt x="411" y="20"/>
                    </a:lnTo>
                    <a:lnTo>
                      <a:pt x="407" y="20"/>
                    </a:lnTo>
                    <a:lnTo>
                      <a:pt x="403" y="20"/>
                    </a:lnTo>
                    <a:lnTo>
                      <a:pt x="399" y="31"/>
                    </a:lnTo>
                    <a:lnTo>
                      <a:pt x="395" y="31"/>
                    </a:lnTo>
                    <a:lnTo>
                      <a:pt x="391" y="35"/>
                    </a:lnTo>
                    <a:lnTo>
                      <a:pt x="391" y="39"/>
                    </a:lnTo>
                    <a:lnTo>
                      <a:pt x="391" y="43"/>
                    </a:lnTo>
                    <a:lnTo>
                      <a:pt x="391" y="39"/>
                    </a:lnTo>
                    <a:lnTo>
                      <a:pt x="391" y="39"/>
                    </a:lnTo>
                    <a:lnTo>
                      <a:pt x="391" y="39"/>
                    </a:lnTo>
                    <a:lnTo>
                      <a:pt x="391" y="39"/>
                    </a:lnTo>
                    <a:lnTo>
                      <a:pt x="387" y="39"/>
                    </a:lnTo>
                    <a:lnTo>
                      <a:pt x="391" y="35"/>
                    </a:lnTo>
                    <a:lnTo>
                      <a:pt x="391" y="35"/>
                    </a:lnTo>
                    <a:lnTo>
                      <a:pt x="391" y="35"/>
                    </a:lnTo>
                    <a:lnTo>
                      <a:pt x="391" y="31"/>
                    </a:lnTo>
                    <a:lnTo>
                      <a:pt x="391" y="31"/>
                    </a:lnTo>
                    <a:lnTo>
                      <a:pt x="391" y="31"/>
                    </a:lnTo>
                    <a:lnTo>
                      <a:pt x="387" y="31"/>
                    </a:lnTo>
                    <a:lnTo>
                      <a:pt x="387" y="31"/>
                    </a:lnTo>
                    <a:lnTo>
                      <a:pt x="391" y="31"/>
                    </a:lnTo>
                    <a:lnTo>
                      <a:pt x="391" y="27"/>
                    </a:lnTo>
                    <a:lnTo>
                      <a:pt x="391" y="27"/>
                    </a:lnTo>
                    <a:lnTo>
                      <a:pt x="387" y="27"/>
                    </a:lnTo>
                    <a:lnTo>
                      <a:pt x="383" y="27"/>
                    </a:lnTo>
                    <a:lnTo>
                      <a:pt x="387" y="23"/>
                    </a:lnTo>
                    <a:lnTo>
                      <a:pt x="387" y="20"/>
                    </a:lnTo>
                    <a:lnTo>
                      <a:pt x="383" y="20"/>
                    </a:lnTo>
                    <a:lnTo>
                      <a:pt x="379" y="20"/>
                    </a:lnTo>
                    <a:lnTo>
                      <a:pt x="379" y="20"/>
                    </a:lnTo>
                    <a:lnTo>
                      <a:pt x="379" y="20"/>
                    </a:lnTo>
                    <a:lnTo>
                      <a:pt x="379" y="20"/>
                    </a:lnTo>
                    <a:lnTo>
                      <a:pt x="376" y="20"/>
                    </a:lnTo>
                    <a:lnTo>
                      <a:pt x="376" y="16"/>
                    </a:lnTo>
                    <a:lnTo>
                      <a:pt x="376" y="16"/>
                    </a:lnTo>
                    <a:lnTo>
                      <a:pt x="372" y="16"/>
                    </a:lnTo>
                    <a:lnTo>
                      <a:pt x="364" y="16"/>
                    </a:lnTo>
                    <a:lnTo>
                      <a:pt x="364" y="16"/>
                    </a:lnTo>
                    <a:lnTo>
                      <a:pt x="364" y="16"/>
                    </a:lnTo>
                    <a:lnTo>
                      <a:pt x="364" y="16"/>
                    </a:lnTo>
                    <a:lnTo>
                      <a:pt x="364" y="12"/>
                    </a:lnTo>
                    <a:lnTo>
                      <a:pt x="364" y="12"/>
                    </a:lnTo>
                    <a:lnTo>
                      <a:pt x="348" y="20"/>
                    </a:lnTo>
                    <a:lnTo>
                      <a:pt x="348" y="23"/>
                    </a:lnTo>
                    <a:lnTo>
                      <a:pt x="348" y="23"/>
                    </a:lnTo>
                    <a:lnTo>
                      <a:pt x="348" y="27"/>
                    </a:lnTo>
                    <a:lnTo>
                      <a:pt x="348" y="35"/>
                    </a:lnTo>
                    <a:lnTo>
                      <a:pt x="348" y="43"/>
                    </a:lnTo>
                    <a:lnTo>
                      <a:pt x="348" y="47"/>
                    </a:lnTo>
                    <a:lnTo>
                      <a:pt x="348" y="47"/>
                    </a:lnTo>
                    <a:lnTo>
                      <a:pt x="352" y="47"/>
                    </a:lnTo>
                    <a:lnTo>
                      <a:pt x="356" y="51"/>
                    </a:lnTo>
                    <a:lnTo>
                      <a:pt x="356" y="51"/>
                    </a:lnTo>
                    <a:lnTo>
                      <a:pt x="356" y="51"/>
                    </a:lnTo>
                    <a:lnTo>
                      <a:pt x="356" y="51"/>
                    </a:lnTo>
                    <a:lnTo>
                      <a:pt x="352" y="51"/>
                    </a:lnTo>
                    <a:lnTo>
                      <a:pt x="352" y="55"/>
                    </a:lnTo>
                    <a:lnTo>
                      <a:pt x="352" y="55"/>
                    </a:lnTo>
                    <a:lnTo>
                      <a:pt x="352" y="55"/>
                    </a:lnTo>
                    <a:lnTo>
                      <a:pt x="352" y="59"/>
                    </a:lnTo>
                    <a:lnTo>
                      <a:pt x="352" y="62"/>
                    </a:lnTo>
                    <a:lnTo>
                      <a:pt x="356" y="70"/>
                    </a:lnTo>
                    <a:lnTo>
                      <a:pt x="356" y="74"/>
                    </a:lnTo>
                    <a:lnTo>
                      <a:pt x="356" y="74"/>
                    </a:lnTo>
                    <a:lnTo>
                      <a:pt x="360" y="78"/>
                    </a:lnTo>
                    <a:lnTo>
                      <a:pt x="364" y="78"/>
                    </a:lnTo>
                    <a:lnTo>
                      <a:pt x="368" y="74"/>
                    </a:lnTo>
                    <a:lnTo>
                      <a:pt x="368" y="78"/>
                    </a:lnTo>
                    <a:lnTo>
                      <a:pt x="364" y="78"/>
                    </a:lnTo>
                    <a:lnTo>
                      <a:pt x="364" y="78"/>
                    </a:lnTo>
                    <a:lnTo>
                      <a:pt x="364" y="82"/>
                    </a:lnTo>
                    <a:lnTo>
                      <a:pt x="368" y="82"/>
                    </a:lnTo>
                    <a:lnTo>
                      <a:pt x="368" y="82"/>
                    </a:lnTo>
                    <a:lnTo>
                      <a:pt x="368" y="86"/>
                    </a:lnTo>
                    <a:lnTo>
                      <a:pt x="368" y="86"/>
                    </a:lnTo>
                    <a:lnTo>
                      <a:pt x="368" y="86"/>
                    </a:lnTo>
                    <a:lnTo>
                      <a:pt x="368" y="86"/>
                    </a:lnTo>
                    <a:lnTo>
                      <a:pt x="364" y="82"/>
                    </a:lnTo>
                    <a:lnTo>
                      <a:pt x="364" y="82"/>
                    </a:lnTo>
                    <a:lnTo>
                      <a:pt x="360" y="82"/>
                    </a:lnTo>
                    <a:lnTo>
                      <a:pt x="360" y="82"/>
                    </a:lnTo>
                    <a:lnTo>
                      <a:pt x="356" y="82"/>
                    </a:lnTo>
                    <a:lnTo>
                      <a:pt x="356" y="86"/>
                    </a:lnTo>
                    <a:lnTo>
                      <a:pt x="360" y="86"/>
                    </a:lnTo>
                    <a:lnTo>
                      <a:pt x="360" y="90"/>
                    </a:lnTo>
                    <a:lnTo>
                      <a:pt x="360" y="90"/>
                    </a:lnTo>
                    <a:lnTo>
                      <a:pt x="360" y="94"/>
                    </a:lnTo>
                    <a:lnTo>
                      <a:pt x="356" y="94"/>
                    </a:lnTo>
                    <a:lnTo>
                      <a:pt x="356" y="94"/>
                    </a:lnTo>
                    <a:lnTo>
                      <a:pt x="360" y="98"/>
                    </a:lnTo>
                    <a:lnTo>
                      <a:pt x="360" y="102"/>
                    </a:lnTo>
                    <a:lnTo>
                      <a:pt x="360" y="102"/>
                    </a:lnTo>
                    <a:lnTo>
                      <a:pt x="364" y="105"/>
                    </a:lnTo>
                    <a:lnTo>
                      <a:pt x="364" y="109"/>
                    </a:lnTo>
                    <a:lnTo>
                      <a:pt x="364" y="113"/>
                    </a:lnTo>
                    <a:lnTo>
                      <a:pt x="364" y="113"/>
                    </a:lnTo>
                    <a:lnTo>
                      <a:pt x="368" y="117"/>
                    </a:lnTo>
                    <a:lnTo>
                      <a:pt x="368" y="121"/>
                    </a:lnTo>
                    <a:lnTo>
                      <a:pt x="368" y="121"/>
                    </a:lnTo>
                    <a:lnTo>
                      <a:pt x="372" y="125"/>
                    </a:lnTo>
                    <a:lnTo>
                      <a:pt x="372" y="125"/>
                    </a:lnTo>
                    <a:lnTo>
                      <a:pt x="372" y="129"/>
                    </a:lnTo>
                    <a:lnTo>
                      <a:pt x="376" y="129"/>
                    </a:lnTo>
                    <a:lnTo>
                      <a:pt x="376" y="129"/>
                    </a:lnTo>
                    <a:lnTo>
                      <a:pt x="376" y="133"/>
                    </a:lnTo>
                    <a:lnTo>
                      <a:pt x="379" y="141"/>
                    </a:lnTo>
                    <a:lnTo>
                      <a:pt x="376" y="144"/>
                    </a:lnTo>
                    <a:lnTo>
                      <a:pt x="376" y="148"/>
                    </a:lnTo>
                    <a:lnTo>
                      <a:pt x="372" y="148"/>
                    </a:lnTo>
                    <a:lnTo>
                      <a:pt x="372" y="148"/>
                    </a:lnTo>
                    <a:lnTo>
                      <a:pt x="376" y="148"/>
                    </a:lnTo>
                    <a:lnTo>
                      <a:pt x="376" y="144"/>
                    </a:lnTo>
                    <a:lnTo>
                      <a:pt x="376" y="141"/>
                    </a:lnTo>
                    <a:lnTo>
                      <a:pt x="376" y="137"/>
                    </a:lnTo>
                    <a:lnTo>
                      <a:pt x="376" y="137"/>
                    </a:lnTo>
                    <a:lnTo>
                      <a:pt x="376" y="133"/>
                    </a:lnTo>
                    <a:lnTo>
                      <a:pt x="372" y="129"/>
                    </a:lnTo>
                    <a:lnTo>
                      <a:pt x="368" y="121"/>
                    </a:lnTo>
                    <a:lnTo>
                      <a:pt x="364" y="117"/>
                    </a:lnTo>
                    <a:lnTo>
                      <a:pt x="360" y="109"/>
                    </a:lnTo>
                    <a:lnTo>
                      <a:pt x="360" y="109"/>
                    </a:lnTo>
                    <a:lnTo>
                      <a:pt x="360" y="105"/>
                    </a:lnTo>
                    <a:lnTo>
                      <a:pt x="356" y="105"/>
                    </a:lnTo>
                    <a:lnTo>
                      <a:pt x="356" y="102"/>
                    </a:lnTo>
                    <a:lnTo>
                      <a:pt x="356" y="98"/>
                    </a:lnTo>
                    <a:lnTo>
                      <a:pt x="356" y="94"/>
                    </a:lnTo>
                    <a:lnTo>
                      <a:pt x="356" y="90"/>
                    </a:lnTo>
                    <a:lnTo>
                      <a:pt x="356" y="86"/>
                    </a:lnTo>
                    <a:lnTo>
                      <a:pt x="356" y="86"/>
                    </a:lnTo>
                    <a:lnTo>
                      <a:pt x="356" y="86"/>
                    </a:lnTo>
                    <a:lnTo>
                      <a:pt x="356" y="82"/>
                    </a:lnTo>
                    <a:lnTo>
                      <a:pt x="356" y="78"/>
                    </a:lnTo>
                    <a:lnTo>
                      <a:pt x="352" y="78"/>
                    </a:lnTo>
                    <a:lnTo>
                      <a:pt x="352" y="82"/>
                    </a:lnTo>
                    <a:lnTo>
                      <a:pt x="348" y="86"/>
                    </a:lnTo>
                    <a:lnTo>
                      <a:pt x="348" y="90"/>
                    </a:lnTo>
                    <a:lnTo>
                      <a:pt x="348" y="94"/>
                    </a:lnTo>
                    <a:lnTo>
                      <a:pt x="348" y="94"/>
                    </a:lnTo>
                    <a:lnTo>
                      <a:pt x="348" y="94"/>
                    </a:lnTo>
                    <a:lnTo>
                      <a:pt x="348" y="94"/>
                    </a:lnTo>
                    <a:lnTo>
                      <a:pt x="348" y="90"/>
                    </a:lnTo>
                    <a:lnTo>
                      <a:pt x="348" y="94"/>
                    </a:lnTo>
                    <a:lnTo>
                      <a:pt x="344" y="94"/>
                    </a:lnTo>
                    <a:lnTo>
                      <a:pt x="344" y="94"/>
                    </a:lnTo>
                    <a:lnTo>
                      <a:pt x="344" y="94"/>
                    </a:lnTo>
                    <a:lnTo>
                      <a:pt x="344" y="90"/>
                    </a:lnTo>
                    <a:lnTo>
                      <a:pt x="348" y="86"/>
                    </a:lnTo>
                    <a:lnTo>
                      <a:pt x="340" y="90"/>
                    </a:lnTo>
                    <a:lnTo>
                      <a:pt x="337" y="94"/>
                    </a:lnTo>
                    <a:lnTo>
                      <a:pt x="337" y="90"/>
                    </a:lnTo>
                    <a:lnTo>
                      <a:pt x="337" y="90"/>
                    </a:lnTo>
                    <a:lnTo>
                      <a:pt x="337" y="90"/>
                    </a:lnTo>
                    <a:lnTo>
                      <a:pt x="337" y="94"/>
                    </a:lnTo>
                    <a:lnTo>
                      <a:pt x="337" y="94"/>
                    </a:lnTo>
                    <a:lnTo>
                      <a:pt x="337" y="98"/>
                    </a:lnTo>
                    <a:lnTo>
                      <a:pt x="337" y="102"/>
                    </a:lnTo>
                    <a:lnTo>
                      <a:pt x="337" y="98"/>
                    </a:lnTo>
                    <a:lnTo>
                      <a:pt x="333" y="94"/>
                    </a:lnTo>
                    <a:lnTo>
                      <a:pt x="333" y="94"/>
                    </a:lnTo>
                    <a:lnTo>
                      <a:pt x="333" y="90"/>
                    </a:lnTo>
                    <a:lnTo>
                      <a:pt x="333" y="90"/>
                    </a:lnTo>
                    <a:lnTo>
                      <a:pt x="337" y="86"/>
                    </a:lnTo>
                    <a:lnTo>
                      <a:pt x="337" y="82"/>
                    </a:lnTo>
                    <a:lnTo>
                      <a:pt x="337" y="78"/>
                    </a:lnTo>
                    <a:lnTo>
                      <a:pt x="340" y="74"/>
                    </a:lnTo>
                    <a:lnTo>
                      <a:pt x="340" y="66"/>
                    </a:lnTo>
                    <a:lnTo>
                      <a:pt x="340" y="62"/>
                    </a:lnTo>
                    <a:lnTo>
                      <a:pt x="340" y="55"/>
                    </a:lnTo>
                    <a:lnTo>
                      <a:pt x="337" y="51"/>
                    </a:lnTo>
                    <a:lnTo>
                      <a:pt x="337" y="51"/>
                    </a:lnTo>
                    <a:lnTo>
                      <a:pt x="333" y="59"/>
                    </a:lnTo>
                    <a:lnTo>
                      <a:pt x="321" y="74"/>
                    </a:lnTo>
                    <a:lnTo>
                      <a:pt x="313" y="78"/>
                    </a:lnTo>
                    <a:lnTo>
                      <a:pt x="313" y="78"/>
                    </a:lnTo>
                    <a:lnTo>
                      <a:pt x="317" y="74"/>
                    </a:lnTo>
                    <a:lnTo>
                      <a:pt x="317" y="74"/>
                    </a:lnTo>
                    <a:lnTo>
                      <a:pt x="317" y="74"/>
                    </a:lnTo>
                    <a:lnTo>
                      <a:pt x="321" y="66"/>
                    </a:lnTo>
                    <a:lnTo>
                      <a:pt x="321" y="66"/>
                    </a:lnTo>
                    <a:lnTo>
                      <a:pt x="321" y="66"/>
                    </a:lnTo>
                    <a:lnTo>
                      <a:pt x="321" y="62"/>
                    </a:lnTo>
                    <a:lnTo>
                      <a:pt x="329" y="59"/>
                    </a:lnTo>
                    <a:lnTo>
                      <a:pt x="329" y="51"/>
                    </a:lnTo>
                    <a:lnTo>
                      <a:pt x="325" y="51"/>
                    </a:lnTo>
                    <a:lnTo>
                      <a:pt x="325" y="51"/>
                    </a:lnTo>
                    <a:lnTo>
                      <a:pt x="321" y="55"/>
                    </a:lnTo>
                    <a:lnTo>
                      <a:pt x="321" y="55"/>
                    </a:lnTo>
                    <a:lnTo>
                      <a:pt x="321" y="51"/>
                    </a:lnTo>
                    <a:lnTo>
                      <a:pt x="317" y="51"/>
                    </a:lnTo>
                    <a:lnTo>
                      <a:pt x="313" y="51"/>
                    </a:lnTo>
                    <a:lnTo>
                      <a:pt x="313" y="55"/>
                    </a:lnTo>
                    <a:lnTo>
                      <a:pt x="309" y="59"/>
                    </a:lnTo>
                    <a:lnTo>
                      <a:pt x="309" y="55"/>
                    </a:lnTo>
                    <a:lnTo>
                      <a:pt x="309" y="55"/>
                    </a:lnTo>
                    <a:lnTo>
                      <a:pt x="309" y="55"/>
                    </a:lnTo>
                    <a:lnTo>
                      <a:pt x="309" y="55"/>
                    </a:lnTo>
                    <a:lnTo>
                      <a:pt x="309" y="51"/>
                    </a:lnTo>
                    <a:lnTo>
                      <a:pt x="305" y="51"/>
                    </a:lnTo>
                    <a:lnTo>
                      <a:pt x="305" y="51"/>
                    </a:lnTo>
                    <a:lnTo>
                      <a:pt x="305" y="51"/>
                    </a:lnTo>
                    <a:lnTo>
                      <a:pt x="305" y="51"/>
                    </a:lnTo>
                    <a:lnTo>
                      <a:pt x="305" y="51"/>
                    </a:lnTo>
                    <a:lnTo>
                      <a:pt x="309" y="51"/>
                    </a:lnTo>
                    <a:lnTo>
                      <a:pt x="313" y="47"/>
                    </a:lnTo>
                    <a:lnTo>
                      <a:pt x="313" y="47"/>
                    </a:lnTo>
                    <a:lnTo>
                      <a:pt x="313" y="43"/>
                    </a:lnTo>
                    <a:lnTo>
                      <a:pt x="313" y="43"/>
                    </a:lnTo>
                    <a:lnTo>
                      <a:pt x="313" y="43"/>
                    </a:lnTo>
                    <a:lnTo>
                      <a:pt x="317" y="43"/>
                    </a:lnTo>
                    <a:lnTo>
                      <a:pt x="317" y="47"/>
                    </a:lnTo>
                    <a:lnTo>
                      <a:pt x="317" y="47"/>
                    </a:lnTo>
                    <a:lnTo>
                      <a:pt x="321" y="43"/>
                    </a:lnTo>
                    <a:lnTo>
                      <a:pt x="321" y="43"/>
                    </a:lnTo>
                    <a:lnTo>
                      <a:pt x="325" y="47"/>
                    </a:lnTo>
                    <a:lnTo>
                      <a:pt x="325" y="43"/>
                    </a:lnTo>
                    <a:lnTo>
                      <a:pt x="329" y="43"/>
                    </a:lnTo>
                    <a:lnTo>
                      <a:pt x="329" y="43"/>
                    </a:lnTo>
                    <a:lnTo>
                      <a:pt x="329" y="39"/>
                    </a:lnTo>
                    <a:lnTo>
                      <a:pt x="329" y="39"/>
                    </a:lnTo>
                    <a:lnTo>
                      <a:pt x="325" y="39"/>
                    </a:lnTo>
                    <a:lnTo>
                      <a:pt x="325" y="35"/>
                    </a:lnTo>
                    <a:lnTo>
                      <a:pt x="333" y="35"/>
                    </a:lnTo>
                    <a:lnTo>
                      <a:pt x="333" y="35"/>
                    </a:lnTo>
                    <a:lnTo>
                      <a:pt x="333" y="35"/>
                    </a:lnTo>
                    <a:lnTo>
                      <a:pt x="333" y="35"/>
                    </a:lnTo>
                    <a:lnTo>
                      <a:pt x="329" y="35"/>
                    </a:lnTo>
                    <a:lnTo>
                      <a:pt x="329" y="31"/>
                    </a:lnTo>
                    <a:lnTo>
                      <a:pt x="333" y="31"/>
                    </a:lnTo>
                    <a:lnTo>
                      <a:pt x="333" y="31"/>
                    </a:lnTo>
                    <a:lnTo>
                      <a:pt x="333" y="27"/>
                    </a:lnTo>
                    <a:lnTo>
                      <a:pt x="333" y="27"/>
                    </a:lnTo>
                    <a:lnTo>
                      <a:pt x="329" y="27"/>
                    </a:lnTo>
                    <a:lnTo>
                      <a:pt x="329" y="27"/>
                    </a:lnTo>
                    <a:lnTo>
                      <a:pt x="329" y="27"/>
                    </a:lnTo>
                    <a:lnTo>
                      <a:pt x="333" y="23"/>
                    </a:lnTo>
                    <a:lnTo>
                      <a:pt x="333" y="23"/>
                    </a:lnTo>
                    <a:lnTo>
                      <a:pt x="333" y="20"/>
                    </a:lnTo>
                    <a:lnTo>
                      <a:pt x="333" y="20"/>
                    </a:lnTo>
                    <a:lnTo>
                      <a:pt x="333" y="16"/>
                    </a:lnTo>
                    <a:lnTo>
                      <a:pt x="329" y="12"/>
                    </a:lnTo>
                    <a:lnTo>
                      <a:pt x="329" y="12"/>
                    </a:lnTo>
                    <a:lnTo>
                      <a:pt x="329" y="12"/>
                    </a:lnTo>
                    <a:lnTo>
                      <a:pt x="329" y="12"/>
                    </a:lnTo>
                    <a:lnTo>
                      <a:pt x="329" y="8"/>
                    </a:lnTo>
                    <a:lnTo>
                      <a:pt x="329" y="8"/>
                    </a:lnTo>
                    <a:lnTo>
                      <a:pt x="325" y="8"/>
                    </a:lnTo>
                    <a:lnTo>
                      <a:pt x="317" y="12"/>
                    </a:lnTo>
                    <a:lnTo>
                      <a:pt x="313" y="16"/>
                    </a:lnTo>
                    <a:lnTo>
                      <a:pt x="313" y="16"/>
                    </a:lnTo>
                    <a:lnTo>
                      <a:pt x="313" y="16"/>
                    </a:lnTo>
                    <a:lnTo>
                      <a:pt x="313" y="16"/>
                    </a:lnTo>
                    <a:lnTo>
                      <a:pt x="313" y="12"/>
                    </a:lnTo>
                    <a:lnTo>
                      <a:pt x="313" y="12"/>
                    </a:lnTo>
                    <a:lnTo>
                      <a:pt x="309" y="12"/>
                    </a:lnTo>
                    <a:lnTo>
                      <a:pt x="309" y="16"/>
                    </a:lnTo>
                    <a:lnTo>
                      <a:pt x="309" y="12"/>
                    </a:lnTo>
                    <a:lnTo>
                      <a:pt x="309" y="12"/>
                    </a:lnTo>
                    <a:lnTo>
                      <a:pt x="309" y="12"/>
                    </a:lnTo>
                    <a:lnTo>
                      <a:pt x="309" y="12"/>
                    </a:lnTo>
                    <a:lnTo>
                      <a:pt x="309" y="12"/>
                    </a:lnTo>
                    <a:lnTo>
                      <a:pt x="309" y="8"/>
                    </a:lnTo>
                    <a:lnTo>
                      <a:pt x="309" y="8"/>
                    </a:lnTo>
                    <a:lnTo>
                      <a:pt x="309" y="8"/>
                    </a:lnTo>
                    <a:lnTo>
                      <a:pt x="309" y="4"/>
                    </a:lnTo>
                    <a:lnTo>
                      <a:pt x="309" y="4"/>
                    </a:lnTo>
                    <a:lnTo>
                      <a:pt x="305" y="0"/>
                    </a:lnTo>
                    <a:lnTo>
                      <a:pt x="305" y="0"/>
                    </a:lnTo>
                    <a:lnTo>
                      <a:pt x="305" y="0"/>
                    </a:lnTo>
                    <a:lnTo>
                      <a:pt x="301" y="4"/>
                    </a:lnTo>
                    <a:lnTo>
                      <a:pt x="301" y="4"/>
                    </a:lnTo>
                    <a:lnTo>
                      <a:pt x="301" y="8"/>
                    </a:lnTo>
                    <a:lnTo>
                      <a:pt x="301" y="12"/>
                    </a:lnTo>
                    <a:lnTo>
                      <a:pt x="301" y="8"/>
                    </a:lnTo>
                    <a:lnTo>
                      <a:pt x="301" y="8"/>
                    </a:lnTo>
                    <a:lnTo>
                      <a:pt x="301" y="8"/>
                    </a:lnTo>
                    <a:lnTo>
                      <a:pt x="297" y="8"/>
                    </a:lnTo>
                    <a:lnTo>
                      <a:pt x="297" y="8"/>
                    </a:lnTo>
                    <a:lnTo>
                      <a:pt x="297" y="8"/>
                    </a:lnTo>
                    <a:lnTo>
                      <a:pt x="297" y="8"/>
                    </a:lnTo>
                    <a:lnTo>
                      <a:pt x="297" y="8"/>
                    </a:lnTo>
                    <a:lnTo>
                      <a:pt x="297" y="8"/>
                    </a:lnTo>
                    <a:lnTo>
                      <a:pt x="294" y="12"/>
                    </a:lnTo>
                    <a:lnTo>
                      <a:pt x="294" y="16"/>
                    </a:lnTo>
                    <a:lnTo>
                      <a:pt x="290" y="16"/>
                    </a:lnTo>
                    <a:lnTo>
                      <a:pt x="286" y="12"/>
                    </a:lnTo>
                    <a:lnTo>
                      <a:pt x="286" y="12"/>
                    </a:lnTo>
                    <a:lnTo>
                      <a:pt x="282" y="16"/>
                    </a:lnTo>
                    <a:lnTo>
                      <a:pt x="282" y="12"/>
                    </a:lnTo>
                    <a:lnTo>
                      <a:pt x="282" y="8"/>
                    </a:lnTo>
                    <a:lnTo>
                      <a:pt x="278" y="8"/>
                    </a:lnTo>
                    <a:lnTo>
                      <a:pt x="274" y="4"/>
                    </a:lnTo>
                    <a:lnTo>
                      <a:pt x="274" y="12"/>
                    </a:lnTo>
                    <a:lnTo>
                      <a:pt x="274" y="12"/>
                    </a:lnTo>
                    <a:lnTo>
                      <a:pt x="270" y="12"/>
                    </a:lnTo>
                    <a:lnTo>
                      <a:pt x="270" y="12"/>
                    </a:lnTo>
                    <a:lnTo>
                      <a:pt x="270" y="16"/>
                    </a:lnTo>
                    <a:lnTo>
                      <a:pt x="270" y="16"/>
                    </a:lnTo>
                    <a:lnTo>
                      <a:pt x="274" y="20"/>
                    </a:lnTo>
                    <a:lnTo>
                      <a:pt x="274" y="20"/>
                    </a:lnTo>
                    <a:lnTo>
                      <a:pt x="274" y="23"/>
                    </a:lnTo>
                    <a:lnTo>
                      <a:pt x="278" y="23"/>
                    </a:lnTo>
                    <a:lnTo>
                      <a:pt x="278" y="23"/>
                    </a:lnTo>
                    <a:lnTo>
                      <a:pt x="278" y="23"/>
                    </a:lnTo>
                    <a:lnTo>
                      <a:pt x="278" y="27"/>
                    </a:lnTo>
                    <a:lnTo>
                      <a:pt x="282" y="27"/>
                    </a:lnTo>
                    <a:lnTo>
                      <a:pt x="282" y="31"/>
                    </a:lnTo>
                    <a:lnTo>
                      <a:pt x="282" y="31"/>
                    </a:lnTo>
                    <a:lnTo>
                      <a:pt x="282" y="31"/>
                    </a:lnTo>
                    <a:lnTo>
                      <a:pt x="278" y="31"/>
                    </a:lnTo>
                    <a:lnTo>
                      <a:pt x="278" y="27"/>
                    </a:lnTo>
                    <a:lnTo>
                      <a:pt x="274" y="27"/>
                    </a:lnTo>
                    <a:lnTo>
                      <a:pt x="262" y="27"/>
                    </a:lnTo>
                    <a:lnTo>
                      <a:pt x="262" y="27"/>
                    </a:lnTo>
                    <a:lnTo>
                      <a:pt x="262" y="31"/>
                    </a:lnTo>
                    <a:lnTo>
                      <a:pt x="262" y="31"/>
                    </a:lnTo>
                    <a:lnTo>
                      <a:pt x="266" y="35"/>
                    </a:lnTo>
                    <a:lnTo>
                      <a:pt x="270" y="35"/>
                    </a:lnTo>
                    <a:lnTo>
                      <a:pt x="270" y="35"/>
                    </a:lnTo>
                    <a:lnTo>
                      <a:pt x="270" y="35"/>
                    </a:lnTo>
                    <a:lnTo>
                      <a:pt x="274" y="39"/>
                    </a:lnTo>
                    <a:lnTo>
                      <a:pt x="262" y="39"/>
                    </a:lnTo>
                    <a:lnTo>
                      <a:pt x="262" y="39"/>
                    </a:lnTo>
                    <a:lnTo>
                      <a:pt x="262" y="39"/>
                    </a:lnTo>
                    <a:lnTo>
                      <a:pt x="262" y="43"/>
                    </a:lnTo>
                    <a:lnTo>
                      <a:pt x="266" y="47"/>
                    </a:lnTo>
                    <a:lnTo>
                      <a:pt x="270" y="47"/>
                    </a:lnTo>
                    <a:lnTo>
                      <a:pt x="278" y="47"/>
                    </a:lnTo>
                    <a:lnTo>
                      <a:pt x="278" y="47"/>
                    </a:lnTo>
                    <a:lnTo>
                      <a:pt x="278" y="43"/>
                    </a:lnTo>
                    <a:lnTo>
                      <a:pt x="278" y="43"/>
                    </a:lnTo>
                    <a:lnTo>
                      <a:pt x="278" y="39"/>
                    </a:lnTo>
                    <a:lnTo>
                      <a:pt x="278" y="43"/>
                    </a:lnTo>
                    <a:lnTo>
                      <a:pt x="278" y="43"/>
                    </a:lnTo>
                    <a:lnTo>
                      <a:pt x="278" y="47"/>
                    </a:lnTo>
                    <a:lnTo>
                      <a:pt x="278" y="47"/>
                    </a:lnTo>
                    <a:lnTo>
                      <a:pt x="282" y="47"/>
                    </a:lnTo>
                    <a:lnTo>
                      <a:pt x="282" y="43"/>
                    </a:lnTo>
                    <a:lnTo>
                      <a:pt x="282" y="43"/>
                    </a:lnTo>
                    <a:lnTo>
                      <a:pt x="282" y="43"/>
                    </a:lnTo>
                    <a:lnTo>
                      <a:pt x="282" y="43"/>
                    </a:lnTo>
                    <a:lnTo>
                      <a:pt x="282" y="47"/>
                    </a:lnTo>
                    <a:lnTo>
                      <a:pt x="286" y="47"/>
                    </a:lnTo>
                    <a:lnTo>
                      <a:pt x="286" y="47"/>
                    </a:lnTo>
                    <a:lnTo>
                      <a:pt x="286" y="47"/>
                    </a:lnTo>
                    <a:lnTo>
                      <a:pt x="286" y="47"/>
                    </a:lnTo>
                    <a:lnTo>
                      <a:pt x="290" y="47"/>
                    </a:lnTo>
                    <a:lnTo>
                      <a:pt x="290" y="47"/>
                    </a:lnTo>
                    <a:lnTo>
                      <a:pt x="290" y="47"/>
                    </a:lnTo>
                    <a:lnTo>
                      <a:pt x="290" y="51"/>
                    </a:lnTo>
                    <a:lnTo>
                      <a:pt x="290" y="51"/>
                    </a:lnTo>
                    <a:lnTo>
                      <a:pt x="286" y="51"/>
                    </a:lnTo>
                    <a:lnTo>
                      <a:pt x="290" y="51"/>
                    </a:lnTo>
                    <a:lnTo>
                      <a:pt x="297" y="51"/>
                    </a:lnTo>
                    <a:lnTo>
                      <a:pt x="282" y="55"/>
                    </a:lnTo>
                    <a:lnTo>
                      <a:pt x="282" y="55"/>
                    </a:lnTo>
                    <a:lnTo>
                      <a:pt x="282" y="55"/>
                    </a:lnTo>
                    <a:lnTo>
                      <a:pt x="282" y="59"/>
                    </a:lnTo>
                    <a:lnTo>
                      <a:pt x="282" y="62"/>
                    </a:lnTo>
                    <a:lnTo>
                      <a:pt x="282" y="62"/>
                    </a:lnTo>
                    <a:lnTo>
                      <a:pt x="286" y="62"/>
                    </a:lnTo>
                    <a:lnTo>
                      <a:pt x="286" y="62"/>
                    </a:lnTo>
                    <a:lnTo>
                      <a:pt x="286" y="66"/>
                    </a:lnTo>
                    <a:lnTo>
                      <a:pt x="286" y="66"/>
                    </a:lnTo>
                    <a:lnTo>
                      <a:pt x="286" y="66"/>
                    </a:lnTo>
                    <a:lnTo>
                      <a:pt x="278" y="70"/>
                    </a:lnTo>
                    <a:lnTo>
                      <a:pt x="278" y="70"/>
                    </a:lnTo>
                    <a:lnTo>
                      <a:pt x="278" y="78"/>
                    </a:lnTo>
                    <a:lnTo>
                      <a:pt x="278" y="78"/>
                    </a:lnTo>
                    <a:lnTo>
                      <a:pt x="282" y="78"/>
                    </a:lnTo>
                    <a:lnTo>
                      <a:pt x="282" y="78"/>
                    </a:lnTo>
                    <a:lnTo>
                      <a:pt x="282" y="82"/>
                    </a:lnTo>
                    <a:lnTo>
                      <a:pt x="282" y="86"/>
                    </a:lnTo>
                    <a:lnTo>
                      <a:pt x="286" y="86"/>
                    </a:lnTo>
                    <a:lnTo>
                      <a:pt x="294" y="90"/>
                    </a:lnTo>
                    <a:lnTo>
                      <a:pt x="294" y="90"/>
                    </a:lnTo>
                    <a:lnTo>
                      <a:pt x="294" y="90"/>
                    </a:lnTo>
                    <a:lnTo>
                      <a:pt x="290" y="90"/>
                    </a:lnTo>
                    <a:lnTo>
                      <a:pt x="286" y="90"/>
                    </a:lnTo>
                    <a:lnTo>
                      <a:pt x="286" y="90"/>
                    </a:lnTo>
                    <a:lnTo>
                      <a:pt x="286" y="90"/>
                    </a:lnTo>
                    <a:lnTo>
                      <a:pt x="286" y="90"/>
                    </a:lnTo>
                    <a:lnTo>
                      <a:pt x="282" y="90"/>
                    </a:lnTo>
                    <a:lnTo>
                      <a:pt x="282" y="90"/>
                    </a:lnTo>
                    <a:lnTo>
                      <a:pt x="282" y="94"/>
                    </a:lnTo>
                    <a:lnTo>
                      <a:pt x="282" y="94"/>
                    </a:lnTo>
                    <a:lnTo>
                      <a:pt x="282" y="98"/>
                    </a:lnTo>
                    <a:lnTo>
                      <a:pt x="282" y="98"/>
                    </a:lnTo>
                    <a:lnTo>
                      <a:pt x="286" y="98"/>
                    </a:lnTo>
                    <a:lnTo>
                      <a:pt x="286" y="102"/>
                    </a:lnTo>
                    <a:lnTo>
                      <a:pt x="286" y="102"/>
                    </a:lnTo>
                    <a:lnTo>
                      <a:pt x="282" y="102"/>
                    </a:lnTo>
                    <a:lnTo>
                      <a:pt x="286" y="102"/>
                    </a:lnTo>
                    <a:lnTo>
                      <a:pt x="290" y="105"/>
                    </a:lnTo>
                    <a:lnTo>
                      <a:pt x="290" y="109"/>
                    </a:lnTo>
                    <a:lnTo>
                      <a:pt x="294" y="109"/>
                    </a:lnTo>
                    <a:lnTo>
                      <a:pt x="294" y="109"/>
                    </a:lnTo>
                    <a:lnTo>
                      <a:pt x="294" y="109"/>
                    </a:lnTo>
                    <a:lnTo>
                      <a:pt x="294" y="109"/>
                    </a:lnTo>
                    <a:lnTo>
                      <a:pt x="294" y="109"/>
                    </a:lnTo>
                    <a:lnTo>
                      <a:pt x="290" y="113"/>
                    </a:lnTo>
                    <a:lnTo>
                      <a:pt x="286" y="113"/>
                    </a:lnTo>
                    <a:lnTo>
                      <a:pt x="286" y="109"/>
                    </a:lnTo>
                    <a:lnTo>
                      <a:pt x="278" y="113"/>
                    </a:lnTo>
                    <a:lnTo>
                      <a:pt x="282" y="113"/>
                    </a:lnTo>
                    <a:lnTo>
                      <a:pt x="282" y="117"/>
                    </a:lnTo>
                    <a:lnTo>
                      <a:pt x="282" y="121"/>
                    </a:lnTo>
                    <a:lnTo>
                      <a:pt x="282" y="121"/>
                    </a:lnTo>
                    <a:lnTo>
                      <a:pt x="278" y="125"/>
                    </a:lnTo>
                    <a:lnTo>
                      <a:pt x="278" y="125"/>
                    </a:lnTo>
                    <a:lnTo>
                      <a:pt x="274" y="125"/>
                    </a:lnTo>
                    <a:lnTo>
                      <a:pt x="274" y="125"/>
                    </a:lnTo>
                    <a:lnTo>
                      <a:pt x="274" y="125"/>
                    </a:lnTo>
                    <a:lnTo>
                      <a:pt x="274" y="125"/>
                    </a:lnTo>
                    <a:lnTo>
                      <a:pt x="278" y="129"/>
                    </a:lnTo>
                    <a:lnTo>
                      <a:pt x="278" y="129"/>
                    </a:lnTo>
                    <a:lnTo>
                      <a:pt x="278" y="133"/>
                    </a:lnTo>
                    <a:lnTo>
                      <a:pt x="278" y="133"/>
                    </a:lnTo>
                    <a:lnTo>
                      <a:pt x="274" y="133"/>
                    </a:lnTo>
                    <a:lnTo>
                      <a:pt x="274" y="133"/>
                    </a:lnTo>
                    <a:lnTo>
                      <a:pt x="274" y="133"/>
                    </a:lnTo>
                    <a:lnTo>
                      <a:pt x="278" y="133"/>
                    </a:lnTo>
                    <a:lnTo>
                      <a:pt x="278" y="137"/>
                    </a:lnTo>
                    <a:lnTo>
                      <a:pt x="274" y="137"/>
                    </a:lnTo>
                    <a:lnTo>
                      <a:pt x="274" y="137"/>
                    </a:lnTo>
                    <a:lnTo>
                      <a:pt x="274" y="137"/>
                    </a:lnTo>
                    <a:lnTo>
                      <a:pt x="270" y="133"/>
                    </a:lnTo>
                    <a:lnTo>
                      <a:pt x="270" y="133"/>
                    </a:lnTo>
                    <a:lnTo>
                      <a:pt x="270" y="133"/>
                    </a:lnTo>
                    <a:lnTo>
                      <a:pt x="270" y="133"/>
                    </a:lnTo>
                    <a:lnTo>
                      <a:pt x="270" y="129"/>
                    </a:lnTo>
                    <a:lnTo>
                      <a:pt x="270" y="129"/>
                    </a:lnTo>
                    <a:lnTo>
                      <a:pt x="270" y="129"/>
                    </a:lnTo>
                    <a:lnTo>
                      <a:pt x="270" y="125"/>
                    </a:lnTo>
                    <a:lnTo>
                      <a:pt x="266" y="125"/>
                    </a:lnTo>
                    <a:lnTo>
                      <a:pt x="266" y="121"/>
                    </a:lnTo>
                    <a:lnTo>
                      <a:pt x="266" y="121"/>
                    </a:lnTo>
                    <a:lnTo>
                      <a:pt x="266" y="117"/>
                    </a:lnTo>
                    <a:lnTo>
                      <a:pt x="266" y="117"/>
                    </a:lnTo>
                    <a:lnTo>
                      <a:pt x="266" y="117"/>
                    </a:lnTo>
                    <a:lnTo>
                      <a:pt x="266" y="113"/>
                    </a:lnTo>
                    <a:lnTo>
                      <a:pt x="262" y="113"/>
                    </a:lnTo>
                    <a:lnTo>
                      <a:pt x="262" y="109"/>
                    </a:lnTo>
                    <a:lnTo>
                      <a:pt x="266" y="109"/>
                    </a:lnTo>
                    <a:lnTo>
                      <a:pt x="266" y="109"/>
                    </a:lnTo>
                    <a:lnTo>
                      <a:pt x="262" y="105"/>
                    </a:lnTo>
                    <a:lnTo>
                      <a:pt x="258" y="94"/>
                    </a:lnTo>
                    <a:lnTo>
                      <a:pt x="258" y="94"/>
                    </a:lnTo>
                    <a:lnTo>
                      <a:pt x="251" y="94"/>
                    </a:lnTo>
                    <a:lnTo>
                      <a:pt x="251" y="94"/>
                    </a:lnTo>
                    <a:lnTo>
                      <a:pt x="247" y="98"/>
                    </a:lnTo>
                    <a:lnTo>
                      <a:pt x="243" y="98"/>
                    </a:lnTo>
                    <a:lnTo>
                      <a:pt x="254" y="82"/>
                    </a:lnTo>
                    <a:lnTo>
                      <a:pt x="254" y="78"/>
                    </a:lnTo>
                    <a:lnTo>
                      <a:pt x="254" y="78"/>
                    </a:lnTo>
                    <a:lnTo>
                      <a:pt x="251" y="74"/>
                    </a:lnTo>
                    <a:lnTo>
                      <a:pt x="251" y="70"/>
                    </a:lnTo>
                    <a:lnTo>
                      <a:pt x="251" y="70"/>
                    </a:lnTo>
                    <a:lnTo>
                      <a:pt x="251" y="66"/>
                    </a:lnTo>
                    <a:lnTo>
                      <a:pt x="251" y="66"/>
                    </a:lnTo>
                    <a:lnTo>
                      <a:pt x="251" y="62"/>
                    </a:lnTo>
                    <a:lnTo>
                      <a:pt x="251" y="62"/>
                    </a:lnTo>
                    <a:lnTo>
                      <a:pt x="251" y="62"/>
                    </a:lnTo>
                    <a:lnTo>
                      <a:pt x="247" y="66"/>
                    </a:lnTo>
                    <a:lnTo>
                      <a:pt x="247" y="66"/>
                    </a:lnTo>
                    <a:lnTo>
                      <a:pt x="247" y="66"/>
                    </a:lnTo>
                    <a:lnTo>
                      <a:pt x="247" y="66"/>
                    </a:lnTo>
                    <a:lnTo>
                      <a:pt x="247" y="66"/>
                    </a:lnTo>
                    <a:lnTo>
                      <a:pt x="247" y="62"/>
                    </a:lnTo>
                    <a:lnTo>
                      <a:pt x="243" y="62"/>
                    </a:lnTo>
                    <a:lnTo>
                      <a:pt x="247" y="62"/>
                    </a:lnTo>
                    <a:lnTo>
                      <a:pt x="247" y="59"/>
                    </a:lnTo>
                    <a:lnTo>
                      <a:pt x="247" y="59"/>
                    </a:lnTo>
                    <a:lnTo>
                      <a:pt x="247" y="59"/>
                    </a:lnTo>
                    <a:lnTo>
                      <a:pt x="247" y="55"/>
                    </a:lnTo>
                    <a:lnTo>
                      <a:pt x="247" y="55"/>
                    </a:lnTo>
                    <a:lnTo>
                      <a:pt x="243" y="55"/>
                    </a:lnTo>
                    <a:lnTo>
                      <a:pt x="243" y="55"/>
                    </a:lnTo>
                    <a:lnTo>
                      <a:pt x="243" y="51"/>
                    </a:lnTo>
                    <a:lnTo>
                      <a:pt x="243" y="51"/>
                    </a:lnTo>
                    <a:lnTo>
                      <a:pt x="239" y="51"/>
                    </a:lnTo>
                    <a:lnTo>
                      <a:pt x="239" y="47"/>
                    </a:lnTo>
                    <a:lnTo>
                      <a:pt x="239" y="47"/>
                    </a:lnTo>
                    <a:lnTo>
                      <a:pt x="235" y="51"/>
                    </a:lnTo>
                    <a:lnTo>
                      <a:pt x="227" y="66"/>
                    </a:lnTo>
                    <a:lnTo>
                      <a:pt x="227" y="70"/>
                    </a:lnTo>
                    <a:lnTo>
                      <a:pt x="227" y="78"/>
                    </a:lnTo>
                    <a:lnTo>
                      <a:pt x="227" y="82"/>
                    </a:lnTo>
                    <a:lnTo>
                      <a:pt x="227" y="86"/>
                    </a:lnTo>
                    <a:lnTo>
                      <a:pt x="227" y="86"/>
                    </a:lnTo>
                    <a:lnTo>
                      <a:pt x="227" y="90"/>
                    </a:lnTo>
                    <a:lnTo>
                      <a:pt x="227" y="90"/>
                    </a:lnTo>
                    <a:lnTo>
                      <a:pt x="227" y="90"/>
                    </a:lnTo>
                    <a:lnTo>
                      <a:pt x="223" y="94"/>
                    </a:lnTo>
                    <a:lnTo>
                      <a:pt x="223" y="94"/>
                    </a:lnTo>
                    <a:lnTo>
                      <a:pt x="227" y="98"/>
                    </a:lnTo>
                    <a:lnTo>
                      <a:pt x="227" y="105"/>
                    </a:lnTo>
                    <a:lnTo>
                      <a:pt x="227" y="109"/>
                    </a:lnTo>
                    <a:lnTo>
                      <a:pt x="227" y="113"/>
                    </a:lnTo>
                    <a:lnTo>
                      <a:pt x="227" y="117"/>
                    </a:lnTo>
                    <a:lnTo>
                      <a:pt x="227" y="117"/>
                    </a:lnTo>
                    <a:lnTo>
                      <a:pt x="223" y="117"/>
                    </a:lnTo>
                    <a:lnTo>
                      <a:pt x="223" y="141"/>
                    </a:lnTo>
                    <a:lnTo>
                      <a:pt x="219" y="156"/>
                    </a:lnTo>
                    <a:lnTo>
                      <a:pt x="219" y="160"/>
                    </a:lnTo>
                    <a:lnTo>
                      <a:pt x="223" y="160"/>
                    </a:lnTo>
                    <a:lnTo>
                      <a:pt x="227" y="164"/>
                    </a:lnTo>
                    <a:lnTo>
                      <a:pt x="227" y="164"/>
                    </a:lnTo>
                    <a:lnTo>
                      <a:pt x="227" y="172"/>
                    </a:lnTo>
                    <a:lnTo>
                      <a:pt x="227" y="172"/>
                    </a:lnTo>
                    <a:lnTo>
                      <a:pt x="227" y="176"/>
                    </a:lnTo>
                    <a:lnTo>
                      <a:pt x="227" y="176"/>
                    </a:lnTo>
                    <a:lnTo>
                      <a:pt x="227" y="180"/>
                    </a:lnTo>
                    <a:lnTo>
                      <a:pt x="227" y="180"/>
                    </a:lnTo>
                    <a:lnTo>
                      <a:pt x="223" y="180"/>
                    </a:lnTo>
                    <a:lnTo>
                      <a:pt x="223" y="180"/>
                    </a:lnTo>
                    <a:lnTo>
                      <a:pt x="223" y="184"/>
                    </a:lnTo>
                    <a:lnTo>
                      <a:pt x="223" y="184"/>
                    </a:lnTo>
                    <a:lnTo>
                      <a:pt x="223" y="191"/>
                    </a:lnTo>
                    <a:lnTo>
                      <a:pt x="223" y="195"/>
                    </a:lnTo>
                    <a:lnTo>
                      <a:pt x="223" y="199"/>
                    </a:lnTo>
                    <a:lnTo>
                      <a:pt x="223" y="199"/>
                    </a:lnTo>
                    <a:lnTo>
                      <a:pt x="223" y="199"/>
                    </a:lnTo>
                    <a:lnTo>
                      <a:pt x="219" y="203"/>
                    </a:lnTo>
                    <a:lnTo>
                      <a:pt x="219" y="199"/>
                    </a:lnTo>
                    <a:lnTo>
                      <a:pt x="219" y="199"/>
                    </a:lnTo>
                    <a:lnTo>
                      <a:pt x="215" y="199"/>
                    </a:lnTo>
                    <a:lnTo>
                      <a:pt x="215" y="199"/>
                    </a:lnTo>
                    <a:lnTo>
                      <a:pt x="215" y="195"/>
                    </a:lnTo>
                    <a:lnTo>
                      <a:pt x="215" y="195"/>
                    </a:lnTo>
                    <a:lnTo>
                      <a:pt x="215" y="195"/>
                    </a:lnTo>
                    <a:lnTo>
                      <a:pt x="215" y="195"/>
                    </a:lnTo>
                    <a:lnTo>
                      <a:pt x="215" y="195"/>
                    </a:lnTo>
                    <a:lnTo>
                      <a:pt x="215" y="195"/>
                    </a:lnTo>
                    <a:lnTo>
                      <a:pt x="215" y="195"/>
                    </a:lnTo>
                    <a:lnTo>
                      <a:pt x="211" y="191"/>
                    </a:lnTo>
                    <a:lnTo>
                      <a:pt x="211" y="191"/>
                    </a:lnTo>
                    <a:lnTo>
                      <a:pt x="211" y="195"/>
                    </a:lnTo>
                    <a:lnTo>
                      <a:pt x="211" y="195"/>
                    </a:lnTo>
                    <a:lnTo>
                      <a:pt x="211" y="199"/>
                    </a:lnTo>
                    <a:lnTo>
                      <a:pt x="211" y="199"/>
                    </a:lnTo>
                    <a:lnTo>
                      <a:pt x="211" y="199"/>
                    </a:lnTo>
                    <a:lnTo>
                      <a:pt x="215" y="199"/>
                    </a:lnTo>
                    <a:lnTo>
                      <a:pt x="215" y="203"/>
                    </a:lnTo>
                    <a:lnTo>
                      <a:pt x="215" y="207"/>
                    </a:lnTo>
                    <a:lnTo>
                      <a:pt x="211" y="203"/>
                    </a:lnTo>
                    <a:lnTo>
                      <a:pt x="208" y="199"/>
                    </a:lnTo>
                    <a:lnTo>
                      <a:pt x="204" y="195"/>
                    </a:lnTo>
                    <a:lnTo>
                      <a:pt x="204" y="191"/>
                    </a:lnTo>
                    <a:lnTo>
                      <a:pt x="204" y="191"/>
                    </a:lnTo>
                    <a:lnTo>
                      <a:pt x="204" y="191"/>
                    </a:lnTo>
                    <a:lnTo>
                      <a:pt x="204" y="187"/>
                    </a:lnTo>
                    <a:lnTo>
                      <a:pt x="204" y="187"/>
                    </a:lnTo>
                    <a:lnTo>
                      <a:pt x="204" y="187"/>
                    </a:lnTo>
                    <a:lnTo>
                      <a:pt x="204" y="184"/>
                    </a:lnTo>
                    <a:lnTo>
                      <a:pt x="204" y="184"/>
                    </a:lnTo>
                    <a:lnTo>
                      <a:pt x="204" y="184"/>
                    </a:lnTo>
                    <a:lnTo>
                      <a:pt x="204" y="184"/>
                    </a:lnTo>
                    <a:lnTo>
                      <a:pt x="204" y="184"/>
                    </a:lnTo>
                    <a:lnTo>
                      <a:pt x="204" y="180"/>
                    </a:lnTo>
                    <a:lnTo>
                      <a:pt x="204" y="180"/>
                    </a:lnTo>
                    <a:lnTo>
                      <a:pt x="204" y="180"/>
                    </a:lnTo>
                    <a:lnTo>
                      <a:pt x="204" y="180"/>
                    </a:lnTo>
                    <a:lnTo>
                      <a:pt x="204" y="176"/>
                    </a:lnTo>
                    <a:lnTo>
                      <a:pt x="208" y="168"/>
                    </a:lnTo>
                    <a:lnTo>
                      <a:pt x="208" y="164"/>
                    </a:lnTo>
                    <a:lnTo>
                      <a:pt x="208" y="164"/>
                    </a:lnTo>
                    <a:lnTo>
                      <a:pt x="204" y="164"/>
                    </a:lnTo>
                    <a:lnTo>
                      <a:pt x="204" y="164"/>
                    </a:lnTo>
                    <a:lnTo>
                      <a:pt x="204" y="164"/>
                    </a:lnTo>
                    <a:lnTo>
                      <a:pt x="204" y="168"/>
                    </a:lnTo>
                    <a:lnTo>
                      <a:pt x="204" y="164"/>
                    </a:lnTo>
                    <a:lnTo>
                      <a:pt x="200" y="164"/>
                    </a:lnTo>
                    <a:lnTo>
                      <a:pt x="200" y="164"/>
                    </a:lnTo>
                    <a:lnTo>
                      <a:pt x="200" y="160"/>
                    </a:lnTo>
                    <a:lnTo>
                      <a:pt x="200" y="160"/>
                    </a:lnTo>
                    <a:lnTo>
                      <a:pt x="200" y="160"/>
                    </a:lnTo>
                    <a:lnTo>
                      <a:pt x="200" y="160"/>
                    </a:lnTo>
                    <a:lnTo>
                      <a:pt x="200" y="156"/>
                    </a:lnTo>
                    <a:lnTo>
                      <a:pt x="200" y="152"/>
                    </a:lnTo>
                    <a:lnTo>
                      <a:pt x="208" y="156"/>
                    </a:lnTo>
                    <a:lnTo>
                      <a:pt x="204" y="152"/>
                    </a:lnTo>
                    <a:lnTo>
                      <a:pt x="204" y="152"/>
                    </a:lnTo>
                    <a:lnTo>
                      <a:pt x="204" y="148"/>
                    </a:lnTo>
                    <a:lnTo>
                      <a:pt x="200" y="144"/>
                    </a:lnTo>
                    <a:lnTo>
                      <a:pt x="200" y="144"/>
                    </a:lnTo>
                    <a:lnTo>
                      <a:pt x="204" y="144"/>
                    </a:lnTo>
                    <a:lnTo>
                      <a:pt x="200" y="141"/>
                    </a:lnTo>
                    <a:lnTo>
                      <a:pt x="192" y="144"/>
                    </a:lnTo>
                    <a:lnTo>
                      <a:pt x="188" y="144"/>
                    </a:lnTo>
                    <a:lnTo>
                      <a:pt x="200" y="141"/>
                    </a:lnTo>
                    <a:lnTo>
                      <a:pt x="200" y="137"/>
                    </a:lnTo>
                    <a:lnTo>
                      <a:pt x="196" y="133"/>
                    </a:lnTo>
                    <a:lnTo>
                      <a:pt x="188" y="141"/>
                    </a:lnTo>
                    <a:lnTo>
                      <a:pt x="188" y="137"/>
                    </a:lnTo>
                    <a:lnTo>
                      <a:pt x="192" y="129"/>
                    </a:lnTo>
                    <a:lnTo>
                      <a:pt x="192" y="129"/>
                    </a:lnTo>
                    <a:lnTo>
                      <a:pt x="192" y="125"/>
                    </a:lnTo>
                    <a:lnTo>
                      <a:pt x="192" y="121"/>
                    </a:lnTo>
                    <a:lnTo>
                      <a:pt x="196" y="121"/>
                    </a:lnTo>
                    <a:lnTo>
                      <a:pt x="196" y="113"/>
                    </a:lnTo>
                    <a:lnTo>
                      <a:pt x="196" y="113"/>
                    </a:lnTo>
                    <a:lnTo>
                      <a:pt x="200" y="109"/>
                    </a:lnTo>
                    <a:lnTo>
                      <a:pt x="200" y="105"/>
                    </a:lnTo>
                    <a:lnTo>
                      <a:pt x="200" y="102"/>
                    </a:lnTo>
                    <a:lnTo>
                      <a:pt x="200" y="102"/>
                    </a:lnTo>
                    <a:lnTo>
                      <a:pt x="204" y="98"/>
                    </a:lnTo>
                    <a:lnTo>
                      <a:pt x="204" y="98"/>
                    </a:lnTo>
                    <a:lnTo>
                      <a:pt x="200" y="94"/>
                    </a:lnTo>
                    <a:lnTo>
                      <a:pt x="200" y="94"/>
                    </a:lnTo>
                    <a:lnTo>
                      <a:pt x="200" y="94"/>
                    </a:lnTo>
                    <a:lnTo>
                      <a:pt x="204" y="90"/>
                    </a:lnTo>
                    <a:lnTo>
                      <a:pt x="204" y="90"/>
                    </a:lnTo>
                    <a:lnTo>
                      <a:pt x="204" y="82"/>
                    </a:lnTo>
                    <a:lnTo>
                      <a:pt x="204" y="82"/>
                    </a:lnTo>
                    <a:lnTo>
                      <a:pt x="208" y="78"/>
                    </a:lnTo>
                    <a:lnTo>
                      <a:pt x="208" y="78"/>
                    </a:lnTo>
                    <a:lnTo>
                      <a:pt x="208" y="74"/>
                    </a:lnTo>
                    <a:lnTo>
                      <a:pt x="208" y="74"/>
                    </a:lnTo>
                    <a:lnTo>
                      <a:pt x="204" y="74"/>
                    </a:lnTo>
                    <a:lnTo>
                      <a:pt x="204" y="70"/>
                    </a:lnTo>
                    <a:lnTo>
                      <a:pt x="204" y="70"/>
                    </a:lnTo>
                    <a:lnTo>
                      <a:pt x="200" y="70"/>
                    </a:lnTo>
                    <a:lnTo>
                      <a:pt x="200" y="74"/>
                    </a:lnTo>
                    <a:lnTo>
                      <a:pt x="200" y="74"/>
                    </a:lnTo>
                    <a:lnTo>
                      <a:pt x="200" y="74"/>
                    </a:lnTo>
                    <a:lnTo>
                      <a:pt x="200" y="74"/>
                    </a:lnTo>
                    <a:lnTo>
                      <a:pt x="200" y="78"/>
                    </a:lnTo>
                    <a:lnTo>
                      <a:pt x="200" y="78"/>
                    </a:lnTo>
                    <a:lnTo>
                      <a:pt x="196" y="78"/>
                    </a:lnTo>
                    <a:lnTo>
                      <a:pt x="196" y="78"/>
                    </a:lnTo>
                    <a:lnTo>
                      <a:pt x="196" y="74"/>
                    </a:lnTo>
                    <a:lnTo>
                      <a:pt x="196" y="74"/>
                    </a:lnTo>
                    <a:lnTo>
                      <a:pt x="192" y="74"/>
                    </a:lnTo>
                    <a:lnTo>
                      <a:pt x="192" y="74"/>
                    </a:lnTo>
                    <a:lnTo>
                      <a:pt x="188" y="74"/>
                    </a:lnTo>
                    <a:lnTo>
                      <a:pt x="188" y="78"/>
                    </a:lnTo>
                    <a:lnTo>
                      <a:pt x="188" y="82"/>
                    </a:lnTo>
                    <a:lnTo>
                      <a:pt x="188" y="82"/>
                    </a:lnTo>
                    <a:lnTo>
                      <a:pt x="188" y="82"/>
                    </a:lnTo>
                    <a:lnTo>
                      <a:pt x="184" y="82"/>
                    </a:lnTo>
                    <a:lnTo>
                      <a:pt x="184" y="82"/>
                    </a:lnTo>
                    <a:lnTo>
                      <a:pt x="184" y="86"/>
                    </a:lnTo>
                    <a:lnTo>
                      <a:pt x="184" y="86"/>
                    </a:lnTo>
                    <a:lnTo>
                      <a:pt x="180" y="82"/>
                    </a:lnTo>
                    <a:lnTo>
                      <a:pt x="180" y="82"/>
                    </a:lnTo>
                    <a:lnTo>
                      <a:pt x="184" y="78"/>
                    </a:lnTo>
                    <a:lnTo>
                      <a:pt x="184" y="78"/>
                    </a:lnTo>
                    <a:lnTo>
                      <a:pt x="184" y="74"/>
                    </a:lnTo>
                    <a:lnTo>
                      <a:pt x="184" y="74"/>
                    </a:lnTo>
                    <a:lnTo>
                      <a:pt x="184" y="74"/>
                    </a:lnTo>
                    <a:lnTo>
                      <a:pt x="172" y="66"/>
                    </a:lnTo>
                    <a:lnTo>
                      <a:pt x="168" y="66"/>
                    </a:lnTo>
                    <a:lnTo>
                      <a:pt x="172" y="70"/>
                    </a:lnTo>
                    <a:lnTo>
                      <a:pt x="172" y="74"/>
                    </a:lnTo>
                    <a:lnTo>
                      <a:pt x="172" y="74"/>
                    </a:lnTo>
                    <a:lnTo>
                      <a:pt x="176" y="78"/>
                    </a:lnTo>
                    <a:lnTo>
                      <a:pt x="176" y="78"/>
                    </a:lnTo>
                    <a:lnTo>
                      <a:pt x="176" y="78"/>
                    </a:lnTo>
                    <a:lnTo>
                      <a:pt x="176" y="82"/>
                    </a:lnTo>
                    <a:lnTo>
                      <a:pt x="180" y="90"/>
                    </a:lnTo>
                    <a:lnTo>
                      <a:pt x="180" y="90"/>
                    </a:lnTo>
                    <a:lnTo>
                      <a:pt x="180" y="90"/>
                    </a:lnTo>
                    <a:lnTo>
                      <a:pt x="176" y="94"/>
                    </a:lnTo>
                    <a:lnTo>
                      <a:pt x="176" y="94"/>
                    </a:lnTo>
                    <a:lnTo>
                      <a:pt x="176" y="94"/>
                    </a:lnTo>
                    <a:lnTo>
                      <a:pt x="176" y="94"/>
                    </a:lnTo>
                    <a:lnTo>
                      <a:pt x="176" y="98"/>
                    </a:lnTo>
                    <a:lnTo>
                      <a:pt x="176" y="98"/>
                    </a:lnTo>
                    <a:lnTo>
                      <a:pt x="176" y="90"/>
                    </a:lnTo>
                    <a:lnTo>
                      <a:pt x="172" y="86"/>
                    </a:lnTo>
                    <a:lnTo>
                      <a:pt x="172" y="86"/>
                    </a:lnTo>
                    <a:lnTo>
                      <a:pt x="165" y="82"/>
                    </a:lnTo>
                    <a:lnTo>
                      <a:pt x="165" y="82"/>
                    </a:lnTo>
                    <a:lnTo>
                      <a:pt x="165" y="82"/>
                    </a:lnTo>
                    <a:lnTo>
                      <a:pt x="165" y="78"/>
                    </a:lnTo>
                    <a:lnTo>
                      <a:pt x="165" y="78"/>
                    </a:lnTo>
                    <a:lnTo>
                      <a:pt x="165" y="78"/>
                    </a:lnTo>
                    <a:lnTo>
                      <a:pt x="161" y="78"/>
                    </a:lnTo>
                    <a:lnTo>
                      <a:pt x="161" y="82"/>
                    </a:lnTo>
                    <a:lnTo>
                      <a:pt x="161" y="86"/>
                    </a:lnTo>
                    <a:lnTo>
                      <a:pt x="161" y="86"/>
                    </a:lnTo>
                    <a:lnTo>
                      <a:pt x="165" y="90"/>
                    </a:lnTo>
                    <a:lnTo>
                      <a:pt x="161" y="90"/>
                    </a:lnTo>
                    <a:lnTo>
                      <a:pt x="161" y="90"/>
                    </a:lnTo>
                    <a:lnTo>
                      <a:pt x="157" y="90"/>
                    </a:lnTo>
                    <a:lnTo>
                      <a:pt x="157" y="90"/>
                    </a:lnTo>
                    <a:lnTo>
                      <a:pt x="157" y="90"/>
                    </a:lnTo>
                    <a:lnTo>
                      <a:pt x="153" y="90"/>
                    </a:lnTo>
                    <a:lnTo>
                      <a:pt x="157" y="90"/>
                    </a:lnTo>
                    <a:lnTo>
                      <a:pt x="157" y="86"/>
                    </a:lnTo>
                    <a:lnTo>
                      <a:pt x="157" y="82"/>
                    </a:lnTo>
                    <a:lnTo>
                      <a:pt x="157" y="78"/>
                    </a:lnTo>
                    <a:lnTo>
                      <a:pt x="157" y="74"/>
                    </a:lnTo>
                    <a:lnTo>
                      <a:pt x="153" y="74"/>
                    </a:lnTo>
                    <a:lnTo>
                      <a:pt x="153" y="74"/>
                    </a:lnTo>
                    <a:lnTo>
                      <a:pt x="153" y="74"/>
                    </a:lnTo>
                    <a:lnTo>
                      <a:pt x="153" y="78"/>
                    </a:lnTo>
                    <a:lnTo>
                      <a:pt x="153" y="78"/>
                    </a:lnTo>
                    <a:lnTo>
                      <a:pt x="153" y="82"/>
                    </a:lnTo>
                    <a:lnTo>
                      <a:pt x="157" y="82"/>
                    </a:lnTo>
                    <a:lnTo>
                      <a:pt x="149" y="86"/>
                    </a:lnTo>
                    <a:lnTo>
                      <a:pt x="149" y="86"/>
                    </a:lnTo>
                    <a:lnTo>
                      <a:pt x="149" y="86"/>
                    </a:lnTo>
                    <a:lnTo>
                      <a:pt x="149" y="82"/>
                    </a:lnTo>
                    <a:lnTo>
                      <a:pt x="145" y="82"/>
                    </a:lnTo>
                    <a:lnTo>
                      <a:pt x="145" y="82"/>
                    </a:lnTo>
                    <a:lnTo>
                      <a:pt x="145" y="82"/>
                    </a:lnTo>
                    <a:lnTo>
                      <a:pt x="141" y="82"/>
                    </a:lnTo>
                    <a:lnTo>
                      <a:pt x="141" y="78"/>
                    </a:lnTo>
                    <a:lnTo>
                      <a:pt x="141" y="78"/>
                    </a:lnTo>
                    <a:lnTo>
                      <a:pt x="141" y="78"/>
                    </a:lnTo>
                    <a:lnTo>
                      <a:pt x="133" y="78"/>
                    </a:lnTo>
                    <a:lnTo>
                      <a:pt x="133" y="78"/>
                    </a:lnTo>
                    <a:lnTo>
                      <a:pt x="133" y="82"/>
                    </a:lnTo>
                    <a:lnTo>
                      <a:pt x="133" y="82"/>
                    </a:lnTo>
                    <a:lnTo>
                      <a:pt x="133" y="82"/>
                    </a:lnTo>
                    <a:lnTo>
                      <a:pt x="133" y="82"/>
                    </a:lnTo>
                    <a:lnTo>
                      <a:pt x="137" y="82"/>
                    </a:lnTo>
                    <a:lnTo>
                      <a:pt x="133" y="82"/>
                    </a:lnTo>
                    <a:lnTo>
                      <a:pt x="133" y="86"/>
                    </a:lnTo>
                    <a:lnTo>
                      <a:pt x="133" y="86"/>
                    </a:lnTo>
                    <a:lnTo>
                      <a:pt x="133" y="86"/>
                    </a:lnTo>
                    <a:lnTo>
                      <a:pt x="133" y="90"/>
                    </a:lnTo>
                    <a:lnTo>
                      <a:pt x="133" y="90"/>
                    </a:lnTo>
                    <a:lnTo>
                      <a:pt x="137" y="90"/>
                    </a:lnTo>
                    <a:lnTo>
                      <a:pt x="137" y="90"/>
                    </a:lnTo>
                    <a:lnTo>
                      <a:pt x="137" y="94"/>
                    </a:lnTo>
                    <a:lnTo>
                      <a:pt x="137" y="90"/>
                    </a:lnTo>
                    <a:lnTo>
                      <a:pt x="145" y="94"/>
                    </a:lnTo>
                    <a:lnTo>
                      <a:pt x="145" y="94"/>
                    </a:lnTo>
                    <a:lnTo>
                      <a:pt x="145" y="98"/>
                    </a:lnTo>
                    <a:lnTo>
                      <a:pt x="141" y="94"/>
                    </a:lnTo>
                    <a:lnTo>
                      <a:pt x="141" y="98"/>
                    </a:lnTo>
                    <a:lnTo>
                      <a:pt x="141" y="98"/>
                    </a:lnTo>
                    <a:lnTo>
                      <a:pt x="141" y="98"/>
                    </a:lnTo>
                    <a:lnTo>
                      <a:pt x="141" y="102"/>
                    </a:lnTo>
                    <a:lnTo>
                      <a:pt x="141" y="102"/>
                    </a:lnTo>
                    <a:lnTo>
                      <a:pt x="145" y="102"/>
                    </a:lnTo>
                    <a:lnTo>
                      <a:pt x="145" y="105"/>
                    </a:lnTo>
                    <a:lnTo>
                      <a:pt x="145" y="105"/>
                    </a:lnTo>
                    <a:lnTo>
                      <a:pt x="145" y="109"/>
                    </a:lnTo>
                    <a:lnTo>
                      <a:pt x="145" y="109"/>
                    </a:lnTo>
                    <a:lnTo>
                      <a:pt x="141" y="105"/>
                    </a:lnTo>
                    <a:lnTo>
                      <a:pt x="137" y="105"/>
                    </a:lnTo>
                    <a:lnTo>
                      <a:pt x="133" y="105"/>
                    </a:lnTo>
                    <a:lnTo>
                      <a:pt x="133" y="102"/>
                    </a:lnTo>
                    <a:lnTo>
                      <a:pt x="133" y="102"/>
                    </a:lnTo>
                    <a:lnTo>
                      <a:pt x="129" y="102"/>
                    </a:lnTo>
                    <a:lnTo>
                      <a:pt x="129" y="102"/>
                    </a:lnTo>
                    <a:lnTo>
                      <a:pt x="129" y="98"/>
                    </a:lnTo>
                    <a:lnTo>
                      <a:pt x="125" y="102"/>
                    </a:lnTo>
                    <a:lnTo>
                      <a:pt x="122" y="105"/>
                    </a:lnTo>
                    <a:lnTo>
                      <a:pt x="125" y="109"/>
                    </a:lnTo>
                    <a:lnTo>
                      <a:pt x="125" y="109"/>
                    </a:lnTo>
                    <a:lnTo>
                      <a:pt x="125" y="113"/>
                    </a:lnTo>
                    <a:lnTo>
                      <a:pt x="129" y="117"/>
                    </a:lnTo>
                    <a:lnTo>
                      <a:pt x="129" y="117"/>
                    </a:lnTo>
                    <a:lnTo>
                      <a:pt x="133" y="117"/>
                    </a:lnTo>
                    <a:lnTo>
                      <a:pt x="141" y="117"/>
                    </a:lnTo>
                    <a:lnTo>
                      <a:pt x="141" y="113"/>
                    </a:lnTo>
                    <a:lnTo>
                      <a:pt x="141" y="113"/>
                    </a:lnTo>
                    <a:lnTo>
                      <a:pt x="145" y="113"/>
                    </a:lnTo>
                    <a:lnTo>
                      <a:pt x="145" y="117"/>
                    </a:lnTo>
                    <a:lnTo>
                      <a:pt x="149" y="117"/>
                    </a:lnTo>
                    <a:lnTo>
                      <a:pt x="153" y="117"/>
                    </a:lnTo>
                    <a:lnTo>
                      <a:pt x="153" y="117"/>
                    </a:lnTo>
                    <a:lnTo>
                      <a:pt x="153" y="121"/>
                    </a:lnTo>
                    <a:lnTo>
                      <a:pt x="153" y="121"/>
                    </a:lnTo>
                    <a:lnTo>
                      <a:pt x="161" y="125"/>
                    </a:lnTo>
                    <a:lnTo>
                      <a:pt x="161" y="125"/>
                    </a:lnTo>
                    <a:lnTo>
                      <a:pt x="161" y="129"/>
                    </a:lnTo>
                    <a:lnTo>
                      <a:pt x="161" y="133"/>
                    </a:lnTo>
                    <a:lnTo>
                      <a:pt x="157" y="133"/>
                    </a:lnTo>
                    <a:lnTo>
                      <a:pt x="157" y="129"/>
                    </a:lnTo>
                    <a:lnTo>
                      <a:pt x="145" y="125"/>
                    </a:lnTo>
                    <a:lnTo>
                      <a:pt x="145" y="125"/>
                    </a:lnTo>
                    <a:lnTo>
                      <a:pt x="141" y="125"/>
                    </a:lnTo>
                    <a:lnTo>
                      <a:pt x="137" y="125"/>
                    </a:lnTo>
                    <a:lnTo>
                      <a:pt x="137" y="125"/>
                    </a:lnTo>
                    <a:lnTo>
                      <a:pt x="137" y="125"/>
                    </a:lnTo>
                    <a:lnTo>
                      <a:pt x="137" y="129"/>
                    </a:lnTo>
                    <a:lnTo>
                      <a:pt x="137" y="133"/>
                    </a:lnTo>
                    <a:lnTo>
                      <a:pt x="137" y="133"/>
                    </a:lnTo>
                    <a:lnTo>
                      <a:pt x="137" y="137"/>
                    </a:lnTo>
                    <a:lnTo>
                      <a:pt x="137" y="137"/>
                    </a:lnTo>
                    <a:lnTo>
                      <a:pt x="137" y="141"/>
                    </a:lnTo>
                    <a:lnTo>
                      <a:pt x="137" y="141"/>
                    </a:lnTo>
                    <a:lnTo>
                      <a:pt x="137" y="141"/>
                    </a:lnTo>
                    <a:lnTo>
                      <a:pt x="137" y="141"/>
                    </a:lnTo>
                    <a:lnTo>
                      <a:pt x="137" y="144"/>
                    </a:lnTo>
                    <a:lnTo>
                      <a:pt x="133" y="152"/>
                    </a:lnTo>
                    <a:lnTo>
                      <a:pt x="133" y="152"/>
                    </a:lnTo>
                    <a:lnTo>
                      <a:pt x="137" y="152"/>
                    </a:lnTo>
                    <a:lnTo>
                      <a:pt x="141" y="152"/>
                    </a:lnTo>
                    <a:lnTo>
                      <a:pt x="145" y="152"/>
                    </a:lnTo>
                    <a:lnTo>
                      <a:pt x="149" y="156"/>
                    </a:lnTo>
                    <a:lnTo>
                      <a:pt x="153" y="156"/>
                    </a:lnTo>
                    <a:lnTo>
                      <a:pt x="153" y="156"/>
                    </a:lnTo>
                    <a:lnTo>
                      <a:pt x="153" y="160"/>
                    </a:lnTo>
                    <a:lnTo>
                      <a:pt x="153" y="160"/>
                    </a:lnTo>
                    <a:lnTo>
                      <a:pt x="153" y="160"/>
                    </a:lnTo>
                    <a:lnTo>
                      <a:pt x="149" y="160"/>
                    </a:lnTo>
                    <a:lnTo>
                      <a:pt x="149" y="156"/>
                    </a:lnTo>
                    <a:lnTo>
                      <a:pt x="141" y="156"/>
                    </a:lnTo>
                    <a:lnTo>
                      <a:pt x="125" y="160"/>
                    </a:lnTo>
                    <a:lnTo>
                      <a:pt x="125" y="164"/>
                    </a:lnTo>
                    <a:lnTo>
                      <a:pt x="122" y="164"/>
                    </a:lnTo>
                    <a:lnTo>
                      <a:pt x="122" y="172"/>
                    </a:lnTo>
                    <a:lnTo>
                      <a:pt x="118" y="180"/>
                    </a:lnTo>
                    <a:lnTo>
                      <a:pt x="118" y="184"/>
                    </a:lnTo>
                    <a:lnTo>
                      <a:pt x="118" y="184"/>
                    </a:lnTo>
                    <a:lnTo>
                      <a:pt x="118" y="184"/>
                    </a:lnTo>
                    <a:lnTo>
                      <a:pt x="114" y="187"/>
                    </a:lnTo>
                    <a:lnTo>
                      <a:pt x="118" y="191"/>
                    </a:lnTo>
                    <a:lnTo>
                      <a:pt x="114" y="195"/>
                    </a:lnTo>
                    <a:lnTo>
                      <a:pt x="118" y="195"/>
                    </a:lnTo>
                    <a:lnTo>
                      <a:pt x="118" y="191"/>
                    </a:lnTo>
                    <a:lnTo>
                      <a:pt x="118" y="191"/>
                    </a:lnTo>
                    <a:lnTo>
                      <a:pt x="118" y="195"/>
                    </a:lnTo>
                    <a:lnTo>
                      <a:pt x="118" y="195"/>
                    </a:lnTo>
                    <a:lnTo>
                      <a:pt x="125" y="195"/>
                    </a:lnTo>
                    <a:lnTo>
                      <a:pt x="122" y="195"/>
                    </a:lnTo>
                    <a:lnTo>
                      <a:pt x="114" y="203"/>
                    </a:lnTo>
                    <a:lnTo>
                      <a:pt x="110" y="207"/>
                    </a:lnTo>
                    <a:lnTo>
                      <a:pt x="110" y="207"/>
                    </a:lnTo>
                    <a:lnTo>
                      <a:pt x="122" y="203"/>
                    </a:lnTo>
                    <a:lnTo>
                      <a:pt x="122" y="203"/>
                    </a:lnTo>
                    <a:lnTo>
                      <a:pt x="125" y="203"/>
                    </a:lnTo>
                    <a:lnTo>
                      <a:pt x="122" y="203"/>
                    </a:lnTo>
                    <a:lnTo>
                      <a:pt x="122" y="207"/>
                    </a:lnTo>
                    <a:lnTo>
                      <a:pt x="122" y="207"/>
                    </a:lnTo>
                    <a:lnTo>
                      <a:pt x="118" y="207"/>
                    </a:lnTo>
                    <a:lnTo>
                      <a:pt x="118" y="207"/>
                    </a:lnTo>
                    <a:lnTo>
                      <a:pt x="110" y="211"/>
                    </a:lnTo>
                    <a:lnTo>
                      <a:pt x="110" y="215"/>
                    </a:lnTo>
                    <a:lnTo>
                      <a:pt x="114" y="215"/>
                    </a:lnTo>
                    <a:lnTo>
                      <a:pt x="118" y="215"/>
                    </a:lnTo>
                    <a:lnTo>
                      <a:pt x="122" y="215"/>
                    </a:lnTo>
                    <a:lnTo>
                      <a:pt x="122" y="215"/>
                    </a:lnTo>
                    <a:lnTo>
                      <a:pt x="118" y="219"/>
                    </a:lnTo>
                    <a:lnTo>
                      <a:pt x="118" y="219"/>
                    </a:lnTo>
                    <a:lnTo>
                      <a:pt x="118" y="219"/>
                    </a:lnTo>
                    <a:lnTo>
                      <a:pt x="122" y="223"/>
                    </a:lnTo>
                    <a:lnTo>
                      <a:pt x="125" y="223"/>
                    </a:lnTo>
                    <a:lnTo>
                      <a:pt x="125" y="226"/>
                    </a:lnTo>
                    <a:lnTo>
                      <a:pt x="122" y="226"/>
                    </a:lnTo>
                    <a:lnTo>
                      <a:pt x="118" y="226"/>
                    </a:lnTo>
                    <a:lnTo>
                      <a:pt x="118" y="230"/>
                    </a:lnTo>
                    <a:lnTo>
                      <a:pt x="118" y="230"/>
                    </a:lnTo>
                    <a:lnTo>
                      <a:pt x="118" y="230"/>
                    </a:lnTo>
                    <a:lnTo>
                      <a:pt x="114" y="230"/>
                    </a:lnTo>
                    <a:lnTo>
                      <a:pt x="114" y="234"/>
                    </a:lnTo>
                    <a:lnTo>
                      <a:pt x="122" y="238"/>
                    </a:lnTo>
                    <a:lnTo>
                      <a:pt x="125" y="238"/>
                    </a:lnTo>
                    <a:lnTo>
                      <a:pt x="133" y="234"/>
                    </a:lnTo>
                    <a:lnTo>
                      <a:pt x="137" y="238"/>
                    </a:lnTo>
                    <a:lnTo>
                      <a:pt x="137" y="238"/>
                    </a:lnTo>
                    <a:lnTo>
                      <a:pt x="137" y="238"/>
                    </a:lnTo>
                    <a:lnTo>
                      <a:pt x="137" y="238"/>
                    </a:lnTo>
                    <a:lnTo>
                      <a:pt x="137" y="242"/>
                    </a:lnTo>
                    <a:lnTo>
                      <a:pt x="137" y="242"/>
                    </a:lnTo>
                    <a:lnTo>
                      <a:pt x="133" y="246"/>
                    </a:lnTo>
                    <a:lnTo>
                      <a:pt x="133" y="250"/>
                    </a:lnTo>
                    <a:lnTo>
                      <a:pt x="129" y="250"/>
                    </a:lnTo>
                    <a:lnTo>
                      <a:pt x="129" y="250"/>
                    </a:lnTo>
                    <a:lnTo>
                      <a:pt x="129" y="246"/>
                    </a:lnTo>
                    <a:lnTo>
                      <a:pt x="129" y="246"/>
                    </a:lnTo>
                    <a:lnTo>
                      <a:pt x="129" y="246"/>
                    </a:lnTo>
                    <a:lnTo>
                      <a:pt x="129" y="246"/>
                    </a:lnTo>
                    <a:lnTo>
                      <a:pt x="129" y="246"/>
                    </a:lnTo>
                    <a:lnTo>
                      <a:pt x="129" y="246"/>
                    </a:lnTo>
                    <a:lnTo>
                      <a:pt x="125" y="246"/>
                    </a:lnTo>
                    <a:lnTo>
                      <a:pt x="125" y="246"/>
                    </a:lnTo>
                    <a:lnTo>
                      <a:pt x="122" y="254"/>
                    </a:lnTo>
                    <a:lnTo>
                      <a:pt x="122" y="254"/>
                    </a:lnTo>
                    <a:lnTo>
                      <a:pt x="118" y="254"/>
                    </a:lnTo>
                    <a:lnTo>
                      <a:pt x="118" y="254"/>
                    </a:lnTo>
                    <a:lnTo>
                      <a:pt x="122" y="254"/>
                    </a:lnTo>
                    <a:lnTo>
                      <a:pt x="122" y="250"/>
                    </a:lnTo>
                    <a:lnTo>
                      <a:pt x="122" y="250"/>
                    </a:lnTo>
                    <a:lnTo>
                      <a:pt x="118" y="250"/>
                    </a:lnTo>
                    <a:lnTo>
                      <a:pt x="118" y="246"/>
                    </a:lnTo>
                    <a:lnTo>
                      <a:pt x="118" y="246"/>
                    </a:lnTo>
                    <a:lnTo>
                      <a:pt x="118" y="242"/>
                    </a:lnTo>
                    <a:lnTo>
                      <a:pt x="114" y="242"/>
                    </a:lnTo>
                    <a:lnTo>
                      <a:pt x="114" y="242"/>
                    </a:lnTo>
                    <a:lnTo>
                      <a:pt x="110" y="242"/>
                    </a:lnTo>
                    <a:lnTo>
                      <a:pt x="110" y="242"/>
                    </a:lnTo>
                    <a:lnTo>
                      <a:pt x="110" y="242"/>
                    </a:lnTo>
                    <a:lnTo>
                      <a:pt x="110" y="242"/>
                    </a:lnTo>
                    <a:lnTo>
                      <a:pt x="106" y="238"/>
                    </a:lnTo>
                    <a:lnTo>
                      <a:pt x="106" y="238"/>
                    </a:lnTo>
                    <a:lnTo>
                      <a:pt x="106" y="234"/>
                    </a:lnTo>
                    <a:lnTo>
                      <a:pt x="102" y="230"/>
                    </a:lnTo>
                    <a:lnTo>
                      <a:pt x="102" y="226"/>
                    </a:lnTo>
                    <a:lnTo>
                      <a:pt x="102" y="226"/>
                    </a:lnTo>
                    <a:lnTo>
                      <a:pt x="98" y="234"/>
                    </a:lnTo>
                    <a:lnTo>
                      <a:pt x="90" y="238"/>
                    </a:lnTo>
                    <a:lnTo>
                      <a:pt x="86" y="242"/>
                    </a:lnTo>
                    <a:lnTo>
                      <a:pt x="75" y="250"/>
                    </a:lnTo>
                    <a:lnTo>
                      <a:pt x="75" y="254"/>
                    </a:lnTo>
                    <a:lnTo>
                      <a:pt x="71" y="254"/>
                    </a:lnTo>
                    <a:lnTo>
                      <a:pt x="71" y="254"/>
                    </a:lnTo>
                    <a:lnTo>
                      <a:pt x="71" y="254"/>
                    </a:lnTo>
                    <a:lnTo>
                      <a:pt x="75" y="250"/>
                    </a:lnTo>
                    <a:lnTo>
                      <a:pt x="75" y="246"/>
                    </a:lnTo>
                    <a:lnTo>
                      <a:pt x="79" y="242"/>
                    </a:lnTo>
                    <a:lnTo>
                      <a:pt x="83" y="242"/>
                    </a:lnTo>
                    <a:lnTo>
                      <a:pt x="90" y="238"/>
                    </a:lnTo>
                    <a:lnTo>
                      <a:pt x="94" y="234"/>
                    </a:lnTo>
                    <a:lnTo>
                      <a:pt x="94" y="234"/>
                    </a:lnTo>
                    <a:lnTo>
                      <a:pt x="94" y="234"/>
                    </a:lnTo>
                    <a:lnTo>
                      <a:pt x="98" y="223"/>
                    </a:lnTo>
                    <a:lnTo>
                      <a:pt x="98" y="219"/>
                    </a:lnTo>
                    <a:lnTo>
                      <a:pt x="94" y="219"/>
                    </a:lnTo>
                    <a:lnTo>
                      <a:pt x="79" y="223"/>
                    </a:lnTo>
                    <a:lnTo>
                      <a:pt x="75" y="223"/>
                    </a:lnTo>
                    <a:lnTo>
                      <a:pt x="75" y="223"/>
                    </a:lnTo>
                    <a:lnTo>
                      <a:pt x="75" y="219"/>
                    </a:lnTo>
                    <a:lnTo>
                      <a:pt x="75" y="219"/>
                    </a:lnTo>
                    <a:lnTo>
                      <a:pt x="75" y="219"/>
                    </a:lnTo>
                    <a:lnTo>
                      <a:pt x="71" y="223"/>
                    </a:lnTo>
                    <a:lnTo>
                      <a:pt x="71" y="223"/>
                    </a:lnTo>
                    <a:lnTo>
                      <a:pt x="67" y="219"/>
                    </a:lnTo>
                    <a:lnTo>
                      <a:pt x="67" y="219"/>
                    </a:lnTo>
                    <a:lnTo>
                      <a:pt x="63" y="219"/>
                    </a:lnTo>
                    <a:lnTo>
                      <a:pt x="63" y="219"/>
                    </a:lnTo>
                    <a:lnTo>
                      <a:pt x="63" y="223"/>
                    </a:lnTo>
                    <a:lnTo>
                      <a:pt x="63" y="223"/>
                    </a:lnTo>
                    <a:lnTo>
                      <a:pt x="63" y="226"/>
                    </a:lnTo>
                    <a:lnTo>
                      <a:pt x="63" y="234"/>
                    </a:lnTo>
                    <a:lnTo>
                      <a:pt x="63" y="234"/>
                    </a:lnTo>
                    <a:lnTo>
                      <a:pt x="75" y="234"/>
                    </a:lnTo>
                    <a:lnTo>
                      <a:pt x="79" y="234"/>
                    </a:lnTo>
                    <a:lnTo>
                      <a:pt x="79" y="238"/>
                    </a:lnTo>
                    <a:lnTo>
                      <a:pt x="79" y="238"/>
                    </a:lnTo>
                    <a:lnTo>
                      <a:pt x="71" y="238"/>
                    </a:lnTo>
                    <a:lnTo>
                      <a:pt x="63" y="242"/>
                    </a:lnTo>
                    <a:lnTo>
                      <a:pt x="59" y="242"/>
                    </a:lnTo>
                    <a:lnTo>
                      <a:pt x="59" y="238"/>
                    </a:lnTo>
                    <a:lnTo>
                      <a:pt x="63" y="238"/>
                    </a:lnTo>
                    <a:lnTo>
                      <a:pt x="63" y="234"/>
                    </a:lnTo>
                    <a:lnTo>
                      <a:pt x="59" y="234"/>
                    </a:lnTo>
                    <a:lnTo>
                      <a:pt x="59" y="230"/>
                    </a:lnTo>
                    <a:lnTo>
                      <a:pt x="59" y="226"/>
                    </a:lnTo>
                    <a:lnTo>
                      <a:pt x="55" y="226"/>
                    </a:lnTo>
                    <a:lnTo>
                      <a:pt x="55" y="226"/>
                    </a:lnTo>
                    <a:lnTo>
                      <a:pt x="59" y="223"/>
                    </a:lnTo>
                    <a:lnTo>
                      <a:pt x="55" y="219"/>
                    </a:lnTo>
                    <a:lnTo>
                      <a:pt x="55" y="219"/>
                    </a:lnTo>
                    <a:lnTo>
                      <a:pt x="51" y="219"/>
                    </a:lnTo>
                    <a:lnTo>
                      <a:pt x="47" y="223"/>
                    </a:lnTo>
                    <a:lnTo>
                      <a:pt x="47" y="223"/>
                    </a:lnTo>
                    <a:lnTo>
                      <a:pt x="51" y="226"/>
                    </a:lnTo>
                    <a:lnTo>
                      <a:pt x="51" y="226"/>
                    </a:lnTo>
                    <a:lnTo>
                      <a:pt x="47" y="230"/>
                    </a:lnTo>
                    <a:lnTo>
                      <a:pt x="47" y="226"/>
                    </a:lnTo>
                    <a:lnTo>
                      <a:pt x="43" y="219"/>
                    </a:lnTo>
                    <a:lnTo>
                      <a:pt x="43" y="219"/>
                    </a:lnTo>
                    <a:lnTo>
                      <a:pt x="43" y="219"/>
                    </a:lnTo>
                    <a:lnTo>
                      <a:pt x="43" y="219"/>
                    </a:lnTo>
                    <a:lnTo>
                      <a:pt x="40" y="223"/>
                    </a:lnTo>
                    <a:lnTo>
                      <a:pt x="40" y="223"/>
                    </a:lnTo>
                    <a:lnTo>
                      <a:pt x="40" y="223"/>
                    </a:lnTo>
                    <a:lnTo>
                      <a:pt x="40" y="219"/>
                    </a:lnTo>
                    <a:lnTo>
                      <a:pt x="40" y="219"/>
                    </a:lnTo>
                    <a:lnTo>
                      <a:pt x="36" y="219"/>
                    </a:lnTo>
                    <a:lnTo>
                      <a:pt x="36" y="219"/>
                    </a:lnTo>
                    <a:lnTo>
                      <a:pt x="32" y="226"/>
                    </a:lnTo>
                    <a:lnTo>
                      <a:pt x="32" y="230"/>
                    </a:lnTo>
                    <a:lnTo>
                      <a:pt x="32" y="230"/>
                    </a:lnTo>
                    <a:lnTo>
                      <a:pt x="32" y="234"/>
                    </a:lnTo>
                    <a:lnTo>
                      <a:pt x="36" y="234"/>
                    </a:lnTo>
                    <a:lnTo>
                      <a:pt x="40" y="234"/>
                    </a:lnTo>
                    <a:lnTo>
                      <a:pt x="40" y="234"/>
                    </a:lnTo>
                    <a:lnTo>
                      <a:pt x="36" y="234"/>
                    </a:lnTo>
                    <a:lnTo>
                      <a:pt x="36" y="234"/>
                    </a:lnTo>
                    <a:lnTo>
                      <a:pt x="36" y="238"/>
                    </a:lnTo>
                    <a:lnTo>
                      <a:pt x="36" y="238"/>
                    </a:lnTo>
                    <a:lnTo>
                      <a:pt x="36" y="238"/>
                    </a:lnTo>
                    <a:lnTo>
                      <a:pt x="40" y="238"/>
                    </a:lnTo>
                    <a:lnTo>
                      <a:pt x="40" y="238"/>
                    </a:lnTo>
                    <a:lnTo>
                      <a:pt x="40" y="242"/>
                    </a:lnTo>
                    <a:lnTo>
                      <a:pt x="40" y="242"/>
                    </a:lnTo>
                    <a:lnTo>
                      <a:pt x="40" y="242"/>
                    </a:lnTo>
                    <a:lnTo>
                      <a:pt x="40" y="246"/>
                    </a:lnTo>
                    <a:lnTo>
                      <a:pt x="36" y="242"/>
                    </a:lnTo>
                    <a:lnTo>
                      <a:pt x="36" y="242"/>
                    </a:lnTo>
                    <a:lnTo>
                      <a:pt x="36" y="238"/>
                    </a:lnTo>
                    <a:lnTo>
                      <a:pt x="36" y="238"/>
                    </a:lnTo>
                    <a:lnTo>
                      <a:pt x="32" y="238"/>
                    </a:lnTo>
                    <a:lnTo>
                      <a:pt x="24" y="230"/>
                    </a:lnTo>
                    <a:lnTo>
                      <a:pt x="24" y="230"/>
                    </a:lnTo>
                    <a:lnTo>
                      <a:pt x="20" y="230"/>
                    </a:lnTo>
                    <a:lnTo>
                      <a:pt x="20" y="230"/>
                    </a:lnTo>
                    <a:lnTo>
                      <a:pt x="16" y="230"/>
                    </a:lnTo>
                    <a:lnTo>
                      <a:pt x="16" y="226"/>
                    </a:lnTo>
                    <a:lnTo>
                      <a:pt x="16" y="226"/>
                    </a:lnTo>
                    <a:lnTo>
                      <a:pt x="16" y="226"/>
                    </a:lnTo>
                    <a:lnTo>
                      <a:pt x="12" y="223"/>
                    </a:lnTo>
                    <a:lnTo>
                      <a:pt x="12" y="223"/>
                    </a:lnTo>
                    <a:lnTo>
                      <a:pt x="12" y="226"/>
                    </a:lnTo>
                    <a:lnTo>
                      <a:pt x="12" y="226"/>
                    </a:lnTo>
                    <a:lnTo>
                      <a:pt x="12" y="230"/>
                    </a:lnTo>
                    <a:lnTo>
                      <a:pt x="12" y="230"/>
                    </a:lnTo>
                    <a:lnTo>
                      <a:pt x="12" y="234"/>
                    </a:lnTo>
                    <a:lnTo>
                      <a:pt x="16" y="234"/>
                    </a:lnTo>
                    <a:lnTo>
                      <a:pt x="16" y="234"/>
                    </a:lnTo>
                    <a:lnTo>
                      <a:pt x="16" y="238"/>
                    </a:lnTo>
                    <a:lnTo>
                      <a:pt x="16" y="238"/>
                    </a:lnTo>
                    <a:lnTo>
                      <a:pt x="16" y="238"/>
                    </a:lnTo>
                    <a:lnTo>
                      <a:pt x="16" y="238"/>
                    </a:lnTo>
                    <a:lnTo>
                      <a:pt x="16" y="242"/>
                    </a:lnTo>
                    <a:lnTo>
                      <a:pt x="16" y="242"/>
                    </a:lnTo>
                    <a:lnTo>
                      <a:pt x="12" y="238"/>
                    </a:lnTo>
                    <a:lnTo>
                      <a:pt x="12" y="238"/>
                    </a:lnTo>
                    <a:lnTo>
                      <a:pt x="8" y="234"/>
                    </a:lnTo>
                    <a:lnTo>
                      <a:pt x="8" y="234"/>
                    </a:lnTo>
                    <a:lnTo>
                      <a:pt x="4" y="238"/>
                    </a:lnTo>
                    <a:lnTo>
                      <a:pt x="4" y="238"/>
                    </a:lnTo>
                    <a:lnTo>
                      <a:pt x="4" y="242"/>
                    </a:lnTo>
                    <a:lnTo>
                      <a:pt x="0" y="242"/>
                    </a:lnTo>
                    <a:lnTo>
                      <a:pt x="0" y="242"/>
                    </a:lnTo>
                    <a:lnTo>
                      <a:pt x="20" y="246"/>
                    </a:lnTo>
                    <a:lnTo>
                      <a:pt x="24" y="242"/>
                    </a:lnTo>
                    <a:lnTo>
                      <a:pt x="24" y="242"/>
                    </a:lnTo>
                    <a:lnTo>
                      <a:pt x="28" y="242"/>
                    </a:lnTo>
                    <a:lnTo>
                      <a:pt x="36" y="250"/>
                    </a:lnTo>
                    <a:lnTo>
                      <a:pt x="43" y="250"/>
                    </a:lnTo>
                    <a:lnTo>
                      <a:pt x="43" y="250"/>
                    </a:lnTo>
                    <a:lnTo>
                      <a:pt x="43" y="250"/>
                    </a:lnTo>
                    <a:lnTo>
                      <a:pt x="47" y="250"/>
                    </a:lnTo>
                    <a:lnTo>
                      <a:pt x="47" y="250"/>
                    </a:lnTo>
                    <a:lnTo>
                      <a:pt x="43" y="246"/>
                    </a:lnTo>
                    <a:lnTo>
                      <a:pt x="43" y="246"/>
                    </a:lnTo>
                    <a:lnTo>
                      <a:pt x="43" y="246"/>
                    </a:lnTo>
                    <a:lnTo>
                      <a:pt x="47" y="246"/>
                    </a:lnTo>
                    <a:lnTo>
                      <a:pt x="47" y="246"/>
                    </a:lnTo>
                    <a:lnTo>
                      <a:pt x="47" y="242"/>
                    </a:lnTo>
                    <a:lnTo>
                      <a:pt x="51" y="242"/>
                    </a:lnTo>
                    <a:lnTo>
                      <a:pt x="51" y="242"/>
                    </a:lnTo>
                    <a:lnTo>
                      <a:pt x="51" y="242"/>
                    </a:lnTo>
                    <a:lnTo>
                      <a:pt x="51" y="238"/>
                    </a:lnTo>
                    <a:lnTo>
                      <a:pt x="51" y="238"/>
                    </a:lnTo>
                    <a:lnTo>
                      <a:pt x="55" y="242"/>
                    </a:lnTo>
                    <a:lnTo>
                      <a:pt x="55" y="242"/>
                    </a:lnTo>
                    <a:lnTo>
                      <a:pt x="59" y="246"/>
                    </a:lnTo>
                    <a:lnTo>
                      <a:pt x="59" y="246"/>
                    </a:lnTo>
                    <a:lnTo>
                      <a:pt x="63" y="250"/>
                    </a:lnTo>
                    <a:lnTo>
                      <a:pt x="67" y="254"/>
                    </a:lnTo>
                    <a:lnTo>
                      <a:pt x="67" y="258"/>
                    </a:lnTo>
                    <a:lnTo>
                      <a:pt x="67" y="258"/>
                    </a:lnTo>
                    <a:lnTo>
                      <a:pt x="67" y="258"/>
                    </a:lnTo>
                    <a:lnTo>
                      <a:pt x="71" y="258"/>
                    </a:lnTo>
                    <a:lnTo>
                      <a:pt x="75" y="266"/>
                    </a:lnTo>
                    <a:lnTo>
                      <a:pt x="75" y="266"/>
                    </a:lnTo>
                    <a:lnTo>
                      <a:pt x="79" y="266"/>
                    </a:lnTo>
                    <a:lnTo>
                      <a:pt x="79" y="266"/>
                    </a:lnTo>
                    <a:lnTo>
                      <a:pt x="86" y="269"/>
                    </a:lnTo>
                    <a:lnTo>
                      <a:pt x="90" y="269"/>
                    </a:lnTo>
                    <a:lnTo>
                      <a:pt x="90" y="269"/>
                    </a:lnTo>
                    <a:lnTo>
                      <a:pt x="94" y="269"/>
                    </a:lnTo>
                    <a:lnTo>
                      <a:pt x="94" y="269"/>
                    </a:lnTo>
                    <a:lnTo>
                      <a:pt x="94" y="273"/>
                    </a:lnTo>
                    <a:lnTo>
                      <a:pt x="94" y="273"/>
                    </a:lnTo>
                    <a:lnTo>
                      <a:pt x="94" y="277"/>
                    </a:lnTo>
                    <a:lnTo>
                      <a:pt x="94" y="277"/>
                    </a:lnTo>
                    <a:lnTo>
                      <a:pt x="98" y="277"/>
                    </a:lnTo>
                    <a:lnTo>
                      <a:pt x="98" y="277"/>
                    </a:lnTo>
                    <a:lnTo>
                      <a:pt x="98" y="277"/>
                    </a:lnTo>
                    <a:lnTo>
                      <a:pt x="98" y="281"/>
                    </a:lnTo>
                    <a:lnTo>
                      <a:pt x="98" y="285"/>
                    </a:lnTo>
                    <a:lnTo>
                      <a:pt x="98" y="285"/>
                    </a:lnTo>
                    <a:lnTo>
                      <a:pt x="98" y="285"/>
                    </a:lnTo>
                    <a:lnTo>
                      <a:pt x="98" y="289"/>
                    </a:lnTo>
                    <a:lnTo>
                      <a:pt x="98" y="289"/>
                    </a:lnTo>
                    <a:lnTo>
                      <a:pt x="102" y="293"/>
                    </a:lnTo>
                    <a:lnTo>
                      <a:pt x="106" y="293"/>
                    </a:lnTo>
                    <a:lnTo>
                      <a:pt x="106" y="297"/>
                    </a:lnTo>
                    <a:lnTo>
                      <a:pt x="110" y="297"/>
                    </a:lnTo>
                    <a:lnTo>
                      <a:pt x="114" y="301"/>
                    </a:lnTo>
                    <a:lnTo>
                      <a:pt x="118" y="301"/>
                    </a:lnTo>
                    <a:lnTo>
                      <a:pt x="122" y="305"/>
                    </a:lnTo>
                    <a:lnTo>
                      <a:pt x="125" y="301"/>
                    </a:lnTo>
                    <a:lnTo>
                      <a:pt x="125" y="301"/>
                    </a:lnTo>
                    <a:lnTo>
                      <a:pt x="129" y="301"/>
                    </a:lnTo>
                    <a:lnTo>
                      <a:pt x="129" y="301"/>
                    </a:lnTo>
                    <a:lnTo>
                      <a:pt x="129" y="305"/>
                    </a:lnTo>
                    <a:lnTo>
                      <a:pt x="129" y="305"/>
                    </a:lnTo>
                    <a:lnTo>
                      <a:pt x="129" y="305"/>
                    </a:lnTo>
                    <a:lnTo>
                      <a:pt x="129" y="312"/>
                    </a:lnTo>
                    <a:lnTo>
                      <a:pt x="129" y="312"/>
                    </a:lnTo>
                    <a:lnTo>
                      <a:pt x="129" y="316"/>
                    </a:lnTo>
                    <a:lnTo>
                      <a:pt x="129" y="316"/>
                    </a:lnTo>
                    <a:lnTo>
                      <a:pt x="129" y="316"/>
                    </a:lnTo>
                    <a:lnTo>
                      <a:pt x="129" y="320"/>
                    </a:lnTo>
                    <a:lnTo>
                      <a:pt x="129" y="320"/>
                    </a:lnTo>
                    <a:lnTo>
                      <a:pt x="129" y="320"/>
                    </a:lnTo>
                    <a:lnTo>
                      <a:pt x="129" y="320"/>
                    </a:lnTo>
                    <a:lnTo>
                      <a:pt x="129" y="324"/>
                    </a:lnTo>
                    <a:lnTo>
                      <a:pt x="129" y="324"/>
                    </a:lnTo>
                    <a:lnTo>
                      <a:pt x="129" y="324"/>
                    </a:lnTo>
                    <a:lnTo>
                      <a:pt x="129" y="324"/>
                    </a:lnTo>
                    <a:lnTo>
                      <a:pt x="122" y="328"/>
                    </a:lnTo>
                    <a:lnTo>
                      <a:pt x="106" y="336"/>
                    </a:lnTo>
                    <a:lnTo>
                      <a:pt x="106" y="336"/>
                    </a:lnTo>
                    <a:lnTo>
                      <a:pt x="106" y="340"/>
                    </a:lnTo>
                    <a:lnTo>
                      <a:pt x="110" y="340"/>
                    </a:lnTo>
                    <a:lnTo>
                      <a:pt x="110" y="344"/>
                    </a:lnTo>
                    <a:lnTo>
                      <a:pt x="110" y="344"/>
                    </a:lnTo>
                    <a:lnTo>
                      <a:pt x="114" y="348"/>
                    </a:lnTo>
                    <a:lnTo>
                      <a:pt x="114" y="348"/>
                    </a:lnTo>
                    <a:lnTo>
                      <a:pt x="118" y="351"/>
                    </a:lnTo>
                    <a:lnTo>
                      <a:pt x="118" y="351"/>
                    </a:lnTo>
                    <a:lnTo>
                      <a:pt x="125" y="355"/>
                    </a:lnTo>
                    <a:lnTo>
                      <a:pt x="133" y="363"/>
                    </a:lnTo>
                    <a:lnTo>
                      <a:pt x="133" y="367"/>
                    </a:lnTo>
                    <a:lnTo>
                      <a:pt x="137" y="371"/>
                    </a:lnTo>
                    <a:lnTo>
                      <a:pt x="137" y="371"/>
                    </a:lnTo>
                    <a:lnTo>
                      <a:pt x="137" y="375"/>
                    </a:lnTo>
                    <a:lnTo>
                      <a:pt x="141" y="375"/>
                    </a:lnTo>
                    <a:lnTo>
                      <a:pt x="141" y="379"/>
                    </a:lnTo>
                    <a:lnTo>
                      <a:pt x="141" y="379"/>
                    </a:lnTo>
                    <a:lnTo>
                      <a:pt x="141" y="383"/>
                    </a:lnTo>
                    <a:lnTo>
                      <a:pt x="141" y="387"/>
                    </a:lnTo>
                    <a:lnTo>
                      <a:pt x="141" y="387"/>
                    </a:lnTo>
                    <a:lnTo>
                      <a:pt x="141" y="387"/>
                    </a:lnTo>
                    <a:lnTo>
                      <a:pt x="137" y="394"/>
                    </a:lnTo>
                    <a:lnTo>
                      <a:pt x="110" y="402"/>
                    </a:lnTo>
                    <a:lnTo>
                      <a:pt x="110" y="406"/>
                    </a:lnTo>
                    <a:lnTo>
                      <a:pt x="118" y="410"/>
                    </a:lnTo>
                    <a:lnTo>
                      <a:pt x="129" y="418"/>
                    </a:lnTo>
                    <a:lnTo>
                      <a:pt x="129" y="418"/>
                    </a:lnTo>
                    <a:lnTo>
                      <a:pt x="133" y="422"/>
                    </a:lnTo>
                    <a:lnTo>
                      <a:pt x="133" y="422"/>
                    </a:lnTo>
                    <a:lnTo>
                      <a:pt x="141" y="430"/>
                    </a:lnTo>
                    <a:lnTo>
                      <a:pt x="149" y="433"/>
                    </a:lnTo>
                    <a:lnTo>
                      <a:pt x="149" y="433"/>
                    </a:lnTo>
                    <a:lnTo>
                      <a:pt x="157" y="445"/>
                    </a:lnTo>
                    <a:lnTo>
                      <a:pt x="157" y="449"/>
                    </a:lnTo>
                    <a:lnTo>
                      <a:pt x="161" y="449"/>
                    </a:lnTo>
                    <a:lnTo>
                      <a:pt x="165" y="445"/>
                    </a:lnTo>
                    <a:lnTo>
                      <a:pt x="165" y="445"/>
                    </a:lnTo>
                    <a:lnTo>
                      <a:pt x="168" y="445"/>
                    </a:lnTo>
                    <a:lnTo>
                      <a:pt x="184" y="449"/>
                    </a:lnTo>
                    <a:lnTo>
                      <a:pt x="196" y="441"/>
                    </a:lnTo>
                    <a:lnTo>
                      <a:pt x="200" y="441"/>
                    </a:lnTo>
                    <a:lnTo>
                      <a:pt x="200" y="445"/>
                    </a:lnTo>
                    <a:lnTo>
                      <a:pt x="208" y="449"/>
                    </a:lnTo>
                    <a:lnTo>
                      <a:pt x="208" y="449"/>
                    </a:lnTo>
                    <a:lnTo>
                      <a:pt x="223" y="433"/>
                    </a:lnTo>
                    <a:lnTo>
                      <a:pt x="231" y="430"/>
                    </a:lnTo>
                    <a:lnTo>
                      <a:pt x="235" y="426"/>
                    </a:lnTo>
                    <a:lnTo>
                      <a:pt x="235" y="418"/>
                    </a:lnTo>
                    <a:lnTo>
                      <a:pt x="231" y="414"/>
                    </a:lnTo>
                    <a:lnTo>
                      <a:pt x="235" y="410"/>
                    </a:lnTo>
                    <a:lnTo>
                      <a:pt x="239" y="406"/>
                    </a:lnTo>
                    <a:lnTo>
                      <a:pt x="254" y="410"/>
                    </a:lnTo>
                    <a:lnTo>
                      <a:pt x="254" y="414"/>
                    </a:lnTo>
                    <a:lnTo>
                      <a:pt x="258" y="414"/>
                    </a:lnTo>
                    <a:lnTo>
                      <a:pt x="270" y="418"/>
                    </a:lnTo>
                    <a:lnTo>
                      <a:pt x="278" y="418"/>
                    </a:lnTo>
                    <a:lnTo>
                      <a:pt x="290" y="418"/>
                    </a:lnTo>
                    <a:lnTo>
                      <a:pt x="297" y="418"/>
                    </a:lnTo>
                    <a:lnTo>
                      <a:pt x="305" y="426"/>
                    </a:lnTo>
                    <a:lnTo>
                      <a:pt x="309" y="430"/>
                    </a:lnTo>
                    <a:lnTo>
                      <a:pt x="309" y="430"/>
                    </a:lnTo>
                    <a:lnTo>
                      <a:pt x="313" y="430"/>
                    </a:lnTo>
                    <a:lnTo>
                      <a:pt x="313" y="426"/>
                    </a:lnTo>
                    <a:lnTo>
                      <a:pt x="313" y="422"/>
                    </a:lnTo>
                    <a:lnTo>
                      <a:pt x="309" y="422"/>
                    </a:lnTo>
                    <a:lnTo>
                      <a:pt x="313" y="418"/>
                    </a:lnTo>
                    <a:lnTo>
                      <a:pt x="313" y="418"/>
                    </a:lnTo>
                    <a:lnTo>
                      <a:pt x="317" y="414"/>
                    </a:lnTo>
                    <a:lnTo>
                      <a:pt x="317" y="414"/>
                    </a:lnTo>
                    <a:lnTo>
                      <a:pt x="317" y="414"/>
                    </a:lnTo>
                    <a:lnTo>
                      <a:pt x="317" y="410"/>
                    </a:lnTo>
                    <a:lnTo>
                      <a:pt x="317" y="406"/>
                    </a:lnTo>
                    <a:lnTo>
                      <a:pt x="317" y="406"/>
                    </a:lnTo>
                    <a:lnTo>
                      <a:pt x="317" y="406"/>
                    </a:lnTo>
                    <a:lnTo>
                      <a:pt x="317" y="402"/>
                    </a:lnTo>
                    <a:lnTo>
                      <a:pt x="317" y="402"/>
                    </a:lnTo>
                    <a:lnTo>
                      <a:pt x="313" y="394"/>
                    </a:lnTo>
                    <a:lnTo>
                      <a:pt x="313" y="394"/>
                    </a:lnTo>
                    <a:lnTo>
                      <a:pt x="309" y="390"/>
                    </a:lnTo>
                    <a:lnTo>
                      <a:pt x="309" y="387"/>
                    </a:lnTo>
                    <a:lnTo>
                      <a:pt x="317" y="371"/>
                    </a:lnTo>
                    <a:lnTo>
                      <a:pt x="321" y="371"/>
                    </a:lnTo>
                    <a:lnTo>
                      <a:pt x="321" y="367"/>
                    </a:lnTo>
                    <a:lnTo>
                      <a:pt x="329" y="367"/>
                    </a:lnTo>
                    <a:lnTo>
                      <a:pt x="329" y="367"/>
                    </a:lnTo>
                    <a:lnTo>
                      <a:pt x="333" y="367"/>
                    </a:lnTo>
                    <a:lnTo>
                      <a:pt x="333" y="363"/>
                    </a:lnTo>
                    <a:lnTo>
                      <a:pt x="333" y="359"/>
                    </a:lnTo>
                    <a:lnTo>
                      <a:pt x="333" y="359"/>
                    </a:lnTo>
                    <a:lnTo>
                      <a:pt x="333" y="355"/>
                    </a:lnTo>
                    <a:lnTo>
                      <a:pt x="333" y="355"/>
                    </a:lnTo>
                    <a:lnTo>
                      <a:pt x="333" y="351"/>
                    </a:lnTo>
                    <a:lnTo>
                      <a:pt x="329" y="351"/>
                    </a:lnTo>
                    <a:lnTo>
                      <a:pt x="333" y="348"/>
                    </a:lnTo>
                    <a:lnTo>
                      <a:pt x="333" y="344"/>
                    </a:lnTo>
                    <a:lnTo>
                      <a:pt x="329" y="344"/>
                    </a:lnTo>
                    <a:lnTo>
                      <a:pt x="329" y="344"/>
                    </a:lnTo>
                    <a:lnTo>
                      <a:pt x="329" y="344"/>
                    </a:lnTo>
                    <a:lnTo>
                      <a:pt x="329" y="344"/>
                    </a:lnTo>
                    <a:lnTo>
                      <a:pt x="329" y="340"/>
                    </a:lnTo>
                    <a:lnTo>
                      <a:pt x="329" y="340"/>
                    </a:lnTo>
                    <a:lnTo>
                      <a:pt x="325" y="340"/>
                    </a:lnTo>
                    <a:lnTo>
                      <a:pt x="325" y="340"/>
                    </a:lnTo>
                    <a:lnTo>
                      <a:pt x="325" y="336"/>
                    </a:lnTo>
                    <a:lnTo>
                      <a:pt x="325" y="336"/>
                    </a:lnTo>
                    <a:lnTo>
                      <a:pt x="325" y="336"/>
                    </a:lnTo>
                    <a:lnTo>
                      <a:pt x="321" y="328"/>
                    </a:lnTo>
                    <a:lnTo>
                      <a:pt x="321" y="328"/>
                    </a:lnTo>
                    <a:lnTo>
                      <a:pt x="321" y="328"/>
                    </a:lnTo>
                    <a:lnTo>
                      <a:pt x="321" y="328"/>
                    </a:lnTo>
                    <a:lnTo>
                      <a:pt x="321" y="328"/>
                    </a:lnTo>
                    <a:lnTo>
                      <a:pt x="321" y="324"/>
                    </a:lnTo>
                    <a:lnTo>
                      <a:pt x="317" y="324"/>
                    </a:lnTo>
                    <a:lnTo>
                      <a:pt x="317" y="324"/>
                    </a:lnTo>
                    <a:lnTo>
                      <a:pt x="313" y="320"/>
                    </a:lnTo>
                    <a:lnTo>
                      <a:pt x="313" y="316"/>
                    </a:lnTo>
                    <a:lnTo>
                      <a:pt x="309" y="305"/>
                    </a:lnTo>
                    <a:lnTo>
                      <a:pt x="309" y="301"/>
                    </a:lnTo>
                    <a:lnTo>
                      <a:pt x="309" y="289"/>
                    </a:lnTo>
                    <a:lnTo>
                      <a:pt x="309" y="289"/>
                    </a:lnTo>
                    <a:lnTo>
                      <a:pt x="305" y="285"/>
                    </a:lnTo>
                    <a:lnTo>
                      <a:pt x="305" y="281"/>
                    </a:lnTo>
                    <a:lnTo>
                      <a:pt x="305" y="281"/>
                    </a:lnTo>
                    <a:lnTo>
                      <a:pt x="305" y="277"/>
                    </a:lnTo>
                    <a:lnTo>
                      <a:pt x="301" y="273"/>
                    </a:lnTo>
                    <a:lnTo>
                      <a:pt x="301" y="273"/>
                    </a:lnTo>
                    <a:lnTo>
                      <a:pt x="301" y="269"/>
                    </a:lnTo>
                    <a:lnTo>
                      <a:pt x="301" y="269"/>
                    </a:lnTo>
                    <a:lnTo>
                      <a:pt x="301" y="269"/>
                    </a:lnTo>
                    <a:lnTo>
                      <a:pt x="301" y="269"/>
                    </a:lnTo>
                    <a:lnTo>
                      <a:pt x="301" y="266"/>
                    </a:lnTo>
                    <a:lnTo>
                      <a:pt x="301" y="262"/>
                    </a:lnTo>
                    <a:lnTo>
                      <a:pt x="301" y="262"/>
                    </a:lnTo>
                    <a:lnTo>
                      <a:pt x="301" y="258"/>
                    </a:lnTo>
                    <a:lnTo>
                      <a:pt x="301" y="254"/>
                    </a:lnTo>
                    <a:lnTo>
                      <a:pt x="297" y="250"/>
                    </a:lnTo>
                    <a:lnTo>
                      <a:pt x="294" y="250"/>
                    </a:lnTo>
                    <a:lnTo>
                      <a:pt x="294" y="250"/>
                    </a:lnTo>
                    <a:lnTo>
                      <a:pt x="294" y="246"/>
                    </a:lnTo>
                    <a:lnTo>
                      <a:pt x="294" y="246"/>
                    </a:lnTo>
                    <a:lnTo>
                      <a:pt x="294" y="242"/>
                    </a:lnTo>
                    <a:lnTo>
                      <a:pt x="294" y="242"/>
                    </a:lnTo>
                    <a:lnTo>
                      <a:pt x="301" y="234"/>
                    </a:lnTo>
                    <a:lnTo>
                      <a:pt x="301" y="234"/>
                    </a:lnTo>
                    <a:lnTo>
                      <a:pt x="301" y="234"/>
                    </a:lnTo>
                    <a:lnTo>
                      <a:pt x="301" y="230"/>
                    </a:lnTo>
                    <a:lnTo>
                      <a:pt x="305" y="226"/>
                    </a:lnTo>
                    <a:lnTo>
                      <a:pt x="301" y="223"/>
                    </a:lnTo>
                    <a:lnTo>
                      <a:pt x="305" y="215"/>
                    </a:lnTo>
                    <a:lnTo>
                      <a:pt x="305" y="211"/>
                    </a:lnTo>
                    <a:lnTo>
                      <a:pt x="305" y="207"/>
                    </a:lnTo>
                    <a:lnTo>
                      <a:pt x="305" y="207"/>
                    </a:lnTo>
                    <a:lnTo>
                      <a:pt x="305" y="203"/>
                    </a:lnTo>
                    <a:lnTo>
                      <a:pt x="305" y="199"/>
                    </a:lnTo>
                    <a:lnTo>
                      <a:pt x="305" y="199"/>
                    </a:lnTo>
                    <a:lnTo>
                      <a:pt x="313" y="191"/>
                    </a:lnTo>
                    <a:lnTo>
                      <a:pt x="317" y="191"/>
                    </a:lnTo>
                    <a:lnTo>
                      <a:pt x="321" y="191"/>
                    </a:lnTo>
                    <a:lnTo>
                      <a:pt x="325" y="191"/>
                    </a:lnTo>
                    <a:lnTo>
                      <a:pt x="329" y="191"/>
                    </a:lnTo>
                    <a:lnTo>
                      <a:pt x="329" y="191"/>
                    </a:lnTo>
                    <a:lnTo>
                      <a:pt x="333" y="191"/>
                    </a:lnTo>
                    <a:lnTo>
                      <a:pt x="337" y="191"/>
                    </a:lnTo>
                    <a:lnTo>
                      <a:pt x="337" y="191"/>
                    </a:lnTo>
                    <a:lnTo>
                      <a:pt x="344" y="184"/>
                    </a:lnTo>
                    <a:lnTo>
                      <a:pt x="348" y="180"/>
                    </a:lnTo>
                    <a:lnTo>
                      <a:pt x="348" y="180"/>
                    </a:lnTo>
                    <a:lnTo>
                      <a:pt x="344" y="180"/>
                    </a:lnTo>
                    <a:lnTo>
                      <a:pt x="344" y="180"/>
                    </a:lnTo>
                    <a:lnTo>
                      <a:pt x="344" y="176"/>
                    </a:lnTo>
                    <a:lnTo>
                      <a:pt x="344" y="176"/>
                    </a:lnTo>
                    <a:lnTo>
                      <a:pt x="344" y="176"/>
                    </a:lnTo>
                    <a:lnTo>
                      <a:pt x="348" y="176"/>
                    </a:lnTo>
                    <a:lnTo>
                      <a:pt x="348" y="168"/>
                    </a:lnTo>
                    <a:lnTo>
                      <a:pt x="352" y="164"/>
                    </a:lnTo>
                    <a:lnTo>
                      <a:pt x="352" y="160"/>
                    </a:lnTo>
                    <a:lnTo>
                      <a:pt x="352" y="156"/>
                    </a:lnTo>
                    <a:lnTo>
                      <a:pt x="356" y="156"/>
                    </a:lnTo>
                    <a:lnTo>
                      <a:pt x="360" y="156"/>
                    </a:lnTo>
                    <a:lnTo>
                      <a:pt x="364" y="152"/>
                    </a:lnTo>
                    <a:lnTo>
                      <a:pt x="368" y="152"/>
                    </a:lnTo>
                    <a:lnTo>
                      <a:pt x="368" y="152"/>
                    </a:lnTo>
                    <a:lnTo>
                      <a:pt x="376" y="160"/>
                    </a:lnTo>
                    <a:lnTo>
                      <a:pt x="395" y="172"/>
                    </a:lnTo>
                    <a:lnTo>
                      <a:pt x="395" y="172"/>
                    </a:lnTo>
                    <a:lnTo>
                      <a:pt x="407" y="172"/>
                    </a:lnTo>
                    <a:lnTo>
                      <a:pt x="411" y="176"/>
                    </a:lnTo>
                    <a:lnTo>
                      <a:pt x="415" y="180"/>
                    </a:lnTo>
                    <a:lnTo>
                      <a:pt x="415" y="180"/>
                    </a:lnTo>
                    <a:lnTo>
                      <a:pt x="419" y="180"/>
                    </a:lnTo>
                    <a:lnTo>
                      <a:pt x="462" y="184"/>
                    </a:lnTo>
                    <a:lnTo>
                      <a:pt x="462" y="184"/>
                    </a:lnTo>
                    <a:lnTo>
                      <a:pt x="473" y="195"/>
                    </a:lnTo>
                    <a:lnTo>
                      <a:pt x="489" y="207"/>
                    </a:lnTo>
                    <a:lnTo>
                      <a:pt x="489" y="223"/>
                    </a:lnTo>
                    <a:lnTo>
                      <a:pt x="481" y="254"/>
                    </a:lnTo>
                    <a:lnTo>
                      <a:pt x="485" y="254"/>
                    </a:lnTo>
                    <a:lnTo>
                      <a:pt x="485" y="258"/>
                    </a:lnTo>
                    <a:lnTo>
                      <a:pt x="489" y="269"/>
                    </a:lnTo>
                    <a:lnTo>
                      <a:pt x="489" y="273"/>
                    </a:lnTo>
                    <a:lnTo>
                      <a:pt x="493" y="273"/>
                    </a:lnTo>
                    <a:lnTo>
                      <a:pt x="501" y="277"/>
                    </a:lnTo>
                    <a:lnTo>
                      <a:pt x="505" y="277"/>
                    </a:lnTo>
                    <a:lnTo>
                      <a:pt x="505" y="277"/>
                    </a:lnTo>
                    <a:lnTo>
                      <a:pt x="508" y="277"/>
                    </a:lnTo>
                    <a:lnTo>
                      <a:pt x="508" y="273"/>
                    </a:lnTo>
                    <a:lnTo>
                      <a:pt x="512" y="269"/>
                    </a:lnTo>
                    <a:lnTo>
                      <a:pt x="512" y="262"/>
                    </a:lnTo>
                    <a:lnTo>
                      <a:pt x="512" y="262"/>
                    </a:lnTo>
                    <a:lnTo>
                      <a:pt x="508" y="258"/>
                    </a:lnTo>
                    <a:lnTo>
                      <a:pt x="508" y="254"/>
                    </a:lnTo>
                    <a:lnTo>
                      <a:pt x="508" y="250"/>
                    </a:lnTo>
                    <a:lnTo>
                      <a:pt x="508" y="250"/>
                    </a:lnTo>
                    <a:lnTo>
                      <a:pt x="508" y="246"/>
                    </a:lnTo>
                    <a:lnTo>
                      <a:pt x="508" y="246"/>
                    </a:lnTo>
                    <a:lnTo>
                      <a:pt x="505" y="246"/>
                    </a:lnTo>
                    <a:lnTo>
                      <a:pt x="505" y="242"/>
                    </a:lnTo>
                    <a:lnTo>
                      <a:pt x="505" y="242"/>
                    </a:lnTo>
                    <a:lnTo>
                      <a:pt x="505" y="238"/>
                    </a:lnTo>
                    <a:lnTo>
                      <a:pt x="505" y="234"/>
                    </a:lnTo>
                    <a:lnTo>
                      <a:pt x="505" y="230"/>
                    </a:lnTo>
                    <a:lnTo>
                      <a:pt x="505" y="226"/>
                    </a:lnTo>
                    <a:lnTo>
                      <a:pt x="516" y="223"/>
                    </a:lnTo>
                    <a:lnTo>
                      <a:pt x="516" y="223"/>
                    </a:lnTo>
                    <a:lnTo>
                      <a:pt x="516" y="215"/>
                    </a:lnTo>
                    <a:lnTo>
                      <a:pt x="520" y="215"/>
                    </a:lnTo>
                    <a:lnTo>
                      <a:pt x="528" y="211"/>
                    </a:lnTo>
                    <a:lnTo>
                      <a:pt x="528" y="211"/>
                    </a:lnTo>
                    <a:lnTo>
                      <a:pt x="528" y="207"/>
                    </a:lnTo>
                    <a:lnTo>
                      <a:pt x="528" y="203"/>
                    </a:lnTo>
                    <a:lnTo>
                      <a:pt x="532" y="195"/>
                    </a:lnTo>
                    <a:lnTo>
                      <a:pt x="532" y="191"/>
                    </a:lnTo>
                    <a:lnTo>
                      <a:pt x="532" y="191"/>
                    </a:lnTo>
                    <a:lnTo>
                      <a:pt x="528" y="191"/>
                    </a:lnTo>
                    <a:lnTo>
                      <a:pt x="528" y="187"/>
                    </a:lnTo>
                    <a:lnTo>
                      <a:pt x="528" y="184"/>
                    </a:lnTo>
                    <a:lnTo>
                      <a:pt x="528" y="184"/>
                    </a:lnTo>
                    <a:lnTo>
                      <a:pt x="528" y="184"/>
                    </a:lnTo>
                    <a:lnTo>
                      <a:pt x="528" y="180"/>
                    </a:lnTo>
                    <a:lnTo>
                      <a:pt x="528" y="180"/>
                    </a:lnTo>
                    <a:lnTo>
                      <a:pt x="528" y="176"/>
                    </a:lnTo>
                    <a:lnTo>
                      <a:pt x="524" y="172"/>
                    </a:lnTo>
                    <a:lnTo>
                      <a:pt x="524" y="172"/>
                    </a:lnTo>
                    <a:lnTo>
                      <a:pt x="524" y="168"/>
                    </a:lnTo>
                    <a:lnTo>
                      <a:pt x="520" y="168"/>
                    </a:lnTo>
                    <a:lnTo>
                      <a:pt x="516" y="168"/>
                    </a:lnTo>
                    <a:lnTo>
                      <a:pt x="516" y="168"/>
                    </a:lnTo>
                    <a:lnTo>
                      <a:pt x="516" y="168"/>
                    </a:lnTo>
                    <a:lnTo>
                      <a:pt x="520" y="164"/>
                    </a:lnTo>
                    <a:lnTo>
                      <a:pt x="520" y="164"/>
                    </a:lnTo>
                    <a:lnTo>
                      <a:pt x="524" y="168"/>
                    </a:lnTo>
                    <a:lnTo>
                      <a:pt x="544" y="172"/>
                    </a:lnTo>
                    <a:lnTo>
                      <a:pt x="544" y="172"/>
                    </a:lnTo>
                    <a:lnTo>
                      <a:pt x="559" y="172"/>
                    </a:lnTo>
                    <a:lnTo>
                      <a:pt x="563" y="168"/>
                    </a:lnTo>
                    <a:lnTo>
                      <a:pt x="563" y="164"/>
                    </a:lnTo>
                    <a:lnTo>
                      <a:pt x="563" y="160"/>
                    </a:lnTo>
                    <a:lnTo>
                      <a:pt x="559" y="156"/>
                    </a:lnTo>
                    <a:lnTo>
                      <a:pt x="555" y="144"/>
                    </a:lnTo>
                    <a:lnTo>
                      <a:pt x="551" y="144"/>
                    </a:lnTo>
                    <a:lnTo>
                      <a:pt x="551" y="141"/>
                    </a:lnTo>
                    <a:lnTo>
                      <a:pt x="548" y="141"/>
                    </a:lnTo>
                    <a:lnTo>
                      <a:pt x="548" y="141"/>
                    </a:lnTo>
                    <a:lnTo>
                      <a:pt x="548" y="137"/>
                    </a:lnTo>
                    <a:lnTo>
                      <a:pt x="544" y="137"/>
                    </a:lnTo>
                    <a:lnTo>
                      <a:pt x="544" y="133"/>
                    </a:lnTo>
                    <a:lnTo>
                      <a:pt x="540" y="129"/>
                    </a:lnTo>
                    <a:lnTo>
                      <a:pt x="536" y="133"/>
                    </a:lnTo>
                    <a:lnTo>
                      <a:pt x="536" y="133"/>
                    </a:lnTo>
                    <a:lnTo>
                      <a:pt x="536" y="133"/>
                    </a:lnTo>
                    <a:lnTo>
                      <a:pt x="536" y="137"/>
                    </a:lnTo>
                    <a:lnTo>
                      <a:pt x="536" y="137"/>
                    </a:lnTo>
                    <a:lnTo>
                      <a:pt x="536" y="137"/>
                    </a:lnTo>
                    <a:lnTo>
                      <a:pt x="532" y="133"/>
                    </a:lnTo>
                    <a:lnTo>
                      <a:pt x="532" y="133"/>
                    </a:lnTo>
                    <a:lnTo>
                      <a:pt x="532" y="133"/>
                    </a:lnTo>
                    <a:lnTo>
                      <a:pt x="532" y="133"/>
                    </a:lnTo>
                    <a:lnTo>
                      <a:pt x="520" y="133"/>
                    </a:lnTo>
                    <a:lnTo>
                      <a:pt x="520" y="137"/>
                    </a:lnTo>
                    <a:lnTo>
                      <a:pt x="520" y="137"/>
                    </a:lnTo>
                    <a:lnTo>
                      <a:pt x="520" y="141"/>
                    </a:lnTo>
                    <a:lnTo>
                      <a:pt x="520" y="141"/>
                    </a:lnTo>
                    <a:lnTo>
                      <a:pt x="524" y="141"/>
                    </a:lnTo>
                    <a:lnTo>
                      <a:pt x="524" y="144"/>
                    </a:lnTo>
                    <a:lnTo>
                      <a:pt x="524" y="144"/>
                    </a:lnTo>
                    <a:lnTo>
                      <a:pt x="524" y="144"/>
                    </a:lnTo>
                    <a:lnTo>
                      <a:pt x="524" y="144"/>
                    </a:lnTo>
                    <a:lnTo>
                      <a:pt x="524" y="148"/>
                    </a:lnTo>
                    <a:lnTo>
                      <a:pt x="524" y="148"/>
                    </a:lnTo>
                    <a:lnTo>
                      <a:pt x="528" y="148"/>
                    </a:lnTo>
                    <a:lnTo>
                      <a:pt x="528" y="152"/>
                    </a:lnTo>
                    <a:lnTo>
                      <a:pt x="528" y="156"/>
                    </a:lnTo>
                    <a:lnTo>
                      <a:pt x="528" y="156"/>
                    </a:lnTo>
                    <a:lnTo>
                      <a:pt x="524" y="156"/>
                    </a:lnTo>
                    <a:lnTo>
                      <a:pt x="524" y="156"/>
                    </a:lnTo>
                    <a:lnTo>
                      <a:pt x="524" y="156"/>
                    </a:lnTo>
                    <a:lnTo>
                      <a:pt x="524" y="152"/>
                    </a:lnTo>
                    <a:lnTo>
                      <a:pt x="524" y="148"/>
                    </a:lnTo>
                    <a:lnTo>
                      <a:pt x="520" y="141"/>
                    </a:lnTo>
                    <a:lnTo>
                      <a:pt x="520" y="141"/>
                    </a:lnTo>
                    <a:lnTo>
                      <a:pt x="516" y="137"/>
                    </a:lnTo>
                    <a:lnTo>
                      <a:pt x="516" y="137"/>
                    </a:lnTo>
                    <a:lnTo>
                      <a:pt x="516" y="137"/>
                    </a:lnTo>
                    <a:lnTo>
                      <a:pt x="516" y="133"/>
                    </a:lnTo>
                    <a:lnTo>
                      <a:pt x="512" y="133"/>
                    </a:lnTo>
                    <a:lnTo>
                      <a:pt x="512" y="133"/>
                    </a:lnTo>
                    <a:lnTo>
                      <a:pt x="508" y="137"/>
                    </a:lnTo>
                    <a:lnTo>
                      <a:pt x="505" y="137"/>
                    </a:lnTo>
                    <a:lnTo>
                      <a:pt x="508" y="133"/>
                    </a:lnTo>
                    <a:lnTo>
                      <a:pt x="508" y="129"/>
                    </a:lnTo>
                    <a:lnTo>
                      <a:pt x="505" y="129"/>
                    </a:lnTo>
                    <a:lnTo>
                      <a:pt x="505" y="129"/>
                    </a:lnTo>
                    <a:lnTo>
                      <a:pt x="501" y="129"/>
                    </a:lnTo>
                    <a:lnTo>
                      <a:pt x="497" y="133"/>
                    </a:lnTo>
                    <a:lnTo>
                      <a:pt x="501" y="133"/>
                    </a:lnTo>
                    <a:lnTo>
                      <a:pt x="501" y="137"/>
                    </a:lnTo>
                    <a:lnTo>
                      <a:pt x="505" y="141"/>
                    </a:lnTo>
                    <a:lnTo>
                      <a:pt x="505" y="141"/>
                    </a:lnTo>
                    <a:lnTo>
                      <a:pt x="505" y="144"/>
                    </a:lnTo>
                    <a:lnTo>
                      <a:pt x="508" y="144"/>
                    </a:lnTo>
                    <a:lnTo>
                      <a:pt x="508" y="144"/>
                    </a:lnTo>
                    <a:lnTo>
                      <a:pt x="508" y="148"/>
                    </a:lnTo>
                    <a:lnTo>
                      <a:pt x="508" y="148"/>
                    </a:lnTo>
                    <a:lnTo>
                      <a:pt x="505" y="148"/>
                    </a:lnTo>
                    <a:lnTo>
                      <a:pt x="505" y="152"/>
                    </a:lnTo>
                    <a:lnTo>
                      <a:pt x="508" y="152"/>
                    </a:lnTo>
                    <a:lnTo>
                      <a:pt x="512" y="156"/>
                    </a:lnTo>
                    <a:lnTo>
                      <a:pt x="512" y="156"/>
                    </a:lnTo>
                    <a:lnTo>
                      <a:pt x="516" y="156"/>
                    </a:lnTo>
                    <a:lnTo>
                      <a:pt x="516" y="160"/>
                    </a:lnTo>
                    <a:lnTo>
                      <a:pt x="516" y="160"/>
                    </a:lnTo>
                    <a:lnTo>
                      <a:pt x="508" y="156"/>
                    </a:lnTo>
                    <a:lnTo>
                      <a:pt x="508" y="156"/>
                    </a:lnTo>
                    <a:lnTo>
                      <a:pt x="505" y="152"/>
                    </a:lnTo>
                    <a:lnTo>
                      <a:pt x="505" y="152"/>
                    </a:lnTo>
                    <a:lnTo>
                      <a:pt x="505" y="156"/>
                    </a:lnTo>
                    <a:lnTo>
                      <a:pt x="501" y="160"/>
                    </a:lnTo>
                    <a:lnTo>
                      <a:pt x="501" y="160"/>
                    </a:lnTo>
                    <a:lnTo>
                      <a:pt x="501" y="164"/>
                    </a:lnTo>
                    <a:lnTo>
                      <a:pt x="501" y="160"/>
                    </a:lnTo>
                    <a:lnTo>
                      <a:pt x="501" y="160"/>
                    </a:lnTo>
                    <a:lnTo>
                      <a:pt x="501" y="156"/>
                    </a:lnTo>
                    <a:lnTo>
                      <a:pt x="501" y="156"/>
                    </a:lnTo>
                    <a:lnTo>
                      <a:pt x="501" y="152"/>
                    </a:lnTo>
                    <a:lnTo>
                      <a:pt x="501" y="148"/>
                    </a:lnTo>
                    <a:lnTo>
                      <a:pt x="501" y="148"/>
                    </a:lnTo>
                    <a:lnTo>
                      <a:pt x="497" y="152"/>
                    </a:lnTo>
                    <a:lnTo>
                      <a:pt x="497" y="156"/>
                    </a:lnTo>
                    <a:lnTo>
                      <a:pt x="497" y="156"/>
                    </a:lnTo>
                    <a:lnTo>
                      <a:pt x="493" y="160"/>
                    </a:lnTo>
                    <a:lnTo>
                      <a:pt x="485" y="160"/>
                    </a:lnTo>
                    <a:lnTo>
                      <a:pt x="485" y="164"/>
                    </a:lnTo>
                    <a:lnTo>
                      <a:pt x="481" y="172"/>
                    </a:lnTo>
                    <a:lnTo>
                      <a:pt x="481" y="176"/>
                    </a:lnTo>
                    <a:lnTo>
                      <a:pt x="481" y="176"/>
                    </a:lnTo>
                    <a:lnTo>
                      <a:pt x="481" y="176"/>
                    </a:lnTo>
                    <a:lnTo>
                      <a:pt x="481" y="176"/>
                    </a:lnTo>
                    <a:lnTo>
                      <a:pt x="481" y="172"/>
                    </a:lnTo>
                    <a:lnTo>
                      <a:pt x="481" y="168"/>
                    </a:lnTo>
                    <a:lnTo>
                      <a:pt x="477" y="172"/>
                    </a:lnTo>
                    <a:lnTo>
                      <a:pt x="477" y="168"/>
                    </a:lnTo>
                    <a:lnTo>
                      <a:pt x="481" y="168"/>
                    </a:lnTo>
                    <a:lnTo>
                      <a:pt x="481" y="168"/>
                    </a:lnTo>
                    <a:lnTo>
                      <a:pt x="481" y="164"/>
                    </a:lnTo>
                    <a:lnTo>
                      <a:pt x="481" y="164"/>
                    </a:lnTo>
                    <a:lnTo>
                      <a:pt x="481" y="160"/>
                    </a:lnTo>
                    <a:lnTo>
                      <a:pt x="481" y="160"/>
                    </a:lnTo>
                    <a:lnTo>
                      <a:pt x="481" y="160"/>
                    </a:lnTo>
                    <a:lnTo>
                      <a:pt x="481" y="160"/>
                    </a:lnTo>
                    <a:lnTo>
                      <a:pt x="481" y="156"/>
                    </a:lnTo>
                    <a:lnTo>
                      <a:pt x="481" y="152"/>
                    </a:lnTo>
                    <a:lnTo>
                      <a:pt x="481" y="148"/>
                    </a:lnTo>
                    <a:lnTo>
                      <a:pt x="481" y="144"/>
                    </a:lnTo>
                    <a:lnTo>
                      <a:pt x="477" y="144"/>
                    </a:lnTo>
                    <a:lnTo>
                      <a:pt x="477" y="141"/>
                    </a:lnTo>
                    <a:lnTo>
                      <a:pt x="477" y="141"/>
                    </a:lnTo>
                    <a:lnTo>
                      <a:pt x="473" y="141"/>
                    </a:lnTo>
                    <a:lnTo>
                      <a:pt x="473" y="137"/>
                    </a:lnTo>
                    <a:lnTo>
                      <a:pt x="473" y="137"/>
                    </a:lnTo>
                    <a:lnTo>
                      <a:pt x="469" y="141"/>
                    </a:lnTo>
                    <a:lnTo>
                      <a:pt x="469" y="141"/>
                    </a:lnTo>
                    <a:lnTo>
                      <a:pt x="469" y="141"/>
                    </a:lnTo>
                    <a:lnTo>
                      <a:pt x="465" y="141"/>
                    </a:lnTo>
                    <a:lnTo>
                      <a:pt x="465" y="141"/>
                    </a:lnTo>
                    <a:lnTo>
                      <a:pt x="465" y="141"/>
                    </a:lnTo>
                    <a:lnTo>
                      <a:pt x="465" y="141"/>
                    </a:lnTo>
                    <a:lnTo>
                      <a:pt x="462" y="141"/>
                    </a:lnTo>
                    <a:lnTo>
                      <a:pt x="462" y="141"/>
                    </a:lnTo>
                    <a:lnTo>
                      <a:pt x="462" y="144"/>
                    </a:lnTo>
                    <a:lnTo>
                      <a:pt x="462" y="148"/>
                    </a:lnTo>
                    <a:lnTo>
                      <a:pt x="462" y="152"/>
                    </a:lnTo>
                    <a:lnTo>
                      <a:pt x="458" y="152"/>
                    </a:lnTo>
                    <a:lnTo>
                      <a:pt x="458" y="152"/>
                    </a:lnTo>
                    <a:lnTo>
                      <a:pt x="458" y="148"/>
                    </a:lnTo>
                    <a:lnTo>
                      <a:pt x="458" y="148"/>
                    </a:lnTo>
                    <a:lnTo>
                      <a:pt x="458" y="148"/>
                    </a:lnTo>
                    <a:lnTo>
                      <a:pt x="458" y="148"/>
                    </a:lnTo>
                    <a:lnTo>
                      <a:pt x="458" y="144"/>
                    </a:lnTo>
                    <a:lnTo>
                      <a:pt x="458" y="144"/>
                    </a:lnTo>
                    <a:lnTo>
                      <a:pt x="462" y="141"/>
                    </a:lnTo>
                    <a:lnTo>
                      <a:pt x="462" y="141"/>
                    </a:lnTo>
                    <a:lnTo>
                      <a:pt x="462" y="137"/>
                    </a:lnTo>
                    <a:lnTo>
                      <a:pt x="465" y="129"/>
                    </a:lnTo>
                    <a:lnTo>
                      <a:pt x="465" y="129"/>
                    </a:lnTo>
                    <a:lnTo>
                      <a:pt x="450" y="129"/>
                    </a:lnTo>
                    <a:lnTo>
                      <a:pt x="446" y="129"/>
                    </a:lnTo>
                    <a:lnTo>
                      <a:pt x="434" y="137"/>
                    </a:lnTo>
                    <a:lnTo>
                      <a:pt x="434" y="133"/>
                    </a:lnTo>
                    <a:lnTo>
                      <a:pt x="434" y="133"/>
                    </a:lnTo>
                    <a:lnTo>
                      <a:pt x="434" y="129"/>
                    </a:lnTo>
                    <a:lnTo>
                      <a:pt x="434" y="129"/>
                    </a:lnTo>
                    <a:lnTo>
                      <a:pt x="434" y="129"/>
                    </a:lnTo>
                    <a:lnTo>
                      <a:pt x="430" y="129"/>
                    </a:lnTo>
                    <a:lnTo>
                      <a:pt x="430" y="129"/>
                    </a:lnTo>
                    <a:lnTo>
                      <a:pt x="430" y="129"/>
                    </a:lnTo>
                    <a:lnTo>
                      <a:pt x="422" y="133"/>
                    </a:lnTo>
                    <a:lnTo>
                      <a:pt x="419" y="129"/>
                    </a:lnTo>
                    <a:lnTo>
                      <a:pt x="407" y="133"/>
                    </a:lnTo>
                    <a:lnTo>
                      <a:pt x="411" y="133"/>
                    </a:lnTo>
                    <a:lnTo>
                      <a:pt x="415" y="129"/>
                    </a:lnTo>
                    <a:lnTo>
                      <a:pt x="415" y="129"/>
                    </a:lnTo>
                    <a:lnTo>
                      <a:pt x="411" y="129"/>
                    </a:lnTo>
                    <a:lnTo>
                      <a:pt x="411" y="129"/>
                    </a:lnTo>
                    <a:lnTo>
                      <a:pt x="407" y="129"/>
                    </a:lnTo>
                    <a:lnTo>
                      <a:pt x="407" y="129"/>
                    </a:lnTo>
                    <a:lnTo>
                      <a:pt x="403" y="133"/>
                    </a:lnTo>
                    <a:lnTo>
                      <a:pt x="403" y="133"/>
                    </a:lnTo>
                    <a:lnTo>
                      <a:pt x="399" y="129"/>
                    </a:lnTo>
                    <a:lnTo>
                      <a:pt x="399" y="129"/>
                    </a:lnTo>
                    <a:lnTo>
                      <a:pt x="403" y="125"/>
                    </a:lnTo>
                    <a:lnTo>
                      <a:pt x="403" y="125"/>
                    </a:lnTo>
                    <a:lnTo>
                      <a:pt x="403" y="121"/>
                    </a:lnTo>
                    <a:lnTo>
                      <a:pt x="395" y="125"/>
                    </a:lnTo>
                    <a:lnTo>
                      <a:pt x="395" y="121"/>
                    </a:lnTo>
                    <a:lnTo>
                      <a:pt x="395" y="121"/>
                    </a:lnTo>
                    <a:lnTo>
                      <a:pt x="430" y="117"/>
                    </a:lnTo>
                    <a:lnTo>
                      <a:pt x="430" y="117"/>
                    </a:lnTo>
                    <a:lnTo>
                      <a:pt x="481" y="105"/>
                    </a:lnTo>
                    <a:lnTo>
                      <a:pt x="481" y="105"/>
                    </a:lnTo>
                    <a:lnTo>
                      <a:pt x="481" y="105"/>
                    </a:lnTo>
                    <a:lnTo>
                      <a:pt x="481" y="105"/>
                    </a:lnTo>
                    <a:lnTo>
                      <a:pt x="481" y="102"/>
                    </a:lnTo>
                    <a:lnTo>
                      <a:pt x="485" y="98"/>
                    </a:lnTo>
                    <a:lnTo>
                      <a:pt x="489" y="94"/>
                    </a:lnTo>
                    <a:lnTo>
                      <a:pt x="489" y="90"/>
                    </a:lnTo>
                    <a:lnTo>
                      <a:pt x="485" y="90"/>
                    </a:lnTo>
                    <a:lnTo>
                      <a:pt x="485" y="86"/>
                    </a:lnTo>
                    <a:lnTo>
                      <a:pt x="485" y="86"/>
                    </a:lnTo>
                    <a:lnTo>
                      <a:pt x="485" y="82"/>
                    </a:lnTo>
                    <a:lnTo>
                      <a:pt x="489" y="82"/>
                    </a:lnTo>
                    <a:lnTo>
                      <a:pt x="489" y="78"/>
                    </a:lnTo>
                    <a:lnTo>
                      <a:pt x="485" y="74"/>
                    </a:lnTo>
                    <a:lnTo>
                      <a:pt x="489" y="74"/>
                    </a:lnTo>
                    <a:lnTo>
                      <a:pt x="505" y="62"/>
                    </a:lnTo>
                    <a:lnTo>
                      <a:pt x="508" y="59"/>
                    </a:lnTo>
                    <a:lnTo>
                      <a:pt x="512" y="55"/>
                    </a:lnTo>
                    <a:lnTo>
                      <a:pt x="508" y="55"/>
                    </a:lnTo>
                    <a:lnTo>
                      <a:pt x="508" y="55"/>
                    </a:lnTo>
                    <a:moveTo>
                      <a:pt x="348" y="90"/>
                    </a:moveTo>
                    <a:lnTo>
                      <a:pt x="348" y="90"/>
                    </a:lnTo>
                    <a:lnTo>
                      <a:pt x="348" y="90"/>
                    </a:lnTo>
                    <a:lnTo>
                      <a:pt x="348" y="90"/>
                    </a:lnTo>
                    <a:lnTo>
                      <a:pt x="348" y="90"/>
                    </a:lnTo>
                    <a:moveTo>
                      <a:pt x="110" y="148"/>
                    </a:moveTo>
                    <a:lnTo>
                      <a:pt x="110" y="148"/>
                    </a:lnTo>
                    <a:lnTo>
                      <a:pt x="106" y="152"/>
                    </a:lnTo>
                    <a:lnTo>
                      <a:pt x="106" y="148"/>
                    </a:lnTo>
                    <a:lnTo>
                      <a:pt x="106" y="144"/>
                    </a:lnTo>
                    <a:lnTo>
                      <a:pt x="106" y="144"/>
                    </a:lnTo>
                    <a:lnTo>
                      <a:pt x="106" y="144"/>
                    </a:lnTo>
                    <a:lnTo>
                      <a:pt x="106" y="141"/>
                    </a:lnTo>
                    <a:lnTo>
                      <a:pt x="106" y="141"/>
                    </a:lnTo>
                    <a:lnTo>
                      <a:pt x="106" y="141"/>
                    </a:lnTo>
                    <a:lnTo>
                      <a:pt x="102" y="137"/>
                    </a:lnTo>
                    <a:lnTo>
                      <a:pt x="102" y="137"/>
                    </a:lnTo>
                    <a:lnTo>
                      <a:pt x="98" y="137"/>
                    </a:lnTo>
                    <a:lnTo>
                      <a:pt x="98" y="133"/>
                    </a:lnTo>
                    <a:lnTo>
                      <a:pt x="102" y="133"/>
                    </a:lnTo>
                    <a:lnTo>
                      <a:pt x="102" y="129"/>
                    </a:lnTo>
                    <a:lnTo>
                      <a:pt x="102" y="129"/>
                    </a:lnTo>
                    <a:lnTo>
                      <a:pt x="106" y="125"/>
                    </a:lnTo>
                    <a:lnTo>
                      <a:pt x="106" y="125"/>
                    </a:lnTo>
                    <a:lnTo>
                      <a:pt x="106" y="129"/>
                    </a:lnTo>
                    <a:lnTo>
                      <a:pt x="106" y="129"/>
                    </a:lnTo>
                    <a:lnTo>
                      <a:pt x="110" y="129"/>
                    </a:lnTo>
                    <a:lnTo>
                      <a:pt x="110" y="129"/>
                    </a:lnTo>
                    <a:lnTo>
                      <a:pt x="110" y="129"/>
                    </a:lnTo>
                    <a:lnTo>
                      <a:pt x="110" y="133"/>
                    </a:lnTo>
                    <a:lnTo>
                      <a:pt x="110" y="133"/>
                    </a:lnTo>
                    <a:lnTo>
                      <a:pt x="110" y="133"/>
                    </a:lnTo>
                    <a:lnTo>
                      <a:pt x="110" y="133"/>
                    </a:lnTo>
                    <a:lnTo>
                      <a:pt x="110" y="133"/>
                    </a:lnTo>
                    <a:lnTo>
                      <a:pt x="110" y="133"/>
                    </a:lnTo>
                    <a:lnTo>
                      <a:pt x="110" y="133"/>
                    </a:lnTo>
                    <a:lnTo>
                      <a:pt x="118" y="129"/>
                    </a:lnTo>
                    <a:lnTo>
                      <a:pt x="118" y="129"/>
                    </a:lnTo>
                    <a:lnTo>
                      <a:pt x="122" y="133"/>
                    </a:lnTo>
                    <a:lnTo>
                      <a:pt x="122" y="133"/>
                    </a:lnTo>
                    <a:lnTo>
                      <a:pt x="122" y="133"/>
                    </a:lnTo>
                    <a:lnTo>
                      <a:pt x="125" y="133"/>
                    </a:lnTo>
                    <a:lnTo>
                      <a:pt x="125" y="137"/>
                    </a:lnTo>
                    <a:lnTo>
                      <a:pt x="125" y="137"/>
                    </a:lnTo>
                    <a:lnTo>
                      <a:pt x="125" y="137"/>
                    </a:lnTo>
                    <a:lnTo>
                      <a:pt x="129" y="141"/>
                    </a:lnTo>
                    <a:lnTo>
                      <a:pt x="133" y="144"/>
                    </a:lnTo>
                    <a:lnTo>
                      <a:pt x="129" y="148"/>
                    </a:lnTo>
                    <a:lnTo>
                      <a:pt x="125" y="156"/>
                    </a:lnTo>
                    <a:lnTo>
                      <a:pt x="125" y="160"/>
                    </a:lnTo>
                    <a:lnTo>
                      <a:pt x="122" y="160"/>
                    </a:lnTo>
                    <a:lnTo>
                      <a:pt x="118" y="160"/>
                    </a:lnTo>
                    <a:lnTo>
                      <a:pt x="118" y="160"/>
                    </a:lnTo>
                    <a:lnTo>
                      <a:pt x="114" y="156"/>
                    </a:lnTo>
                    <a:lnTo>
                      <a:pt x="110" y="152"/>
                    </a:lnTo>
                    <a:lnTo>
                      <a:pt x="110" y="152"/>
                    </a:lnTo>
                    <a:lnTo>
                      <a:pt x="110" y="152"/>
                    </a:lnTo>
                    <a:lnTo>
                      <a:pt x="110" y="152"/>
                    </a:lnTo>
                    <a:lnTo>
                      <a:pt x="110" y="148"/>
                    </a:lnTo>
                    <a:moveTo>
                      <a:pt x="114" y="94"/>
                    </a:moveTo>
                    <a:lnTo>
                      <a:pt x="114" y="94"/>
                    </a:lnTo>
                    <a:lnTo>
                      <a:pt x="110" y="94"/>
                    </a:lnTo>
                    <a:lnTo>
                      <a:pt x="114" y="94"/>
                    </a:lnTo>
                    <a:lnTo>
                      <a:pt x="114" y="94"/>
                    </a:lnTo>
                    <a:lnTo>
                      <a:pt x="110" y="94"/>
                    </a:lnTo>
                    <a:lnTo>
                      <a:pt x="110" y="94"/>
                    </a:lnTo>
                    <a:lnTo>
                      <a:pt x="110" y="94"/>
                    </a:lnTo>
                    <a:lnTo>
                      <a:pt x="110" y="94"/>
                    </a:lnTo>
                    <a:lnTo>
                      <a:pt x="110" y="98"/>
                    </a:lnTo>
                    <a:lnTo>
                      <a:pt x="110" y="98"/>
                    </a:lnTo>
                    <a:lnTo>
                      <a:pt x="106" y="98"/>
                    </a:lnTo>
                    <a:lnTo>
                      <a:pt x="106" y="98"/>
                    </a:lnTo>
                    <a:lnTo>
                      <a:pt x="106" y="98"/>
                    </a:lnTo>
                    <a:lnTo>
                      <a:pt x="102" y="98"/>
                    </a:lnTo>
                    <a:lnTo>
                      <a:pt x="102" y="94"/>
                    </a:lnTo>
                    <a:lnTo>
                      <a:pt x="98" y="94"/>
                    </a:lnTo>
                    <a:lnTo>
                      <a:pt x="98" y="94"/>
                    </a:lnTo>
                    <a:lnTo>
                      <a:pt x="102" y="90"/>
                    </a:lnTo>
                    <a:lnTo>
                      <a:pt x="102" y="90"/>
                    </a:lnTo>
                    <a:lnTo>
                      <a:pt x="102" y="90"/>
                    </a:lnTo>
                    <a:lnTo>
                      <a:pt x="98" y="90"/>
                    </a:lnTo>
                    <a:lnTo>
                      <a:pt x="94" y="90"/>
                    </a:lnTo>
                    <a:lnTo>
                      <a:pt x="94" y="90"/>
                    </a:lnTo>
                    <a:lnTo>
                      <a:pt x="94" y="90"/>
                    </a:lnTo>
                    <a:lnTo>
                      <a:pt x="94" y="86"/>
                    </a:lnTo>
                    <a:lnTo>
                      <a:pt x="94" y="86"/>
                    </a:lnTo>
                    <a:lnTo>
                      <a:pt x="94" y="86"/>
                    </a:lnTo>
                    <a:lnTo>
                      <a:pt x="94" y="86"/>
                    </a:lnTo>
                    <a:lnTo>
                      <a:pt x="94" y="82"/>
                    </a:lnTo>
                    <a:lnTo>
                      <a:pt x="102" y="82"/>
                    </a:lnTo>
                    <a:lnTo>
                      <a:pt x="102" y="82"/>
                    </a:lnTo>
                    <a:lnTo>
                      <a:pt x="102" y="82"/>
                    </a:lnTo>
                    <a:lnTo>
                      <a:pt x="106" y="86"/>
                    </a:lnTo>
                    <a:lnTo>
                      <a:pt x="110" y="82"/>
                    </a:lnTo>
                    <a:lnTo>
                      <a:pt x="110" y="82"/>
                    </a:lnTo>
                    <a:lnTo>
                      <a:pt x="110" y="86"/>
                    </a:lnTo>
                    <a:lnTo>
                      <a:pt x="106" y="86"/>
                    </a:lnTo>
                    <a:lnTo>
                      <a:pt x="102" y="90"/>
                    </a:lnTo>
                    <a:lnTo>
                      <a:pt x="106" y="90"/>
                    </a:lnTo>
                    <a:lnTo>
                      <a:pt x="106" y="90"/>
                    </a:lnTo>
                    <a:lnTo>
                      <a:pt x="106" y="90"/>
                    </a:lnTo>
                    <a:lnTo>
                      <a:pt x="106" y="90"/>
                    </a:lnTo>
                    <a:lnTo>
                      <a:pt x="106" y="90"/>
                    </a:lnTo>
                    <a:lnTo>
                      <a:pt x="114" y="90"/>
                    </a:lnTo>
                    <a:lnTo>
                      <a:pt x="114" y="90"/>
                    </a:lnTo>
                    <a:lnTo>
                      <a:pt x="114" y="90"/>
                    </a:lnTo>
                    <a:lnTo>
                      <a:pt x="114" y="90"/>
                    </a:lnTo>
                    <a:lnTo>
                      <a:pt x="114" y="94"/>
                    </a:lnTo>
                    <a:lnTo>
                      <a:pt x="114" y="94"/>
                    </a:lnTo>
                    <a:moveTo>
                      <a:pt x="106" y="195"/>
                    </a:moveTo>
                    <a:lnTo>
                      <a:pt x="106" y="195"/>
                    </a:lnTo>
                    <a:lnTo>
                      <a:pt x="106" y="195"/>
                    </a:lnTo>
                    <a:lnTo>
                      <a:pt x="106" y="195"/>
                    </a:lnTo>
                    <a:lnTo>
                      <a:pt x="110" y="195"/>
                    </a:lnTo>
                    <a:lnTo>
                      <a:pt x="110" y="195"/>
                    </a:lnTo>
                    <a:lnTo>
                      <a:pt x="110" y="195"/>
                    </a:lnTo>
                    <a:lnTo>
                      <a:pt x="106" y="203"/>
                    </a:lnTo>
                    <a:lnTo>
                      <a:pt x="102" y="207"/>
                    </a:lnTo>
                    <a:lnTo>
                      <a:pt x="98" y="207"/>
                    </a:lnTo>
                    <a:lnTo>
                      <a:pt x="98" y="203"/>
                    </a:lnTo>
                    <a:lnTo>
                      <a:pt x="94" y="199"/>
                    </a:lnTo>
                    <a:lnTo>
                      <a:pt x="94" y="195"/>
                    </a:lnTo>
                    <a:lnTo>
                      <a:pt x="94" y="191"/>
                    </a:lnTo>
                    <a:lnTo>
                      <a:pt x="94" y="191"/>
                    </a:lnTo>
                    <a:lnTo>
                      <a:pt x="94" y="187"/>
                    </a:lnTo>
                    <a:lnTo>
                      <a:pt x="90" y="187"/>
                    </a:lnTo>
                    <a:lnTo>
                      <a:pt x="90" y="195"/>
                    </a:lnTo>
                    <a:lnTo>
                      <a:pt x="90" y="199"/>
                    </a:lnTo>
                    <a:lnTo>
                      <a:pt x="90" y="199"/>
                    </a:lnTo>
                    <a:lnTo>
                      <a:pt x="86" y="195"/>
                    </a:lnTo>
                    <a:lnTo>
                      <a:pt x="86" y="195"/>
                    </a:lnTo>
                    <a:lnTo>
                      <a:pt x="86" y="195"/>
                    </a:lnTo>
                    <a:lnTo>
                      <a:pt x="86" y="195"/>
                    </a:lnTo>
                    <a:lnTo>
                      <a:pt x="86" y="195"/>
                    </a:lnTo>
                    <a:lnTo>
                      <a:pt x="79" y="191"/>
                    </a:lnTo>
                    <a:lnTo>
                      <a:pt x="79" y="191"/>
                    </a:lnTo>
                    <a:lnTo>
                      <a:pt x="79" y="191"/>
                    </a:lnTo>
                    <a:lnTo>
                      <a:pt x="83" y="191"/>
                    </a:lnTo>
                    <a:lnTo>
                      <a:pt x="83" y="187"/>
                    </a:lnTo>
                    <a:lnTo>
                      <a:pt x="79" y="187"/>
                    </a:lnTo>
                    <a:lnTo>
                      <a:pt x="79" y="187"/>
                    </a:lnTo>
                    <a:lnTo>
                      <a:pt x="79" y="184"/>
                    </a:lnTo>
                    <a:lnTo>
                      <a:pt x="79" y="184"/>
                    </a:lnTo>
                    <a:lnTo>
                      <a:pt x="79" y="184"/>
                    </a:lnTo>
                    <a:lnTo>
                      <a:pt x="79" y="184"/>
                    </a:lnTo>
                    <a:lnTo>
                      <a:pt x="79" y="184"/>
                    </a:lnTo>
                    <a:lnTo>
                      <a:pt x="79" y="184"/>
                    </a:lnTo>
                    <a:lnTo>
                      <a:pt x="79" y="180"/>
                    </a:lnTo>
                    <a:lnTo>
                      <a:pt x="79" y="180"/>
                    </a:lnTo>
                    <a:lnTo>
                      <a:pt x="79" y="180"/>
                    </a:lnTo>
                    <a:lnTo>
                      <a:pt x="79" y="180"/>
                    </a:lnTo>
                    <a:lnTo>
                      <a:pt x="79" y="180"/>
                    </a:lnTo>
                    <a:lnTo>
                      <a:pt x="83" y="180"/>
                    </a:lnTo>
                    <a:lnTo>
                      <a:pt x="83" y="180"/>
                    </a:lnTo>
                    <a:lnTo>
                      <a:pt x="79" y="176"/>
                    </a:lnTo>
                    <a:lnTo>
                      <a:pt x="79" y="176"/>
                    </a:lnTo>
                    <a:lnTo>
                      <a:pt x="86" y="172"/>
                    </a:lnTo>
                    <a:lnTo>
                      <a:pt x="86" y="172"/>
                    </a:lnTo>
                    <a:lnTo>
                      <a:pt x="86" y="172"/>
                    </a:lnTo>
                    <a:lnTo>
                      <a:pt x="86" y="172"/>
                    </a:lnTo>
                    <a:lnTo>
                      <a:pt x="90" y="172"/>
                    </a:lnTo>
                    <a:lnTo>
                      <a:pt x="90" y="168"/>
                    </a:lnTo>
                    <a:lnTo>
                      <a:pt x="90" y="168"/>
                    </a:lnTo>
                    <a:lnTo>
                      <a:pt x="86" y="168"/>
                    </a:lnTo>
                    <a:lnTo>
                      <a:pt x="86" y="168"/>
                    </a:lnTo>
                    <a:lnTo>
                      <a:pt x="86" y="164"/>
                    </a:lnTo>
                    <a:lnTo>
                      <a:pt x="86" y="164"/>
                    </a:lnTo>
                    <a:lnTo>
                      <a:pt x="86" y="164"/>
                    </a:lnTo>
                    <a:lnTo>
                      <a:pt x="90" y="164"/>
                    </a:lnTo>
                    <a:lnTo>
                      <a:pt x="90" y="168"/>
                    </a:lnTo>
                    <a:lnTo>
                      <a:pt x="94" y="168"/>
                    </a:lnTo>
                    <a:lnTo>
                      <a:pt x="94" y="172"/>
                    </a:lnTo>
                    <a:lnTo>
                      <a:pt x="94" y="172"/>
                    </a:lnTo>
                    <a:lnTo>
                      <a:pt x="94" y="176"/>
                    </a:lnTo>
                    <a:lnTo>
                      <a:pt x="94" y="176"/>
                    </a:lnTo>
                    <a:lnTo>
                      <a:pt x="94" y="172"/>
                    </a:lnTo>
                    <a:lnTo>
                      <a:pt x="94" y="168"/>
                    </a:lnTo>
                    <a:lnTo>
                      <a:pt x="94" y="164"/>
                    </a:lnTo>
                    <a:lnTo>
                      <a:pt x="94" y="164"/>
                    </a:lnTo>
                    <a:lnTo>
                      <a:pt x="90" y="164"/>
                    </a:lnTo>
                    <a:lnTo>
                      <a:pt x="94" y="164"/>
                    </a:lnTo>
                    <a:lnTo>
                      <a:pt x="94" y="164"/>
                    </a:lnTo>
                    <a:lnTo>
                      <a:pt x="94" y="164"/>
                    </a:lnTo>
                    <a:lnTo>
                      <a:pt x="98" y="164"/>
                    </a:lnTo>
                    <a:lnTo>
                      <a:pt x="98" y="164"/>
                    </a:lnTo>
                    <a:lnTo>
                      <a:pt x="98" y="164"/>
                    </a:lnTo>
                    <a:lnTo>
                      <a:pt x="98" y="164"/>
                    </a:lnTo>
                    <a:lnTo>
                      <a:pt x="98" y="160"/>
                    </a:lnTo>
                    <a:lnTo>
                      <a:pt x="102" y="160"/>
                    </a:lnTo>
                    <a:lnTo>
                      <a:pt x="106" y="160"/>
                    </a:lnTo>
                    <a:lnTo>
                      <a:pt x="102" y="160"/>
                    </a:lnTo>
                    <a:lnTo>
                      <a:pt x="102" y="156"/>
                    </a:lnTo>
                    <a:lnTo>
                      <a:pt x="98" y="156"/>
                    </a:lnTo>
                    <a:lnTo>
                      <a:pt x="98" y="156"/>
                    </a:lnTo>
                    <a:lnTo>
                      <a:pt x="98" y="152"/>
                    </a:lnTo>
                    <a:lnTo>
                      <a:pt x="98" y="152"/>
                    </a:lnTo>
                    <a:lnTo>
                      <a:pt x="94" y="152"/>
                    </a:lnTo>
                    <a:lnTo>
                      <a:pt x="94" y="152"/>
                    </a:lnTo>
                    <a:lnTo>
                      <a:pt x="94" y="148"/>
                    </a:lnTo>
                    <a:lnTo>
                      <a:pt x="98" y="148"/>
                    </a:lnTo>
                    <a:lnTo>
                      <a:pt x="98" y="152"/>
                    </a:lnTo>
                    <a:lnTo>
                      <a:pt x="98" y="152"/>
                    </a:lnTo>
                    <a:lnTo>
                      <a:pt x="102" y="148"/>
                    </a:lnTo>
                    <a:lnTo>
                      <a:pt x="102" y="148"/>
                    </a:lnTo>
                    <a:lnTo>
                      <a:pt x="102" y="152"/>
                    </a:lnTo>
                    <a:lnTo>
                      <a:pt x="102" y="152"/>
                    </a:lnTo>
                    <a:lnTo>
                      <a:pt x="106" y="156"/>
                    </a:lnTo>
                    <a:lnTo>
                      <a:pt x="106" y="156"/>
                    </a:lnTo>
                    <a:lnTo>
                      <a:pt x="106" y="160"/>
                    </a:lnTo>
                    <a:lnTo>
                      <a:pt x="106" y="160"/>
                    </a:lnTo>
                    <a:lnTo>
                      <a:pt x="106" y="160"/>
                    </a:lnTo>
                    <a:lnTo>
                      <a:pt x="110" y="164"/>
                    </a:lnTo>
                    <a:lnTo>
                      <a:pt x="110" y="164"/>
                    </a:lnTo>
                    <a:lnTo>
                      <a:pt x="114" y="164"/>
                    </a:lnTo>
                    <a:lnTo>
                      <a:pt x="114" y="164"/>
                    </a:lnTo>
                    <a:lnTo>
                      <a:pt x="114" y="164"/>
                    </a:lnTo>
                    <a:lnTo>
                      <a:pt x="114" y="168"/>
                    </a:lnTo>
                    <a:lnTo>
                      <a:pt x="114" y="168"/>
                    </a:lnTo>
                    <a:lnTo>
                      <a:pt x="114" y="168"/>
                    </a:lnTo>
                    <a:lnTo>
                      <a:pt x="114" y="168"/>
                    </a:lnTo>
                    <a:lnTo>
                      <a:pt x="118" y="168"/>
                    </a:lnTo>
                    <a:lnTo>
                      <a:pt x="118" y="176"/>
                    </a:lnTo>
                    <a:lnTo>
                      <a:pt x="118" y="180"/>
                    </a:lnTo>
                    <a:lnTo>
                      <a:pt x="110" y="191"/>
                    </a:lnTo>
                    <a:lnTo>
                      <a:pt x="106" y="195"/>
                    </a:lnTo>
                    <a:moveTo>
                      <a:pt x="188" y="62"/>
                    </a:moveTo>
                    <a:lnTo>
                      <a:pt x="188" y="62"/>
                    </a:lnTo>
                    <a:lnTo>
                      <a:pt x="188" y="62"/>
                    </a:lnTo>
                    <a:lnTo>
                      <a:pt x="192" y="66"/>
                    </a:lnTo>
                    <a:lnTo>
                      <a:pt x="192" y="66"/>
                    </a:lnTo>
                    <a:lnTo>
                      <a:pt x="192" y="66"/>
                    </a:lnTo>
                    <a:lnTo>
                      <a:pt x="188" y="66"/>
                    </a:lnTo>
                    <a:lnTo>
                      <a:pt x="184" y="70"/>
                    </a:lnTo>
                    <a:lnTo>
                      <a:pt x="184" y="70"/>
                    </a:lnTo>
                    <a:lnTo>
                      <a:pt x="180" y="70"/>
                    </a:lnTo>
                    <a:lnTo>
                      <a:pt x="180" y="70"/>
                    </a:lnTo>
                    <a:lnTo>
                      <a:pt x="176" y="66"/>
                    </a:lnTo>
                    <a:lnTo>
                      <a:pt x="176" y="66"/>
                    </a:lnTo>
                    <a:lnTo>
                      <a:pt x="172" y="66"/>
                    </a:lnTo>
                    <a:lnTo>
                      <a:pt x="176" y="62"/>
                    </a:lnTo>
                    <a:lnTo>
                      <a:pt x="176" y="59"/>
                    </a:lnTo>
                    <a:lnTo>
                      <a:pt x="172" y="59"/>
                    </a:lnTo>
                    <a:lnTo>
                      <a:pt x="172" y="59"/>
                    </a:lnTo>
                    <a:lnTo>
                      <a:pt x="172" y="59"/>
                    </a:lnTo>
                    <a:lnTo>
                      <a:pt x="165" y="62"/>
                    </a:lnTo>
                    <a:lnTo>
                      <a:pt x="165" y="62"/>
                    </a:lnTo>
                    <a:lnTo>
                      <a:pt x="165" y="62"/>
                    </a:lnTo>
                    <a:lnTo>
                      <a:pt x="165" y="62"/>
                    </a:lnTo>
                    <a:lnTo>
                      <a:pt x="161" y="59"/>
                    </a:lnTo>
                    <a:lnTo>
                      <a:pt x="161" y="59"/>
                    </a:lnTo>
                    <a:lnTo>
                      <a:pt x="165" y="55"/>
                    </a:lnTo>
                    <a:lnTo>
                      <a:pt x="161" y="55"/>
                    </a:lnTo>
                    <a:lnTo>
                      <a:pt x="161" y="55"/>
                    </a:lnTo>
                    <a:lnTo>
                      <a:pt x="161" y="51"/>
                    </a:lnTo>
                    <a:lnTo>
                      <a:pt x="165" y="51"/>
                    </a:lnTo>
                    <a:lnTo>
                      <a:pt x="165" y="51"/>
                    </a:lnTo>
                    <a:lnTo>
                      <a:pt x="168" y="51"/>
                    </a:lnTo>
                    <a:lnTo>
                      <a:pt x="168" y="51"/>
                    </a:lnTo>
                    <a:lnTo>
                      <a:pt x="168" y="51"/>
                    </a:lnTo>
                    <a:lnTo>
                      <a:pt x="168" y="51"/>
                    </a:lnTo>
                    <a:lnTo>
                      <a:pt x="168" y="51"/>
                    </a:lnTo>
                    <a:lnTo>
                      <a:pt x="168" y="51"/>
                    </a:lnTo>
                    <a:lnTo>
                      <a:pt x="168" y="47"/>
                    </a:lnTo>
                    <a:lnTo>
                      <a:pt x="168" y="47"/>
                    </a:lnTo>
                    <a:lnTo>
                      <a:pt x="168" y="47"/>
                    </a:lnTo>
                    <a:lnTo>
                      <a:pt x="172" y="47"/>
                    </a:lnTo>
                    <a:lnTo>
                      <a:pt x="172" y="47"/>
                    </a:lnTo>
                    <a:lnTo>
                      <a:pt x="172" y="47"/>
                    </a:lnTo>
                    <a:lnTo>
                      <a:pt x="176" y="51"/>
                    </a:lnTo>
                    <a:lnTo>
                      <a:pt x="176" y="47"/>
                    </a:lnTo>
                    <a:lnTo>
                      <a:pt x="180" y="51"/>
                    </a:lnTo>
                    <a:lnTo>
                      <a:pt x="184" y="51"/>
                    </a:lnTo>
                    <a:lnTo>
                      <a:pt x="180" y="47"/>
                    </a:lnTo>
                    <a:lnTo>
                      <a:pt x="180" y="47"/>
                    </a:lnTo>
                    <a:lnTo>
                      <a:pt x="176" y="47"/>
                    </a:lnTo>
                    <a:lnTo>
                      <a:pt x="168" y="39"/>
                    </a:lnTo>
                    <a:lnTo>
                      <a:pt x="168" y="39"/>
                    </a:lnTo>
                    <a:lnTo>
                      <a:pt x="172" y="39"/>
                    </a:lnTo>
                    <a:lnTo>
                      <a:pt x="172" y="39"/>
                    </a:lnTo>
                    <a:lnTo>
                      <a:pt x="172" y="35"/>
                    </a:lnTo>
                    <a:lnTo>
                      <a:pt x="172" y="35"/>
                    </a:lnTo>
                    <a:lnTo>
                      <a:pt x="172" y="35"/>
                    </a:lnTo>
                    <a:lnTo>
                      <a:pt x="172" y="35"/>
                    </a:lnTo>
                    <a:lnTo>
                      <a:pt x="176" y="39"/>
                    </a:lnTo>
                    <a:lnTo>
                      <a:pt x="180" y="35"/>
                    </a:lnTo>
                    <a:lnTo>
                      <a:pt x="180" y="35"/>
                    </a:lnTo>
                    <a:lnTo>
                      <a:pt x="180" y="39"/>
                    </a:lnTo>
                    <a:lnTo>
                      <a:pt x="184" y="43"/>
                    </a:lnTo>
                    <a:lnTo>
                      <a:pt x="184" y="43"/>
                    </a:lnTo>
                    <a:lnTo>
                      <a:pt x="184" y="39"/>
                    </a:lnTo>
                    <a:lnTo>
                      <a:pt x="188" y="39"/>
                    </a:lnTo>
                    <a:lnTo>
                      <a:pt x="188" y="43"/>
                    </a:lnTo>
                    <a:lnTo>
                      <a:pt x="188" y="39"/>
                    </a:lnTo>
                    <a:lnTo>
                      <a:pt x="188" y="39"/>
                    </a:lnTo>
                    <a:lnTo>
                      <a:pt x="188" y="39"/>
                    </a:lnTo>
                    <a:lnTo>
                      <a:pt x="192" y="39"/>
                    </a:lnTo>
                    <a:lnTo>
                      <a:pt x="192" y="35"/>
                    </a:lnTo>
                    <a:lnTo>
                      <a:pt x="192" y="35"/>
                    </a:lnTo>
                    <a:lnTo>
                      <a:pt x="196" y="39"/>
                    </a:lnTo>
                    <a:lnTo>
                      <a:pt x="196" y="43"/>
                    </a:lnTo>
                    <a:lnTo>
                      <a:pt x="192" y="47"/>
                    </a:lnTo>
                    <a:lnTo>
                      <a:pt x="192" y="47"/>
                    </a:lnTo>
                    <a:lnTo>
                      <a:pt x="192" y="47"/>
                    </a:lnTo>
                    <a:lnTo>
                      <a:pt x="196" y="51"/>
                    </a:lnTo>
                    <a:lnTo>
                      <a:pt x="196" y="47"/>
                    </a:lnTo>
                    <a:lnTo>
                      <a:pt x="196" y="47"/>
                    </a:lnTo>
                    <a:lnTo>
                      <a:pt x="196" y="51"/>
                    </a:lnTo>
                    <a:lnTo>
                      <a:pt x="196" y="51"/>
                    </a:lnTo>
                    <a:lnTo>
                      <a:pt x="196" y="55"/>
                    </a:lnTo>
                    <a:lnTo>
                      <a:pt x="200" y="55"/>
                    </a:lnTo>
                    <a:lnTo>
                      <a:pt x="200" y="55"/>
                    </a:lnTo>
                    <a:lnTo>
                      <a:pt x="204" y="55"/>
                    </a:lnTo>
                    <a:lnTo>
                      <a:pt x="204" y="51"/>
                    </a:lnTo>
                    <a:lnTo>
                      <a:pt x="204" y="51"/>
                    </a:lnTo>
                    <a:lnTo>
                      <a:pt x="204" y="47"/>
                    </a:lnTo>
                    <a:lnTo>
                      <a:pt x="204" y="47"/>
                    </a:lnTo>
                    <a:lnTo>
                      <a:pt x="208" y="43"/>
                    </a:lnTo>
                    <a:lnTo>
                      <a:pt x="208" y="43"/>
                    </a:lnTo>
                    <a:lnTo>
                      <a:pt x="208" y="43"/>
                    </a:lnTo>
                    <a:lnTo>
                      <a:pt x="211" y="47"/>
                    </a:lnTo>
                    <a:lnTo>
                      <a:pt x="208" y="51"/>
                    </a:lnTo>
                    <a:lnTo>
                      <a:pt x="208" y="51"/>
                    </a:lnTo>
                    <a:lnTo>
                      <a:pt x="208" y="51"/>
                    </a:lnTo>
                    <a:lnTo>
                      <a:pt x="208" y="55"/>
                    </a:lnTo>
                    <a:lnTo>
                      <a:pt x="208" y="55"/>
                    </a:lnTo>
                    <a:lnTo>
                      <a:pt x="200" y="59"/>
                    </a:lnTo>
                    <a:lnTo>
                      <a:pt x="200" y="59"/>
                    </a:lnTo>
                    <a:lnTo>
                      <a:pt x="200" y="59"/>
                    </a:lnTo>
                    <a:lnTo>
                      <a:pt x="200" y="59"/>
                    </a:lnTo>
                    <a:lnTo>
                      <a:pt x="192" y="62"/>
                    </a:lnTo>
                    <a:lnTo>
                      <a:pt x="188" y="62"/>
                    </a:lnTo>
                    <a:lnTo>
                      <a:pt x="188" y="62"/>
                    </a:lnTo>
                    <a:moveTo>
                      <a:pt x="59" y="211"/>
                    </a:moveTo>
                    <a:lnTo>
                      <a:pt x="59" y="211"/>
                    </a:lnTo>
                    <a:lnTo>
                      <a:pt x="55" y="211"/>
                    </a:lnTo>
                    <a:lnTo>
                      <a:pt x="55" y="207"/>
                    </a:lnTo>
                    <a:lnTo>
                      <a:pt x="55" y="207"/>
                    </a:lnTo>
                    <a:lnTo>
                      <a:pt x="55" y="203"/>
                    </a:lnTo>
                    <a:lnTo>
                      <a:pt x="59" y="207"/>
                    </a:lnTo>
                    <a:lnTo>
                      <a:pt x="59" y="207"/>
                    </a:lnTo>
                    <a:lnTo>
                      <a:pt x="63" y="207"/>
                    </a:lnTo>
                    <a:lnTo>
                      <a:pt x="63" y="211"/>
                    </a:lnTo>
                    <a:lnTo>
                      <a:pt x="59" y="207"/>
                    </a:lnTo>
                    <a:lnTo>
                      <a:pt x="59" y="207"/>
                    </a:lnTo>
                    <a:lnTo>
                      <a:pt x="59" y="203"/>
                    </a:lnTo>
                    <a:lnTo>
                      <a:pt x="59" y="203"/>
                    </a:lnTo>
                    <a:lnTo>
                      <a:pt x="59" y="199"/>
                    </a:lnTo>
                    <a:lnTo>
                      <a:pt x="63" y="203"/>
                    </a:lnTo>
                    <a:lnTo>
                      <a:pt x="63" y="199"/>
                    </a:lnTo>
                    <a:lnTo>
                      <a:pt x="67" y="203"/>
                    </a:lnTo>
                    <a:lnTo>
                      <a:pt x="67" y="199"/>
                    </a:lnTo>
                    <a:lnTo>
                      <a:pt x="67" y="199"/>
                    </a:lnTo>
                    <a:lnTo>
                      <a:pt x="67" y="199"/>
                    </a:lnTo>
                    <a:lnTo>
                      <a:pt x="67" y="199"/>
                    </a:lnTo>
                    <a:lnTo>
                      <a:pt x="67" y="199"/>
                    </a:lnTo>
                    <a:lnTo>
                      <a:pt x="67" y="199"/>
                    </a:lnTo>
                    <a:lnTo>
                      <a:pt x="67" y="195"/>
                    </a:lnTo>
                    <a:lnTo>
                      <a:pt x="67" y="195"/>
                    </a:lnTo>
                    <a:lnTo>
                      <a:pt x="71" y="195"/>
                    </a:lnTo>
                    <a:lnTo>
                      <a:pt x="71" y="195"/>
                    </a:lnTo>
                    <a:lnTo>
                      <a:pt x="71" y="199"/>
                    </a:lnTo>
                    <a:lnTo>
                      <a:pt x="71" y="203"/>
                    </a:lnTo>
                    <a:lnTo>
                      <a:pt x="75" y="203"/>
                    </a:lnTo>
                    <a:lnTo>
                      <a:pt x="75" y="203"/>
                    </a:lnTo>
                    <a:lnTo>
                      <a:pt x="75" y="199"/>
                    </a:lnTo>
                    <a:lnTo>
                      <a:pt x="71" y="195"/>
                    </a:lnTo>
                    <a:lnTo>
                      <a:pt x="75" y="195"/>
                    </a:lnTo>
                    <a:lnTo>
                      <a:pt x="75" y="195"/>
                    </a:lnTo>
                    <a:lnTo>
                      <a:pt x="79" y="199"/>
                    </a:lnTo>
                    <a:lnTo>
                      <a:pt x="79" y="203"/>
                    </a:lnTo>
                    <a:lnTo>
                      <a:pt x="83" y="203"/>
                    </a:lnTo>
                    <a:lnTo>
                      <a:pt x="86" y="203"/>
                    </a:lnTo>
                    <a:lnTo>
                      <a:pt x="86" y="203"/>
                    </a:lnTo>
                    <a:lnTo>
                      <a:pt x="86" y="203"/>
                    </a:lnTo>
                    <a:lnTo>
                      <a:pt x="86" y="203"/>
                    </a:lnTo>
                    <a:lnTo>
                      <a:pt x="86" y="207"/>
                    </a:lnTo>
                    <a:lnTo>
                      <a:pt x="90" y="207"/>
                    </a:lnTo>
                    <a:lnTo>
                      <a:pt x="90" y="207"/>
                    </a:lnTo>
                    <a:lnTo>
                      <a:pt x="90" y="207"/>
                    </a:lnTo>
                    <a:lnTo>
                      <a:pt x="94" y="207"/>
                    </a:lnTo>
                    <a:lnTo>
                      <a:pt x="94" y="211"/>
                    </a:lnTo>
                    <a:lnTo>
                      <a:pt x="94" y="211"/>
                    </a:lnTo>
                    <a:lnTo>
                      <a:pt x="94" y="211"/>
                    </a:lnTo>
                    <a:lnTo>
                      <a:pt x="79" y="215"/>
                    </a:lnTo>
                    <a:lnTo>
                      <a:pt x="63" y="215"/>
                    </a:lnTo>
                    <a:lnTo>
                      <a:pt x="59" y="211"/>
                    </a:lnTo>
                    <a:moveTo>
                      <a:pt x="40" y="184"/>
                    </a:moveTo>
                    <a:lnTo>
                      <a:pt x="40" y="184"/>
                    </a:lnTo>
                    <a:lnTo>
                      <a:pt x="40" y="184"/>
                    </a:lnTo>
                    <a:lnTo>
                      <a:pt x="40" y="180"/>
                    </a:lnTo>
                    <a:lnTo>
                      <a:pt x="40" y="184"/>
                    </a:lnTo>
                    <a:lnTo>
                      <a:pt x="40" y="187"/>
                    </a:lnTo>
                    <a:lnTo>
                      <a:pt x="40" y="191"/>
                    </a:lnTo>
                    <a:lnTo>
                      <a:pt x="40" y="191"/>
                    </a:lnTo>
                    <a:lnTo>
                      <a:pt x="36" y="191"/>
                    </a:lnTo>
                    <a:lnTo>
                      <a:pt x="36" y="191"/>
                    </a:lnTo>
                    <a:lnTo>
                      <a:pt x="36" y="187"/>
                    </a:lnTo>
                    <a:lnTo>
                      <a:pt x="36" y="187"/>
                    </a:lnTo>
                    <a:lnTo>
                      <a:pt x="36" y="184"/>
                    </a:lnTo>
                    <a:lnTo>
                      <a:pt x="36" y="180"/>
                    </a:lnTo>
                    <a:lnTo>
                      <a:pt x="36" y="180"/>
                    </a:lnTo>
                    <a:lnTo>
                      <a:pt x="36" y="176"/>
                    </a:lnTo>
                    <a:lnTo>
                      <a:pt x="36" y="176"/>
                    </a:lnTo>
                    <a:lnTo>
                      <a:pt x="36" y="176"/>
                    </a:lnTo>
                    <a:lnTo>
                      <a:pt x="36" y="172"/>
                    </a:lnTo>
                    <a:lnTo>
                      <a:pt x="36" y="168"/>
                    </a:lnTo>
                    <a:lnTo>
                      <a:pt x="24" y="176"/>
                    </a:lnTo>
                    <a:lnTo>
                      <a:pt x="24" y="176"/>
                    </a:lnTo>
                    <a:lnTo>
                      <a:pt x="24" y="176"/>
                    </a:lnTo>
                    <a:lnTo>
                      <a:pt x="24" y="176"/>
                    </a:lnTo>
                    <a:lnTo>
                      <a:pt x="24" y="176"/>
                    </a:lnTo>
                    <a:lnTo>
                      <a:pt x="20" y="176"/>
                    </a:lnTo>
                    <a:lnTo>
                      <a:pt x="20" y="176"/>
                    </a:lnTo>
                    <a:lnTo>
                      <a:pt x="20" y="172"/>
                    </a:lnTo>
                    <a:lnTo>
                      <a:pt x="20" y="172"/>
                    </a:lnTo>
                    <a:lnTo>
                      <a:pt x="20" y="172"/>
                    </a:lnTo>
                    <a:lnTo>
                      <a:pt x="16" y="172"/>
                    </a:lnTo>
                    <a:lnTo>
                      <a:pt x="16" y="172"/>
                    </a:lnTo>
                    <a:lnTo>
                      <a:pt x="16" y="168"/>
                    </a:lnTo>
                    <a:lnTo>
                      <a:pt x="20" y="168"/>
                    </a:lnTo>
                    <a:lnTo>
                      <a:pt x="28" y="168"/>
                    </a:lnTo>
                    <a:lnTo>
                      <a:pt x="32" y="168"/>
                    </a:lnTo>
                    <a:lnTo>
                      <a:pt x="32" y="168"/>
                    </a:lnTo>
                    <a:lnTo>
                      <a:pt x="32" y="164"/>
                    </a:lnTo>
                    <a:lnTo>
                      <a:pt x="28" y="164"/>
                    </a:lnTo>
                    <a:lnTo>
                      <a:pt x="28" y="164"/>
                    </a:lnTo>
                    <a:lnTo>
                      <a:pt x="28" y="160"/>
                    </a:lnTo>
                    <a:lnTo>
                      <a:pt x="28" y="160"/>
                    </a:lnTo>
                    <a:lnTo>
                      <a:pt x="32" y="164"/>
                    </a:lnTo>
                    <a:lnTo>
                      <a:pt x="40" y="168"/>
                    </a:lnTo>
                    <a:lnTo>
                      <a:pt x="40" y="164"/>
                    </a:lnTo>
                    <a:lnTo>
                      <a:pt x="40" y="164"/>
                    </a:lnTo>
                    <a:lnTo>
                      <a:pt x="36" y="160"/>
                    </a:lnTo>
                    <a:lnTo>
                      <a:pt x="36" y="156"/>
                    </a:lnTo>
                    <a:lnTo>
                      <a:pt x="32" y="156"/>
                    </a:lnTo>
                    <a:lnTo>
                      <a:pt x="36" y="152"/>
                    </a:lnTo>
                    <a:lnTo>
                      <a:pt x="36" y="152"/>
                    </a:lnTo>
                    <a:lnTo>
                      <a:pt x="36" y="156"/>
                    </a:lnTo>
                    <a:lnTo>
                      <a:pt x="36" y="156"/>
                    </a:lnTo>
                    <a:lnTo>
                      <a:pt x="40" y="156"/>
                    </a:lnTo>
                    <a:lnTo>
                      <a:pt x="40" y="156"/>
                    </a:lnTo>
                    <a:lnTo>
                      <a:pt x="40" y="156"/>
                    </a:lnTo>
                    <a:lnTo>
                      <a:pt x="43" y="156"/>
                    </a:lnTo>
                    <a:lnTo>
                      <a:pt x="40" y="156"/>
                    </a:lnTo>
                    <a:lnTo>
                      <a:pt x="40" y="156"/>
                    </a:lnTo>
                    <a:lnTo>
                      <a:pt x="40" y="152"/>
                    </a:lnTo>
                    <a:lnTo>
                      <a:pt x="40" y="152"/>
                    </a:lnTo>
                    <a:lnTo>
                      <a:pt x="40" y="152"/>
                    </a:lnTo>
                    <a:lnTo>
                      <a:pt x="43" y="152"/>
                    </a:lnTo>
                    <a:lnTo>
                      <a:pt x="47" y="152"/>
                    </a:lnTo>
                    <a:lnTo>
                      <a:pt x="51" y="156"/>
                    </a:lnTo>
                    <a:lnTo>
                      <a:pt x="51" y="156"/>
                    </a:lnTo>
                    <a:lnTo>
                      <a:pt x="47" y="160"/>
                    </a:lnTo>
                    <a:lnTo>
                      <a:pt x="47" y="160"/>
                    </a:lnTo>
                    <a:lnTo>
                      <a:pt x="51" y="160"/>
                    </a:lnTo>
                    <a:lnTo>
                      <a:pt x="51" y="160"/>
                    </a:lnTo>
                    <a:lnTo>
                      <a:pt x="51" y="160"/>
                    </a:lnTo>
                    <a:lnTo>
                      <a:pt x="51" y="156"/>
                    </a:lnTo>
                    <a:lnTo>
                      <a:pt x="51" y="156"/>
                    </a:lnTo>
                    <a:lnTo>
                      <a:pt x="55" y="156"/>
                    </a:lnTo>
                    <a:lnTo>
                      <a:pt x="55" y="160"/>
                    </a:lnTo>
                    <a:lnTo>
                      <a:pt x="55" y="164"/>
                    </a:lnTo>
                    <a:lnTo>
                      <a:pt x="59" y="164"/>
                    </a:lnTo>
                    <a:lnTo>
                      <a:pt x="59" y="164"/>
                    </a:lnTo>
                    <a:lnTo>
                      <a:pt x="59" y="164"/>
                    </a:lnTo>
                    <a:lnTo>
                      <a:pt x="59" y="160"/>
                    </a:lnTo>
                    <a:lnTo>
                      <a:pt x="55" y="160"/>
                    </a:lnTo>
                    <a:lnTo>
                      <a:pt x="55" y="156"/>
                    </a:lnTo>
                    <a:lnTo>
                      <a:pt x="59" y="156"/>
                    </a:lnTo>
                    <a:lnTo>
                      <a:pt x="59" y="156"/>
                    </a:lnTo>
                    <a:lnTo>
                      <a:pt x="59" y="156"/>
                    </a:lnTo>
                    <a:lnTo>
                      <a:pt x="55" y="152"/>
                    </a:lnTo>
                    <a:lnTo>
                      <a:pt x="55" y="152"/>
                    </a:lnTo>
                    <a:lnTo>
                      <a:pt x="55" y="148"/>
                    </a:lnTo>
                    <a:lnTo>
                      <a:pt x="51" y="148"/>
                    </a:lnTo>
                    <a:lnTo>
                      <a:pt x="51" y="144"/>
                    </a:lnTo>
                    <a:lnTo>
                      <a:pt x="51" y="144"/>
                    </a:lnTo>
                    <a:lnTo>
                      <a:pt x="47" y="144"/>
                    </a:lnTo>
                    <a:lnTo>
                      <a:pt x="47" y="144"/>
                    </a:lnTo>
                    <a:lnTo>
                      <a:pt x="51" y="144"/>
                    </a:lnTo>
                    <a:lnTo>
                      <a:pt x="51" y="141"/>
                    </a:lnTo>
                    <a:lnTo>
                      <a:pt x="51" y="141"/>
                    </a:lnTo>
                    <a:lnTo>
                      <a:pt x="51" y="141"/>
                    </a:lnTo>
                    <a:lnTo>
                      <a:pt x="55" y="144"/>
                    </a:lnTo>
                    <a:lnTo>
                      <a:pt x="55" y="141"/>
                    </a:lnTo>
                    <a:lnTo>
                      <a:pt x="59" y="144"/>
                    </a:lnTo>
                    <a:lnTo>
                      <a:pt x="55" y="144"/>
                    </a:lnTo>
                    <a:lnTo>
                      <a:pt x="59" y="144"/>
                    </a:lnTo>
                    <a:lnTo>
                      <a:pt x="59" y="144"/>
                    </a:lnTo>
                    <a:lnTo>
                      <a:pt x="59" y="144"/>
                    </a:lnTo>
                    <a:lnTo>
                      <a:pt x="59" y="144"/>
                    </a:lnTo>
                    <a:lnTo>
                      <a:pt x="63" y="144"/>
                    </a:lnTo>
                    <a:lnTo>
                      <a:pt x="63" y="148"/>
                    </a:lnTo>
                    <a:lnTo>
                      <a:pt x="63" y="148"/>
                    </a:lnTo>
                    <a:lnTo>
                      <a:pt x="63" y="148"/>
                    </a:lnTo>
                    <a:lnTo>
                      <a:pt x="67" y="152"/>
                    </a:lnTo>
                    <a:lnTo>
                      <a:pt x="67" y="152"/>
                    </a:lnTo>
                    <a:lnTo>
                      <a:pt x="67" y="152"/>
                    </a:lnTo>
                    <a:lnTo>
                      <a:pt x="67" y="148"/>
                    </a:lnTo>
                    <a:lnTo>
                      <a:pt x="67" y="148"/>
                    </a:lnTo>
                    <a:lnTo>
                      <a:pt x="67" y="148"/>
                    </a:lnTo>
                    <a:lnTo>
                      <a:pt x="67" y="144"/>
                    </a:lnTo>
                    <a:lnTo>
                      <a:pt x="67" y="141"/>
                    </a:lnTo>
                    <a:lnTo>
                      <a:pt x="67" y="141"/>
                    </a:lnTo>
                    <a:lnTo>
                      <a:pt x="71" y="144"/>
                    </a:lnTo>
                    <a:lnTo>
                      <a:pt x="71" y="144"/>
                    </a:lnTo>
                    <a:lnTo>
                      <a:pt x="71" y="141"/>
                    </a:lnTo>
                    <a:lnTo>
                      <a:pt x="71" y="141"/>
                    </a:lnTo>
                    <a:lnTo>
                      <a:pt x="71" y="141"/>
                    </a:lnTo>
                    <a:lnTo>
                      <a:pt x="71" y="141"/>
                    </a:lnTo>
                    <a:lnTo>
                      <a:pt x="75" y="141"/>
                    </a:lnTo>
                    <a:lnTo>
                      <a:pt x="75" y="137"/>
                    </a:lnTo>
                    <a:lnTo>
                      <a:pt x="75" y="137"/>
                    </a:lnTo>
                    <a:lnTo>
                      <a:pt x="71" y="137"/>
                    </a:lnTo>
                    <a:lnTo>
                      <a:pt x="71" y="137"/>
                    </a:lnTo>
                    <a:lnTo>
                      <a:pt x="71" y="137"/>
                    </a:lnTo>
                    <a:lnTo>
                      <a:pt x="71" y="137"/>
                    </a:lnTo>
                    <a:lnTo>
                      <a:pt x="71" y="137"/>
                    </a:lnTo>
                    <a:lnTo>
                      <a:pt x="71" y="137"/>
                    </a:lnTo>
                    <a:lnTo>
                      <a:pt x="67" y="137"/>
                    </a:lnTo>
                    <a:lnTo>
                      <a:pt x="63" y="133"/>
                    </a:lnTo>
                    <a:lnTo>
                      <a:pt x="63" y="133"/>
                    </a:lnTo>
                    <a:lnTo>
                      <a:pt x="63" y="133"/>
                    </a:lnTo>
                    <a:lnTo>
                      <a:pt x="67" y="129"/>
                    </a:lnTo>
                    <a:lnTo>
                      <a:pt x="67" y="129"/>
                    </a:lnTo>
                    <a:lnTo>
                      <a:pt x="63" y="129"/>
                    </a:lnTo>
                    <a:lnTo>
                      <a:pt x="63" y="129"/>
                    </a:lnTo>
                    <a:lnTo>
                      <a:pt x="63" y="129"/>
                    </a:lnTo>
                    <a:lnTo>
                      <a:pt x="63" y="129"/>
                    </a:lnTo>
                    <a:lnTo>
                      <a:pt x="67" y="129"/>
                    </a:lnTo>
                    <a:lnTo>
                      <a:pt x="71" y="129"/>
                    </a:lnTo>
                    <a:lnTo>
                      <a:pt x="71" y="129"/>
                    </a:lnTo>
                    <a:lnTo>
                      <a:pt x="71" y="129"/>
                    </a:lnTo>
                    <a:lnTo>
                      <a:pt x="71" y="129"/>
                    </a:lnTo>
                    <a:lnTo>
                      <a:pt x="67" y="125"/>
                    </a:lnTo>
                    <a:lnTo>
                      <a:pt x="67" y="125"/>
                    </a:lnTo>
                    <a:lnTo>
                      <a:pt x="71" y="125"/>
                    </a:lnTo>
                    <a:lnTo>
                      <a:pt x="75" y="129"/>
                    </a:lnTo>
                    <a:lnTo>
                      <a:pt x="75" y="129"/>
                    </a:lnTo>
                    <a:lnTo>
                      <a:pt x="79" y="129"/>
                    </a:lnTo>
                    <a:lnTo>
                      <a:pt x="79" y="129"/>
                    </a:lnTo>
                    <a:lnTo>
                      <a:pt x="79" y="129"/>
                    </a:lnTo>
                    <a:lnTo>
                      <a:pt x="79" y="125"/>
                    </a:lnTo>
                    <a:lnTo>
                      <a:pt x="75" y="125"/>
                    </a:lnTo>
                    <a:lnTo>
                      <a:pt x="75" y="121"/>
                    </a:lnTo>
                    <a:lnTo>
                      <a:pt x="75" y="121"/>
                    </a:lnTo>
                    <a:lnTo>
                      <a:pt x="75" y="121"/>
                    </a:lnTo>
                    <a:lnTo>
                      <a:pt x="71" y="117"/>
                    </a:lnTo>
                    <a:lnTo>
                      <a:pt x="75" y="117"/>
                    </a:lnTo>
                    <a:lnTo>
                      <a:pt x="75" y="117"/>
                    </a:lnTo>
                    <a:lnTo>
                      <a:pt x="75" y="117"/>
                    </a:lnTo>
                    <a:lnTo>
                      <a:pt x="75" y="117"/>
                    </a:lnTo>
                    <a:lnTo>
                      <a:pt x="79" y="117"/>
                    </a:lnTo>
                    <a:lnTo>
                      <a:pt x="79" y="121"/>
                    </a:lnTo>
                    <a:lnTo>
                      <a:pt x="83" y="121"/>
                    </a:lnTo>
                    <a:lnTo>
                      <a:pt x="83" y="121"/>
                    </a:lnTo>
                    <a:lnTo>
                      <a:pt x="83" y="121"/>
                    </a:lnTo>
                    <a:lnTo>
                      <a:pt x="83" y="125"/>
                    </a:lnTo>
                    <a:lnTo>
                      <a:pt x="86" y="125"/>
                    </a:lnTo>
                    <a:lnTo>
                      <a:pt x="86" y="125"/>
                    </a:lnTo>
                    <a:lnTo>
                      <a:pt x="86" y="125"/>
                    </a:lnTo>
                    <a:lnTo>
                      <a:pt x="83" y="125"/>
                    </a:lnTo>
                    <a:lnTo>
                      <a:pt x="83" y="129"/>
                    </a:lnTo>
                    <a:lnTo>
                      <a:pt x="83" y="129"/>
                    </a:lnTo>
                    <a:lnTo>
                      <a:pt x="83" y="129"/>
                    </a:lnTo>
                    <a:lnTo>
                      <a:pt x="86" y="129"/>
                    </a:lnTo>
                    <a:lnTo>
                      <a:pt x="86" y="129"/>
                    </a:lnTo>
                    <a:lnTo>
                      <a:pt x="86" y="129"/>
                    </a:lnTo>
                    <a:lnTo>
                      <a:pt x="83" y="129"/>
                    </a:lnTo>
                    <a:lnTo>
                      <a:pt x="83" y="133"/>
                    </a:lnTo>
                    <a:lnTo>
                      <a:pt x="86" y="133"/>
                    </a:lnTo>
                    <a:lnTo>
                      <a:pt x="86" y="133"/>
                    </a:lnTo>
                    <a:lnTo>
                      <a:pt x="83" y="133"/>
                    </a:lnTo>
                    <a:lnTo>
                      <a:pt x="83" y="133"/>
                    </a:lnTo>
                    <a:lnTo>
                      <a:pt x="83" y="133"/>
                    </a:lnTo>
                    <a:lnTo>
                      <a:pt x="83" y="137"/>
                    </a:lnTo>
                    <a:lnTo>
                      <a:pt x="83" y="137"/>
                    </a:lnTo>
                    <a:lnTo>
                      <a:pt x="83" y="141"/>
                    </a:lnTo>
                    <a:lnTo>
                      <a:pt x="83" y="141"/>
                    </a:lnTo>
                    <a:lnTo>
                      <a:pt x="83" y="141"/>
                    </a:lnTo>
                    <a:lnTo>
                      <a:pt x="83" y="141"/>
                    </a:lnTo>
                    <a:lnTo>
                      <a:pt x="83" y="141"/>
                    </a:lnTo>
                    <a:lnTo>
                      <a:pt x="79" y="144"/>
                    </a:lnTo>
                    <a:lnTo>
                      <a:pt x="83" y="144"/>
                    </a:lnTo>
                    <a:lnTo>
                      <a:pt x="83" y="144"/>
                    </a:lnTo>
                    <a:lnTo>
                      <a:pt x="79" y="144"/>
                    </a:lnTo>
                    <a:lnTo>
                      <a:pt x="75" y="144"/>
                    </a:lnTo>
                    <a:lnTo>
                      <a:pt x="75" y="144"/>
                    </a:lnTo>
                    <a:lnTo>
                      <a:pt x="75" y="148"/>
                    </a:lnTo>
                    <a:lnTo>
                      <a:pt x="75" y="148"/>
                    </a:lnTo>
                    <a:lnTo>
                      <a:pt x="75" y="148"/>
                    </a:lnTo>
                    <a:lnTo>
                      <a:pt x="75" y="148"/>
                    </a:lnTo>
                    <a:lnTo>
                      <a:pt x="79" y="148"/>
                    </a:lnTo>
                    <a:lnTo>
                      <a:pt x="79" y="148"/>
                    </a:lnTo>
                    <a:lnTo>
                      <a:pt x="79" y="148"/>
                    </a:lnTo>
                    <a:lnTo>
                      <a:pt x="79" y="152"/>
                    </a:lnTo>
                    <a:lnTo>
                      <a:pt x="79" y="152"/>
                    </a:lnTo>
                    <a:lnTo>
                      <a:pt x="79" y="156"/>
                    </a:lnTo>
                    <a:lnTo>
                      <a:pt x="79" y="156"/>
                    </a:lnTo>
                    <a:lnTo>
                      <a:pt x="75" y="156"/>
                    </a:lnTo>
                    <a:lnTo>
                      <a:pt x="75" y="156"/>
                    </a:lnTo>
                    <a:lnTo>
                      <a:pt x="79" y="156"/>
                    </a:lnTo>
                    <a:lnTo>
                      <a:pt x="79" y="160"/>
                    </a:lnTo>
                    <a:lnTo>
                      <a:pt x="75" y="160"/>
                    </a:lnTo>
                    <a:lnTo>
                      <a:pt x="75" y="160"/>
                    </a:lnTo>
                    <a:lnTo>
                      <a:pt x="71" y="160"/>
                    </a:lnTo>
                    <a:lnTo>
                      <a:pt x="75" y="160"/>
                    </a:lnTo>
                    <a:lnTo>
                      <a:pt x="75" y="164"/>
                    </a:lnTo>
                    <a:lnTo>
                      <a:pt x="75" y="164"/>
                    </a:lnTo>
                    <a:lnTo>
                      <a:pt x="75" y="168"/>
                    </a:lnTo>
                    <a:lnTo>
                      <a:pt x="71" y="168"/>
                    </a:lnTo>
                    <a:lnTo>
                      <a:pt x="71" y="164"/>
                    </a:lnTo>
                    <a:lnTo>
                      <a:pt x="67" y="164"/>
                    </a:lnTo>
                    <a:lnTo>
                      <a:pt x="67" y="168"/>
                    </a:lnTo>
                    <a:lnTo>
                      <a:pt x="71" y="168"/>
                    </a:lnTo>
                    <a:lnTo>
                      <a:pt x="71" y="168"/>
                    </a:lnTo>
                    <a:lnTo>
                      <a:pt x="71" y="172"/>
                    </a:lnTo>
                    <a:lnTo>
                      <a:pt x="71" y="172"/>
                    </a:lnTo>
                    <a:lnTo>
                      <a:pt x="71" y="172"/>
                    </a:lnTo>
                    <a:lnTo>
                      <a:pt x="71" y="172"/>
                    </a:lnTo>
                    <a:lnTo>
                      <a:pt x="67" y="172"/>
                    </a:lnTo>
                    <a:lnTo>
                      <a:pt x="67" y="172"/>
                    </a:lnTo>
                    <a:lnTo>
                      <a:pt x="67" y="172"/>
                    </a:lnTo>
                    <a:lnTo>
                      <a:pt x="67" y="176"/>
                    </a:lnTo>
                    <a:lnTo>
                      <a:pt x="67" y="176"/>
                    </a:lnTo>
                    <a:lnTo>
                      <a:pt x="67" y="176"/>
                    </a:lnTo>
                    <a:lnTo>
                      <a:pt x="63" y="176"/>
                    </a:lnTo>
                    <a:lnTo>
                      <a:pt x="63" y="172"/>
                    </a:lnTo>
                    <a:lnTo>
                      <a:pt x="63" y="172"/>
                    </a:lnTo>
                    <a:lnTo>
                      <a:pt x="59" y="172"/>
                    </a:lnTo>
                    <a:lnTo>
                      <a:pt x="55" y="172"/>
                    </a:lnTo>
                    <a:lnTo>
                      <a:pt x="55" y="172"/>
                    </a:lnTo>
                    <a:lnTo>
                      <a:pt x="55" y="176"/>
                    </a:lnTo>
                    <a:lnTo>
                      <a:pt x="59" y="176"/>
                    </a:lnTo>
                    <a:lnTo>
                      <a:pt x="59" y="176"/>
                    </a:lnTo>
                    <a:lnTo>
                      <a:pt x="59" y="180"/>
                    </a:lnTo>
                    <a:lnTo>
                      <a:pt x="55" y="180"/>
                    </a:lnTo>
                    <a:lnTo>
                      <a:pt x="55" y="180"/>
                    </a:lnTo>
                    <a:lnTo>
                      <a:pt x="55" y="176"/>
                    </a:lnTo>
                    <a:lnTo>
                      <a:pt x="55" y="180"/>
                    </a:lnTo>
                    <a:lnTo>
                      <a:pt x="55" y="180"/>
                    </a:lnTo>
                    <a:lnTo>
                      <a:pt x="55" y="180"/>
                    </a:lnTo>
                    <a:lnTo>
                      <a:pt x="55" y="180"/>
                    </a:lnTo>
                    <a:lnTo>
                      <a:pt x="55" y="184"/>
                    </a:lnTo>
                    <a:lnTo>
                      <a:pt x="51" y="180"/>
                    </a:lnTo>
                    <a:lnTo>
                      <a:pt x="51" y="180"/>
                    </a:lnTo>
                    <a:lnTo>
                      <a:pt x="51" y="184"/>
                    </a:lnTo>
                    <a:lnTo>
                      <a:pt x="51" y="184"/>
                    </a:lnTo>
                    <a:lnTo>
                      <a:pt x="51" y="184"/>
                    </a:lnTo>
                    <a:lnTo>
                      <a:pt x="47" y="184"/>
                    </a:lnTo>
                    <a:lnTo>
                      <a:pt x="47" y="184"/>
                    </a:lnTo>
                    <a:lnTo>
                      <a:pt x="47" y="184"/>
                    </a:lnTo>
                    <a:lnTo>
                      <a:pt x="47" y="184"/>
                    </a:lnTo>
                    <a:lnTo>
                      <a:pt x="47" y="184"/>
                    </a:lnTo>
                    <a:lnTo>
                      <a:pt x="43" y="187"/>
                    </a:lnTo>
                    <a:lnTo>
                      <a:pt x="43" y="187"/>
                    </a:lnTo>
                    <a:lnTo>
                      <a:pt x="40" y="184"/>
                    </a:lnTo>
                    <a:moveTo>
                      <a:pt x="489" y="152"/>
                    </a:moveTo>
                    <a:lnTo>
                      <a:pt x="489" y="152"/>
                    </a:lnTo>
                    <a:lnTo>
                      <a:pt x="489" y="152"/>
                    </a:lnTo>
                    <a:lnTo>
                      <a:pt x="489" y="152"/>
                    </a:lnTo>
                    <a:lnTo>
                      <a:pt x="489" y="156"/>
                    </a:lnTo>
                    <a:lnTo>
                      <a:pt x="489" y="156"/>
                    </a:lnTo>
                    <a:lnTo>
                      <a:pt x="485" y="160"/>
                    </a:lnTo>
                    <a:lnTo>
                      <a:pt x="485" y="152"/>
                    </a:lnTo>
                    <a:lnTo>
                      <a:pt x="485" y="148"/>
                    </a:lnTo>
                    <a:lnTo>
                      <a:pt x="485" y="144"/>
                    </a:lnTo>
                    <a:lnTo>
                      <a:pt x="481" y="141"/>
                    </a:lnTo>
                    <a:lnTo>
                      <a:pt x="481" y="137"/>
                    </a:lnTo>
                    <a:lnTo>
                      <a:pt x="481" y="137"/>
                    </a:lnTo>
                    <a:lnTo>
                      <a:pt x="481" y="133"/>
                    </a:lnTo>
                    <a:lnTo>
                      <a:pt x="485" y="133"/>
                    </a:lnTo>
                    <a:lnTo>
                      <a:pt x="489" y="133"/>
                    </a:lnTo>
                    <a:lnTo>
                      <a:pt x="489" y="133"/>
                    </a:lnTo>
                    <a:lnTo>
                      <a:pt x="489" y="137"/>
                    </a:lnTo>
                    <a:lnTo>
                      <a:pt x="493" y="137"/>
                    </a:lnTo>
                    <a:lnTo>
                      <a:pt x="493" y="137"/>
                    </a:lnTo>
                    <a:lnTo>
                      <a:pt x="493" y="141"/>
                    </a:lnTo>
                    <a:lnTo>
                      <a:pt x="493" y="141"/>
                    </a:lnTo>
                    <a:lnTo>
                      <a:pt x="493" y="141"/>
                    </a:lnTo>
                    <a:lnTo>
                      <a:pt x="493" y="141"/>
                    </a:lnTo>
                    <a:lnTo>
                      <a:pt x="497" y="141"/>
                    </a:lnTo>
                    <a:lnTo>
                      <a:pt x="501" y="141"/>
                    </a:lnTo>
                    <a:lnTo>
                      <a:pt x="501" y="144"/>
                    </a:lnTo>
                    <a:lnTo>
                      <a:pt x="497" y="144"/>
                    </a:lnTo>
                    <a:lnTo>
                      <a:pt x="497" y="148"/>
                    </a:lnTo>
                    <a:lnTo>
                      <a:pt x="493" y="152"/>
                    </a:lnTo>
                    <a:lnTo>
                      <a:pt x="493" y="152"/>
                    </a:lnTo>
                    <a:lnTo>
                      <a:pt x="493" y="152"/>
                    </a:lnTo>
                    <a:lnTo>
                      <a:pt x="489" y="152"/>
                    </a:lnTo>
                    <a:lnTo>
                      <a:pt x="489" y="152"/>
                    </a:lnTo>
                  </a:path>
                </a:pathLst>
              </a:cu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sp>
            <p:nvSpPr>
              <p:cNvPr id="43" name="Rectangle 42">
                <a:extLst>
                  <a:ext uri="{FF2B5EF4-FFF2-40B4-BE49-F238E27FC236}">
                    <a16:creationId xmlns:a16="http://schemas.microsoft.com/office/drawing/2014/main" id="{3B51257A-2BD5-6F35-3897-E8D2613B8FDC}"/>
                  </a:ext>
                </a:extLst>
              </p:cNvPr>
              <p:cNvSpPr>
                <a:spLocks noChangeArrowheads="1"/>
              </p:cNvSpPr>
              <p:nvPr/>
            </p:nvSpPr>
            <p:spPr bwMode="auto">
              <a:xfrm>
                <a:off x="1487488" y="4148138"/>
                <a:ext cx="1587" cy="1588"/>
              </a:xfrm>
              <a:prstGeom prst="rect">
                <a:avLst/>
              </a:prstGeom>
              <a:grpFill/>
              <a:ln w="9525" cap="rnd">
                <a:solidFill>
                  <a:srgbClr val="D5EAF4"/>
                </a:solidFill>
              </a:ln>
            </p:spPr>
            <p:txBody>
              <a:bodyPr vert="horz" wrap="square" lIns="121920" tIns="60960" rIns="121920" bIns="6096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625519"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Arial"/>
                  <a:ea typeface="+mn-ea"/>
                  <a:cs typeface="Arial"/>
                </a:endParaRPr>
              </a:p>
            </p:txBody>
          </p:sp>
        </p:grpSp>
        <p:sp>
          <p:nvSpPr>
            <p:cNvPr id="9" name="Oval 8">
              <a:extLst>
                <a:ext uri="{FF2B5EF4-FFF2-40B4-BE49-F238E27FC236}">
                  <a16:creationId xmlns:a16="http://schemas.microsoft.com/office/drawing/2014/main" id="{245F38E0-6AB9-4B09-D691-6C2431D71B55}"/>
                </a:ext>
              </a:extLst>
            </p:cNvPr>
            <p:cNvSpPr/>
            <p:nvPr/>
          </p:nvSpPr>
          <p:spPr>
            <a:xfrm rot="2131181">
              <a:off x="10156509" y="2474793"/>
              <a:ext cx="117739" cy="111856"/>
            </a:xfrm>
            <a:prstGeom prst="ellipse">
              <a:avLst/>
            </a:prstGeom>
            <a:solidFill>
              <a:srgbClr val="FF1243"/>
            </a:solidFill>
            <a:ln w="12700">
              <a:solidFill>
                <a:srgbClr val="D5E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333333"/>
                </a:solidFill>
                <a:effectLst/>
                <a:uLnTx/>
                <a:uFillTx/>
                <a:latin typeface="Arial"/>
                <a:ea typeface="+mn-ea"/>
                <a:cs typeface="Arial"/>
              </a:endParaRPr>
            </a:p>
          </p:txBody>
        </p:sp>
        <p:sp>
          <p:nvSpPr>
            <p:cNvPr id="10" name="Oval 9">
              <a:extLst>
                <a:ext uri="{FF2B5EF4-FFF2-40B4-BE49-F238E27FC236}">
                  <a16:creationId xmlns:a16="http://schemas.microsoft.com/office/drawing/2014/main" id="{7AC98731-DF51-608F-2C42-365DDF36F567}"/>
                </a:ext>
              </a:extLst>
            </p:cNvPr>
            <p:cNvSpPr/>
            <p:nvPr/>
          </p:nvSpPr>
          <p:spPr>
            <a:xfrm rot="2131181">
              <a:off x="7553458" y="3500452"/>
              <a:ext cx="117739" cy="111856"/>
            </a:xfrm>
            <a:prstGeom prst="ellipse">
              <a:avLst/>
            </a:prstGeom>
            <a:solidFill>
              <a:srgbClr val="FF1243"/>
            </a:solidFill>
            <a:ln w="12700">
              <a:solidFill>
                <a:srgbClr val="D5E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333333"/>
                </a:solidFill>
                <a:effectLst/>
                <a:uLnTx/>
                <a:uFillTx/>
                <a:latin typeface="Arial"/>
                <a:ea typeface="+mn-ea"/>
                <a:cs typeface="Arial"/>
              </a:endParaRPr>
            </a:p>
          </p:txBody>
        </p:sp>
        <p:sp>
          <p:nvSpPr>
            <p:cNvPr id="11" name="Oval 10">
              <a:extLst>
                <a:ext uri="{FF2B5EF4-FFF2-40B4-BE49-F238E27FC236}">
                  <a16:creationId xmlns:a16="http://schemas.microsoft.com/office/drawing/2014/main" id="{AE68017D-C4FD-4E49-7D28-0C95B1734371}"/>
                </a:ext>
              </a:extLst>
            </p:cNvPr>
            <p:cNvSpPr/>
            <p:nvPr/>
          </p:nvSpPr>
          <p:spPr>
            <a:xfrm rot="2131181">
              <a:off x="7251668" y="3846257"/>
              <a:ext cx="117739" cy="111856"/>
            </a:xfrm>
            <a:prstGeom prst="ellipse">
              <a:avLst/>
            </a:prstGeom>
            <a:solidFill>
              <a:srgbClr val="7D0023"/>
            </a:solidFill>
            <a:ln w="12700">
              <a:solidFill>
                <a:srgbClr val="D5E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333333"/>
                </a:solidFill>
                <a:effectLst/>
                <a:uLnTx/>
                <a:uFillTx/>
                <a:latin typeface="Arial"/>
                <a:ea typeface="+mn-ea"/>
                <a:cs typeface="Arial"/>
              </a:endParaRPr>
            </a:p>
          </p:txBody>
        </p:sp>
        <p:sp>
          <p:nvSpPr>
            <p:cNvPr id="12" name="Oval 11">
              <a:extLst>
                <a:ext uri="{FF2B5EF4-FFF2-40B4-BE49-F238E27FC236}">
                  <a16:creationId xmlns:a16="http://schemas.microsoft.com/office/drawing/2014/main" id="{097DE1C3-1733-B74B-4C17-2156C5284A43}"/>
                </a:ext>
              </a:extLst>
            </p:cNvPr>
            <p:cNvSpPr/>
            <p:nvPr/>
          </p:nvSpPr>
          <p:spPr>
            <a:xfrm rot="2131181">
              <a:off x="5722507" y="4248138"/>
              <a:ext cx="117739" cy="111856"/>
            </a:xfrm>
            <a:prstGeom prst="ellipse">
              <a:avLst/>
            </a:prstGeom>
            <a:solidFill>
              <a:srgbClr val="FF1243"/>
            </a:solidFill>
            <a:ln w="12700">
              <a:solidFill>
                <a:srgbClr val="D5E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333333"/>
                </a:solidFill>
                <a:effectLst/>
                <a:uLnTx/>
                <a:uFillTx/>
                <a:latin typeface="Arial"/>
                <a:ea typeface="+mn-ea"/>
                <a:cs typeface="Arial"/>
              </a:endParaRPr>
            </a:p>
          </p:txBody>
        </p:sp>
        <p:sp>
          <p:nvSpPr>
            <p:cNvPr id="13" name="Oval 12">
              <a:extLst>
                <a:ext uri="{FF2B5EF4-FFF2-40B4-BE49-F238E27FC236}">
                  <a16:creationId xmlns:a16="http://schemas.microsoft.com/office/drawing/2014/main" id="{0D10102D-0D6F-9CF0-B0A0-7984894E3E1D}"/>
                </a:ext>
              </a:extLst>
            </p:cNvPr>
            <p:cNvSpPr/>
            <p:nvPr/>
          </p:nvSpPr>
          <p:spPr>
            <a:xfrm rot="2131181">
              <a:off x="4927948" y="4584139"/>
              <a:ext cx="117739" cy="111856"/>
            </a:xfrm>
            <a:prstGeom prst="ellipse">
              <a:avLst/>
            </a:prstGeom>
            <a:solidFill>
              <a:srgbClr val="FF1243"/>
            </a:solidFill>
            <a:ln w="12700">
              <a:solidFill>
                <a:srgbClr val="D5E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333333"/>
                </a:solidFill>
                <a:effectLst/>
                <a:uLnTx/>
                <a:uFillTx/>
                <a:latin typeface="Arial"/>
                <a:ea typeface="+mn-ea"/>
                <a:cs typeface="Arial"/>
              </a:endParaRPr>
            </a:p>
          </p:txBody>
        </p:sp>
        <p:sp>
          <p:nvSpPr>
            <p:cNvPr id="14" name="Oval 13">
              <a:extLst>
                <a:ext uri="{FF2B5EF4-FFF2-40B4-BE49-F238E27FC236}">
                  <a16:creationId xmlns:a16="http://schemas.microsoft.com/office/drawing/2014/main" id="{A97AF4E8-75B3-B987-3C7A-DE7AFA3CFBE5}"/>
                </a:ext>
              </a:extLst>
            </p:cNvPr>
            <p:cNvSpPr/>
            <p:nvPr/>
          </p:nvSpPr>
          <p:spPr>
            <a:xfrm rot="2131181">
              <a:off x="4712015" y="5090681"/>
              <a:ext cx="117739" cy="111856"/>
            </a:xfrm>
            <a:prstGeom prst="ellipse">
              <a:avLst/>
            </a:prstGeom>
            <a:solidFill>
              <a:srgbClr val="FF1243"/>
            </a:solidFill>
            <a:ln w="12700">
              <a:solidFill>
                <a:srgbClr val="D5E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333333"/>
                </a:solidFill>
                <a:effectLst/>
                <a:uLnTx/>
                <a:uFillTx/>
                <a:latin typeface="Arial"/>
                <a:ea typeface="+mn-ea"/>
                <a:cs typeface="Arial"/>
              </a:endParaRPr>
            </a:p>
          </p:txBody>
        </p:sp>
        <p:sp>
          <p:nvSpPr>
            <p:cNvPr id="15" name="Oval 14">
              <a:extLst>
                <a:ext uri="{FF2B5EF4-FFF2-40B4-BE49-F238E27FC236}">
                  <a16:creationId xmlns:a16="http://schemas.microsoft.com/office/drawing/2014/main" id="{3C25A645-5BF2-AE03-2E69-3D54477D698D}"/>
                </a:ext>
              </a:extLst>
            </p:cNvPr>
            <p:cNvSpPr/>
            <p:nvPr/>
          </p:nvSpPr>
          <p:spPr>
            <a:xfrm rot="2131181">
              <a:off x="4566075" y="5583078"/>
              <a:ext cx="117739" cy="111856"/>
            </a:xfrm>
            <a:prstGeom prst="ellipse">
              <a:avLst/>
            </a:prstGeom>
            <a:solidFill>
              <a:srgbClr val="FF1243"/>
            </a:solidFill>
            <a:ln w="12700">
              <a:solidFill>
                <a:srgbClr val="D5E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333333"/>
                </a:solidFill>
                <a:effectLst/>
                <a:uLnTx/>
                <a:uFillTx/>
                <a:latin typeface="Arial"/>
                <a:ea typeface="+mn-ea"/>
                <a:cs typeface="Arial"/>
              </a:endParaRPr>
            </a:p>
          </p:txBody>
        </p:sp>
        <p:sp>
          <p:nvSpPr>
            <p:cNvPr id="16" name="Oval 15">
              <a:extLst>
                <a:ext uri="{FF2B5EF4-FFF2-40B4-BE49-F238E27FC236}">
                  <a16:creationId xmlns:a16="http://schemas.microsoft.com/office/drawing/2014/main" id="{C0636CFB-35B4-C54B-7751-C9B924E6411E}"/>
                </a:ext>
              </a:extLst>
            </p:cNvPr>
            <p:cNvSpPr/>
            <p:nvPr/>
          </p:nvSpPr>
          <p:spPr>
            <a:xfrm rot="2131181">
              <a:off x="10099407" y="2577681"/>
              <a:ext cx="117739" cy="111856"/>
            </a:xfrm>
            <a:prstGeom prst="ellipse">
              <a:avLst/>
            </a:prstGeom>
            <a:solidFill>
              <a:srgbClr val="7D0023"/>
            </a:solidFill>
            <a:ln w="12700">
              <a:solidFill>
                <a:srgbClr val="D5E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333333"/>
                </a:solidFill>
                <a:effectLst/>
                <a:uLnTx/>
                <a:uFillTx/>
                <a:latin typeface="Arial"/>
                <a:ea typeface="+mn-ea"/>
                <a:cs typeface="Arial"/>
              </a:endParaRPr>
            </a:p>
          </p:txBody>
        </p:sp>
        <p:sp>
          <p:nvSpPr>
            <p:cNvPr id="17" name="Oval 16">
              <a:extLst>
                <a:ext uri="{FF2B5EF4-FFF2-40B4-BE49-F238E27FC236}">
                  <a16:creationId xmlns:a16="http://schemas.microsoft.com/office/drawing/2014/main" id="{0244275C-D0BC-26A6-B741-34BFEF1EFD7C}"/>
                </a:ext>
              </a:extLst>
            </p:cNvPr>
            <p:cNvSpPr/>
            <p:nvPr/>
          </p:nvSpPr>
          <p:spPr>
            <a:xfrm rot="2131181">
              <a:off x="5665406" y="4351025"/>
              <a:ext cx="117739" cy="111856"/>
            </a:xfrm>
            <a:prstGeom prst="ellipse">
              <a:avLst/>
            </a:prstGeom>
            <a:solidFill>
              <a:srgbClr val="7D0023"/>
            </a:solidFill>
            <a:ln w="12700">
              <a:solidFill>
                <a:srgbClr val="D5E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333333"/>
                </a:solidFill>
                <a:effectLst/>
                <a:uLnTx/>
                <a:uFillTx/>
                <a:latin typeface="Arial"/>
                <a:ea typeface="+mn-ea"/>
                <a:cs typeface="Arial"/>
              </a:endParaRPr>
            </a:p>
          </p:txBody>
        </p:sp>
        <p:sp>
          <p:nvSpPr>
            <p:cNvPr id="18" name="Oval 17">
              <a:extLst>
                <a:ext uri="{FF2B5EF4-FFF2-40B4-BE49-F238E27FC236}">
                  <a16:creationId xmlns:a16="http://schemas.microsoft.com/office/drawing/2014/main" id="{A6AF1D4C-F661-C0BE-D5B2-AD734381D929}"/>
                </a:ext>
              </a:extLst>
            </p:cNvPr>
            <p:cNvSpPr/>
            <p:nvPr/>
          </p:nvSpPr>
          <p:spPr>
            <a:xfrm rot="2131181">
              <a:off x="4870846" y="4687027"/>
              <a:ext cx="117739" cy="111856"/>
            </a:xfrm>
            <a:prstGeom prst="ellipse">
              <a:avLst/>
            </a:prstGeom>
            <a:solidFill>
              <a:srgbClr val="7D0023"/>
            </a:solidFill>
            <a:ln w="12700">
              <a:solidFill>
                <a:srgbClr val="D5E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333333"/>
                </a:solidFill>
                <a:effectLst/>
                <a:uLnTx/>
                <a:uFillTx/>
                <a:latin typeface="Arial"/>
                <a:ea typeface="+mn-ea"/>
                <a:cs typeface="Arial"/>
              </a:endParaRPr>
            </a:p>
          </p:txBody>
        </p:sp>
        <p:sp>
          <p:nvSpPr>
            <p:cNvPr id="19" name="Oval 18">
              <a:extLst>
                <a:ext uri="{FF2B5EF4-FFF2-40B4-BE49-F238E27FC236}">
                  <a16:creationId xmlns:a16="http://schemas.microsoft.com/office/drawing/2014/main" id="{73D6421B-FC05-A1C9-16B1-A4EED910C51E}"/>
                </a:ext>
              </a:extLst>
            </p:cNvPr>
            <p:cNvSpPr/>
            <p:nvPr/>
          </p:nvSpPr>
          <p:spPr>
            <a:xfrm rot="2131181">
              <a:off x="4654914" y="5193569"/>
              <a:ext cx="117739" cy="111856"/>
            </a:xfrm>
            <a:prstGeom prst="ellipse">
              <a:avLst/>
            </a:prstGeom>
            <a:solidFill>
              <a:srgbClr val="7D0023"/>
            </a:solidFill>
            <a:ln w="12700">
              <a:solidFill>
                <a:srgbClr val="D5E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333333"/>
                </a:solidFill>
                <a:effectLst/>
                <a:uLnTx/>
                <a:uFillTx/>
                <a:latin typeface="Arial"/>
                <a:ea typeface="+mn-ea"/>
                <a:cs typeface="Arial"/>
              </a:endParaRPr>
            </a:p>
          </p:txBody>
        </p:sp>
        <p:sp>
          <p:nvSpPr>
            <p:cNvPr id="20" name="Oval 19">
              <a:extLst>
                <a:ext uri="{FF2B5EF4-FFF2-40B4-BE49-F238E27FC236}">
                  <a16:creationId xmlns:a16="http://schemas.microsoft.com/office/drawing/2014/main" id="{0E7FD704-DB25-4BC9-681E-EECED1D6E69B}"/>
                </a:ext>
              </a:extLst>
            </p:cNvPr>
            <p:cNvSpPr/>
            <p:nvPr/>
          </p:nvSpPr>
          <p:spPr>
            <a:xfrm rot="2131181">
              <a:off x="4508974" y="5685966"/>
              <a:ext cx="117739" cy="111856"/>
            </a:xfrm>
            <a:prstGeom prst="ellipse">
              <a:avLst/>
            </a:prstGeom>
            <a:solidFill>
              <a:srgbClr val="7D0023"/>
            </a:solidFill>
            <a:ln w="12700">
              <a:solidFill>
                <a:srgbClr val="D5E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333333"/>
                </a:solidFill>
                <a:effectLst/>
                <a:uLnTx/>
                <a:uFillTx/>
                <a:latin typeface="Arial"/>
                <a:ea typeface="+mn-ea"/>
                <a:cs typeface="Arial"/>
              </a:endParaRPr>
            </a:p>
          </p:txBody>
        </p:sp>
        <p:sp>
          <p:nvSpPr>
            <p:cNvPr id="75" name="TextBox 74">
              <a:extLst>
                <a:ext uri="{FF2B5EF4-FFF2-40B4-BE49-F238E27FC236}">
                  <a16:creationId xmlns:a16="http://schemas.microsoft.com/office/drawing/2014/main" id="{54132564-E1E7-298D-6D18-8D6FC1BC15BA}"/>
                </a:ext>
              </a:extLst>
            </p:cNvPr>
            <p:cNvSpPr txBox="1"/>
            <p:nvPr/>
          </p:nvSpPr>
          <p:spPr>
            <a:xfrm>
              <a:off x="7363612" y="3776795"/>
              <a:ext cx="116985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43746"/>
                  </a:solidFill>
                  <a:effectLst/>
                  <a:uLnTx/>
                  <a:uFillTx/>
                  <a:ea typeface="+mn-ea"/>
                  <a:cs typeface="Arial" pitchFamily="34" charset="0"/>
                </a:rPr>
                <a:t>Brønnøysund</a:t>
              </a:r>
              <a:endParaRPr kumimoji="0" lang="en-GB" sz="1100" b="0" i="0" u="none" strike="noStrike" kern="1200" cap="none" spc="0" normalizeH="0" baseline="0" noProof="0">
                <a:ln>
                  <a:noFill/>
                </a:ln>
                <a:solidFill>
                  <a:srgbClr val="243746"/>
                </a:solidFill>
                <a:effectLst/>
                <a:uLnTx/>
                <a:uFillTx/>
                <a:ea typeface="+mn-ea"/>
                <a:cs typeface="Arial" pitchFamily="34" charset="0"/>
              </a:endParaRPr>
            </a:p>
          </p:txBody>
        </p:sp>
        <p:sp>
          <p:nvSpPr>
            <p:cNvPr id="76" name="TextBox 75">
              <a:extLst>
                <a:ext uri="{FF2B5EF4-FFF2-40B4-BE49-F238E27FC236}">
                  <a16:creationId xmlns:a16="http://schemas.microsoft.com/office/drawing/2014/main" id="{17FBFA12-A9A1-85A2-1722-95730D349C38}"/>
                </a:ext>
              </a:extLst>
            </p:cNvPr>
            <p:cNvSpPr txBox="1"/>
            <p:nvPr/>
          </p:nvSpPr>
          <p:spPr>
            <a:xfrm>
              <a:off x="7665977" y="3417914"/>
              <a:ext cx="113786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43746"/>
                  </a:solidFill>
                  <a:effectLst/>
                  <a:uLnTx/>
                  <a:uFillTx/>
                  <a:ea typeface="+mn-ea"/>
                  <a:cs typeface="Arial" pitchFamily="34" charset="0"/>
                </a:rPr>
                <a:t>Sandnesjøen</a:t>
              </a:r>
              <a:endParaRPr kumimoji="0" lang="en-GB" sz="1100" b="0" i="0" u="none" strike="noStrike" kern="1200" cap="none" spc="0" normalizeH="0" baseline="0" noProof="0" err="1">
                <a:ln>
                  <a:noFill/>
                </a:ln>
                <a:solidFill>
                  <a:srgbClr val="243746"/>
                </a:solidFill>
                <a:effectLst/>
                <a:uLnTx/>
                <a:uFillTx/>
                <a:ea typeface="+mn-ea"/>
                <a:cs typeface="Arial" pitchFamily="34" charset="0"/>
              </a:endParaRPr>
            </a:p>
          </p:txBody>
        </p:sp>
        <p:sp>
          <p:nvSpPr>
            <p:cNvPr id="77" name="TextBox 76">
              <a:extLst>
                <a:ext uri="{FF2B5EF4-FFF2-40B4-BE49-F238E27FC236}">
                  <a16:creationId xmlns:a16="http://schemas.microsoft.com/office/drawing/2014/main" id="{DC2E06D0-113D-E1BE-9173-BED3CAB3B3C7}"/>
                </a:ext>
              </a:extLst>
            </p:cNvPr>
            <p:cNvSpPr txBox="1"/>
            <p:nvPr/>
          </p:nvSpPr>
          <p:spPr>
            <a:xfrm>
              <a:off x="5780272" y="4216865"/>
              <a:ext cx="106913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43746"/>
                  </a:solidFill>
                  <a:effectLst/>
                  <a:uLnTx/>
                  <a:uFillTx/>
                  <a:ea typeface="+mn-ea"/>
                  <a:cs typeface="Arial" pitchFamily="34" charset="0"/>
                </a:rPr>
                <a:t>Kristiansund</a:t>
              </a:r>
              <a:endParaRPr kumimoji="0" lang="en-GB" sz="1100" b="0" i="0" u="none" strike="noStrike" kern="1200" cap="none" spc="0" normalizeH="0" baseline="0" noProof="0" err="1">
                <a:ln>
                  <a:noFill/>
                </a:ln>
                <a:solidFill>
                  <a:srgbClr val="243746"/>
                </a:solidFill>
                <a:effectLst/>
                <a:uLnTx/>
                <a:uFillTx/>
                <a:ea typeface="+mn-ea"/>
                <a:cs typeface="Arial" pitchFamily="34" charset="0"/>
              </a:endParaRPr>
            </a:p>
          </p:txBody>
        </p:sp>
        <p:sp>
          <p:nvSpPr>
            <p:cNvPr id="78" name="TextBox 77">
              <a:extLst>
                <a:ext uri="{FF2B5EF4-FFF2-40B4-BE49-F238E27FC236}">
                  <a16:creationId xmlns:a16="http://schemas.microsoft.com/office/drawing/2014/main" id="{4DE2A456-8955-750D-B22B-60D6958F5305}"/>
                </a:ext>
              </a:extLst>
            </p:cNvPr>
            <p:cNvSpPr txBox="1"/>
            <p:nvPr/>
          </p:nvSpPr>
          <p:spPr>
            <a:xfrm>
              <a:off x="10215126" y="2376071"/>
              <a:ext cx="108143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43746"/>
                  </a:solidFill>
                  <a:effectLst/>
                  <a:uLnTx/>
                  <a:uFillTx/>
                  <a:ea typeface="+mn-ea"/>
                  <a:cs typeface="Arial" pitchFamily="34" charset="0"/>
                </a:rPr>
                <a:t>Hammerfest</a:t>
              </a:r>
              <a:endParaRPr kumimoji="0" lang="en-GB" sz="1100" b="0" i="0" u="none" strike="noStrike" kern="1200" cap="none" spc="0" normalizeH="0" baseline="0" noProof="0" err="1">
                <a:ln>
                  <a:noFill/>
                </a:ln>
                <a:solidFill>
                  <a:srgbClr val="243746"/>
                </a:solidFill>
                <a:effectLst/>
                <a:uLnTx/>
                <a:uFillTx/>
                <a:ea typeface="+mn-ea"/>
                <a:cs typeface="Arial" pitchFamily="34" charset="0"/>
              </a:endParaRPr>
            </a:p>
          </p:txBody>
        </p:sp>
        <p:sp>
          <p:nvSpPr>
            <p:cNvPr id="79" name="TextBox 78">
              <a:extLst>
                <a:ext uri="{FF2B5EF4-FFF2-40B4-BE49-F238E27FC236}">
                  <a16:creationId xmlns:a16="http://schemas.microsoft.com/office/drawing/2014/main" id="{F0BF2F93-0552-301E-5C93-1E8EA328B520}"/>
                </a:ext>
              </a:extLst>
            </p:cNvPr>
            <p:cNvSpPr txBox="1"/>
            <p:nvPr/>
          </p:nvSpPr>
          <p:spPr>
            <a:xfrm>
              <a:off x="5016467" y="4605686"/>
              <a:ext cx="106913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43746"/>
                  </a:solidFill>
                  <a:effectLst/>
                  <a:uLnTx/>
                  <a:uFillTx/>
                  <a:ea typeface="+mn-ea"/>
                  <a:cs typeface="Arial" pitchFamily="34" charset="0"/>
                </a:rPr>
                <a:t>Florø</a:t>
              </a:r>
              <a:endParaRPr kumimoji="0" lang="en-GB" sz="1100" b="0" i="0" u="none" strike="noStrike" kern="1200" cap="none" spc="0" normalizeH="0" baseline="0" noProof="0" err="1">
                <a:ln>
                  <a:noFill/>
                </a:ln>
                <a:solidFill>
                  <a:srgbClr val="243746"/>
                </a:solidFill>
                <a:effectLst/>
                <a:uLnTx/>
                <a:uFillTx/>
                <a:ea typeface="+mn-ea"/>
                <a:cs typeface="Arial" pitchFamily="34" charset="0"/>
              </a:endParaRPr>
            </a:p>
          </p:txBody>
        </p:sp>
        <p:sp>
          <p:nvSpPr>
            <p:cNvPr id="80" name="TextBox 79">
              <a:extLst>
                <a:ext uri="{FF2B5EF4-FFF2-40B4-BE49-F238E27FC236}">
                  <a16:creationId xmlns:a16="http://schemas.microsoft.com/office/drawing/2014/main" id="{C4ECFC04-DDB4-066C-7383-FE7962562321}"/>
                </a:ext>
              </a:extLst>
            </p:cNvPr>
            <p:cNvSpPr txBox="1"/>
            <p:nvPr/>
          </p:nvSpPr>
          <p:spPr>
            <a:xfrm>
              <a:off x="4815135" y="5012178"/>
              <a:ext cx="106913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43746"/>
                  </a:solidFill>
                  <a:effectLst/>
                  <a:uLnTx/>
                  <a:uFillTx/>
                  <a:ea typeface="+mn-ea"/>
                  <a:cs typeface="Arial" pitchFamily="34" charset="0"/>
                </a:rPr>
                <a:t>Mongstad</a:t>
              </a:r>
              <a:endParaRPr kumimoji="0" lang="en-GB" sz="1100" b="0" i="0" u="none" strike="noStrike" kern="1200" cap="none" spc="0" normalizeH="0" baseline="0" noProof="0" err="1">
                <a:ln>
                  <a:noFill/>
                </a:ln>
                <a:solidFill>
                  <a:srgbClr val="243746"/>
                </a:solidFill>
                <a:effectLst/>
                <a:uLnTx/>
                <a:uFillTx/>
                <a:ea typeface="+mn-ea"/>
                <a:cs typeface="Arial" pitchFamily="34" charset="0"/>
              </a:endParaRPr>
            </a:p>
          </p:txBody>
        </p:sp>
        <p:sp>
          <p:nvSpPr>
            <p:cNvPr id="81" name="TextBox 80">
              <a:extLst>
                <a:ext uri="{FF2B5EF4-FFF2-40B4-BE49-F238E27FC236}">
                  <a16:creationId xmlns:a16="http://schemas.microsoft.com/office/drawing/2014/main" id="{6BE37205-CC0A-8C2E-2F13-41166AD1A55D}"/>
                </a:ext>
              </a:extLst>
            </p:cNvPr>
            <p:cNvSpPr txBox="1"/>
            <p:nvPr/>
          </p:nvSpPr>
          <p:spPr>
            <a:xfrm>
              <a:off x="4757611" y="5175017"/>
              <a:ext cx="106913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43746"/>
                  </a:solidFill>
                  <a:effectLst/>
                  <a:uLnTx/>
                  <a:uFillTx/>
                  <a:ea typeface="+mn-ea"/>
                  <a:cs typeface="Arial" pitchFamily="34" charset="0"/>
                </a:rPr>
                <a:t>Bergen</a:t>
              </a:r>
              <a:endParaRPr kumimoji="0" lang="en-GB" sz="1100" b="0" i="0" u="none" strike="noStrike" kern="1200" cap="none" spc="0" normalizeH="0" baseline="0" noProof="0" err="1">
                <a:ln>
                  <a:noFill/>
                </a:ln>
                <a:solidFill>
                  <a:srgbClr val="243746"/>
                </a:solidFill>
                <a:effectLst/>
                <a:uLnTx/>
                <a:uFillTx/>
                <a:ea typeface="+mn-ea"/>
                <a:cs typeface="Arial" pitchFamily="34" charset="0"/>
              </a:endParaRPr>
            </a:p>
          </p:txBody>
        </p:sp>
        <p:sp>
          <p:nvSpPr>
            <p:cNvPr id="82" name="TextBox 81">
              <a:extLst>
                <a:ext uri="{FF2B5EF4-FFF2-40B4-BE49-F238E27FC236}">
                  <a16:creationId xmlns:a16="http://schemas.microsoft.com/office/drawing/2014/main" id="{CD7E117B-1E44-D8CC-19E3-E5F1DA942809}"/>
                </a:ext>
              </a:extLst>
            </p:cNvPr>
            <p:cNvSpPr txBox="1"/>
            <p:nvPr/>
          </p:nvSpPr>
          <p:spPr>
            <a:xfrm>
              <a:off x="4620061" y="5615038"/>
              <a:ext cx="106913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243746"/>
                  </a:solidFill>
                  <a:effectLst/>
                  <a:uLnTx/>
                  <a:uFillTx/>
                  <a:ea typeface="+mn-ea"/>
                  <a:cs typeface="Arial" pitchFamily="34" charset="0"/>
                </a:rPr>
                <a:t>Stavanger</a:t>
              </a:r>
              <a:endParaRPr kumimoji="0" lang="en-GB" sz="1100" b="0" i="0" u="none" strike="noStrike" kern="1200" cap="none" spc="0" normalizeH="0" baseline="0" noProof="0" dirty="0">
                <a:ln>
                  <a:noFill/>
                </a:ln>
                <a:solidFill>
                  <a:srgbClr val="243746"/>
                </a:solidFill>
                <a:effectLst/>
                <a:uLnTx/>
                <a:uFillTx/>
                <a:ea typeface="+mn-ea"/>
                <a:cs typeface="Arial" pitchFamily="34" charset="0"/>
              </a:endParaRPr>
            </a:p>
          </p:txBody>
        </p:sp>
      </p:grpSp>
      <p:grpSp>
        <p:nvGrpSpPr>
          <p:cNvPr id="83" name="Group 82">
            <a:extLst>
              <a:ext uri="{FF2B5EF4-FFF2-40B4-BE49-F238E27FC236}">
                <a16:creationId xmlns:a16="http://schemas.microsoft.com/office/drawing/2014/main" id="{642DE0D2-93D6-CAFC-122C-DA67828B50B6}"/>
              </a:ext>
            </a:extLst>
          </p:cNvPr>
          <p:cNvGrpSpPr/>
          <p:nvPr/>
        </p:nvGrpSpPr>
        <p:grpSpPr>
          <a:xfrm>
            <a:off x="694963" y="4641874"/>
            <a:ext cx="1487389" cy="512131"/>
            <a:chOff x="9712228" y="5153353"/>
            <a:chExt cx="1487389" cy="512131"/>
          </a:xfrm>
        </p:grpSpPr>
        <p:sp>
          <p:nvSpPr>
            <p:cNvPr id="84" name="TextBox 83">
              <a:extLst>
                <a:ext uri="{FF2B5EF4-FFF2-40B4-BE49-F238E27FC236}">
                  <a16:creationId xmlns:a16="http://schemas.microsoft.com/office/drawing/2014/main" id="{51FAC3D7-91AF-01B0-FBE6-9C2A87336494}"/>
                </a:ext>
              </a:extLst>
            </p:cNvPr>
            <p:cNvSpPr txBox="1"/>
            <p:nvPr/>
          </p:nvSpPr>
          <p:spPr>
            <a:xfrm>
              <a:off x="9829160" y="5153353"/>
              <a:ext cx="122377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100" dirty="0">
                  <a:solidFill>
                    <a:srgbClr val="333333"/>
                  </a:solidFill>
                  <a:cs typeface="Arial" pitchFamily="34" charset="0"/>
                </a:rPr>
                <a:t>Forsynings</a:t>
              </a:r>
              <a:r>
                <a:rPr kumimoji="0" lang="nb-NO" sz="1100" b="0" i="0" u="none" strike="noStrike" kern="1200" cap="none" spc="0" normalizeH="0" baseline="0" noProof="0" dirty="0">
                  <a:ln>
                    <a:noFill/>
                  </a:ln>
                  <a:solidFill>
                    <a:srgbClr val="333333"/>
                  </a:solidFill>
                  <a:effectLst/>
                  <a:uLnTx/>
                  <a:uFillTx/>
                  <a:ea typeface="+mn-ea"/>
                  <a:cs typeface="Arial" pitchFamily="34" charset="0"/>
                </a:rPr>
                <a:t>base</a:t>
              </a:r>
              <a:endParaRPr kumimoji="0" lang="en-GB" sz="1100" b="0" i="0" u="none" strike="noStrike" kern="1200" cap="none" spc="0" normalizeH="0" baseline="0" noProof="0" dirty="0">
                <a:ln>
                  <a:noFill/>
                </a:ln>
                <a:solidFill>
                  <a:srgbClr val="333333"/>
                </a:solidFill>
                <a:effectLst/>
                <a:uLnTx/>
                <a:uFillTx/>
                <a:ea typeface="+mn-ea"/>
                <a:cs typeface="Arial" pitchFamily="34" charset="0"/>
              </a:endParaRPr>
            </a:p>
          </p:txBody>
        </p:sp>
        <p:sp>
          <p:nvSpPr>
            <p:cNvPr id="85" name="Oval 84">
              <a:extLst>
                <a:ext uri="{FF2B5EF4-FFF2-40B4-BE49-F238E27FC236}">
                  <a16:creationId xmlns:a16="http://schemas.microsoft.com/office/drawing/2014/main" id="{EE517FB9-1973-7CEC-03C6-D168A30B24EF}"/>
                </a:ext>
              </a:extLst>
            </p:cNvPr>
            <p:cNvSpPr/>
            <p:nvPr/>
          </p:nvSpPr>
          <p:spPr>
            <a:xfrm rot="1901459">
              <a:off x="9712228" y="5232332"/>
              <a:ext cx="117739" cy="111856"/>
            </a:xfrm>
            <a:prstGeom prst="ellipse">
              <a:avLst/>
            </a:prstGeom>
            <a:solidFill>
              <a:srgbClr val="FF124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333333"/>
                </a:solidFill>
                <a:effectLst/>
                <a:uLnTx/>
                <a:uFillTx/>
                <a:latin typeface="Arial"/>
                <a:ea typeface="+mn-ea"/>
                <a:cs typeface="Arial"/>
              </a:endParaRPr>
            </a:p>
          </p:txBody>
        </p:sp>
        <p:sp>
          <p:nvSpPr>
            <p:cNvPr id="86" name="TextBox 85">
              <a:extLst>
                <a:ext uri="{FF2B5EF4-FFF2-40B4-BE49-F238E27FC236}">
                  <a16:creationId xmlns:a16="http://schemas.microsoft.com/office/drawing/2014/main" id="{8C2490DF-CC09-6108-4321-CF4864D2F55C}"/>
                </a:ext>
              </a:extLst>
            </p:cNvPr>
            <p:cNvSpPr txBox="1"/>
            <p:nvPr/>
          </p:nvSpPr>
          <p:spPr>
            <a:xfrm>
              <a:off x="9829160" y="5403874"/>
              <a:ext cx="137045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333333"/>
                  </a:solidFill>
                  <a:effectLst/>
                  <a:uLnTx/>
                  <a:uFillTx/>
                  <a:ea typeface="+mn-ea"/>
                  <a:cs typeface="Arial" pitchFamily="34" charset="0"/>
                </a:rPr>
                <a:t>Helikopterterminal</a:t>
              </a:r>
              <a:endParaRPr kumimoji="0" lang="en-GB" sz="1100" b="0" i="0" u="none" strike="noStrike" kern="1200" cap="none" spc="0" normalizeH="0" baseline="0" noProof="0" dirty="0">
                <a:ln>
                  <a:noFill/>
                </a:ln>
                <a:solidFill>
                  <a:srgbClr val="333333"/>
                </a:solidFill>
                <a:effectLst/>
                <a:uLnTx/>
                <a:uFillTx/>
                <a:ea typeface="+mn-ea"/>
                <a:cs typeface="Arial" pitchFamily="34" charset="0"/>
              </a:endParaRPr>
            </a:p>
          </p:txBody>
        </p:sp>
        <p:sp>
          <p:nvSpPr>
            <p:cNvPr id="87" name="Oval 86">
              <a:extLst>
                <a:ext uri="{FF2B5EF4-FFF2-40B4-BE49-F238E27FC236}">
                  <a16:creationId xmlns:a16="http://schemas.microsoft.com/office/drawing/2014/main" id="{B75EAEBB-7A5B-84B3-D1B2-C0CAC7EACD90}"/>
                </a:ext>
              </a:extLst>
            </p:cNvPr>
            <p:cNvSpPr/>
            <p:nvPr/>
          </p:nvSpPr>
          <p:spPr>
            <a:xfrm rot="1901459">
              <a:off x="9712228" y="5482853"/>
              <a:ext cx="117739" cy="111856"/>
            </a:xfrm>
            <a:prstGeom prst="ellipse">
              <a:avLst/>
            </a:prstGeom>
            <a:solidFill>
              <a:srgbClr val="7D002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333333"/>
                </a:solidFill>
                <a:effectLst/>
                <a:uLnTx/>
                <a:uFillTx/>
                <a:latin typeface="Arial"/>
                <a:ea typeface="+mn-ea"/>
                <a:cs typeface="Arial"/>
              </a:endParaRPr>
            </a:p>
          </p:txBody>
        </p:sp>
      </p:grpSp>
      <p:grpSp>
        <p:nvGrpSpPr>
          <p:cNvPr id="136" name="Group 135">
            <a:extLst>
              <a:ext uri="{FF2B5EF4-FFF2-40B4-BE49-F238E27FC236}">
                <a16:creationId xmlns:a16="http://schemas.microsoft.com/office/drawing/2014/main" id="{4FD5F4AC-22F5-6CC4-B498-FBD6DE132440}"/>
              </a:ext>
            </a:extLst>
          </p:cNvPr>
          <p:cNvGrpSpPr/>
          <p:nvPr/>
        </p:nvGrpSpPr>
        <p:grpSpPr>
          <a:xfrm>
            <a:off x="5824212" y="2116011"/>
            <a:ext cx="1750510" cy="1750510"/>
            <a:chOff x="5169167" y="-763927"/>
            <a:chExt cx="1940798" cy="1940798"/>
          </a:xfrm>
        </p:grpSpPr>
        <p:sp>
          <p:nvSpPr>
            <p:cNvPr id="137" name="Oval 136">
              <a:extLst>
                <a:ext uri="{FF2B5EF4-FFF2-40B4-BE49-F238E27FC236}">
                  <a16:creationId xmlns:a16="http://schemas.microsoft.com/office/drawing/2014/main" id="{579E74A7-3075-54CF-1CD4-7BF8E9364A9A}"/>
                </a:ext>
              </a:extLst>
            </p:cNvPr>
            <p:cNvSpPr/>
            <p:nvPr/>
          </p:nvSpPr>
          <p:spPr>
            <a:xfrm>
              <a:off x="5169167" y="-763927"/>
              <a:ext cx="1940798" cy="1940798"/>
            </a:xfrm>
            <a:prstGeom prst="ellipse">
              <a:avLst/>
            </a:prstGeom>
            <a:noFill/>
            <a:ln w="127000">
              <a:solidFill>
                <a:srgbClr val="D5E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138" name="Oval 137">
              <a:extLst>
                <a:ext uri="{FF2B5EF4-FFF2-40B4-BE49-F238E27FC236}">
                  <a16:creationId xmlns:a16="http://schemas.microsoft.com/office/drawing/2014/main" id="{932C87BD-7B9C-40B4-3378-810769829597}"/>
                </a:ext>
              </a:extLst>
            </p:cNvPr>
            <p:cNvSpPr/>
            <p:nvPr/>
          </p:nvSpPr>
          <p:spPr>
            <a:xfrm>
              <a:off x="5169167" y="-763927"/>
              <a:ext cx="1940798" cy="1940798"/>
            </a:xfrm>
            <a:prstGeom prst="ellipse">
              <a:avLst/>
            </a:prstGeom>
            <a:solidFill>
              <a:srgbClr val="EAF4F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grpSp>
      <p:grpSp>
        <p:nvGrpSpPr>
          <p:cNvPr id="139" name="Group 138">
            <a:extLst>
              <a:ext uri="{FF2B5EF4-FFF2-40B4-BE49-F238E27FC236}">
                <a16:creationId xmlns:a16="http://schemas.microsoft.com/office/drawing/2014/main" id="{C938FE52-54F0-FBF7-97B9-0D630D15BEDF}"/>
              </a:ext>
            </a:extLst>
          </p:cNvPr>
          <p:cNvGrpSpPr/>
          <p:nvPr/>
        </p:nvGrpSpPr>
        <p:grpSpPr>
          <a:xfrm>
            <a:off x="5965448" y="2725254"/>
            <a:ext cx="753933" cy="539571"/>
            <a:chOff x="7466195" y="-1552441"/>
            <a:chExt cx="1105278" cy="791020"/>
          </a:xfrm>
        </p:grpSpPr>
        <p:sp>
          <p:nvSpPr>
            <p:cNvPr id="140" name="Freeform 110">
              <a:extLst>
                <a:ext uri="{FF2B5EF4-FFF2-40B4-BE49-F238E27FC236}">
                  <a16:creationId xmlns:a16="http://schemas.microsoft.com/office/drawing/2014/main" id="{3BB2F9C8-0EED-E7EB-F6D3-70A1DABFFAC6}"/>
                </a:ext>
              </a:extLst>
            </p:cNvPr>
            <p:cNvSpPr>
              <a:spLocks/>
            </p:cNvSpPr>
            <p:nvPr/>
          </p:nvSpPr>
          <p:spPr bwMode="auto">
            <a:xfrm>
              <a:off x="7466196" y="-807323"/>
              <a:ext cx="1105277" cy="45902"/>
            </a:xfrm>
            <a:custGeom>
              <a:avLst/>
              <a:gdLst>
                <a:gd name="T0" fmla="*/ 530 w 530"/>
                <a:gd name="T1" fmla="*/ 18 h 18"/>
                <a:gd name="T2" fmla="*/ 467 w 530"/>
                <a:gd name="T3" fmla="*/ 0 h 18"/>
                <a:gd name="T4" fmla="*/ 464 w 530"/>
                <a:gd name="T5" fmla="*/ 0 h 18"/>
                <a:gd name="T6" fmla="*/ 401 w 530"/>
                <a:gd name="T7" fmla="*/ 18 h 18"/>
                <a:gd name="T8" fmla="*/ 395 w 530"/>
                <a:gd name="T9" fmla="*/ 18 h 18"/>
                <a:gd name="T10" fmla="*/ 331 w 530"/>
                <a:gd name="T11" fmla="*/ 0 h 18"/>
                <a:gd name="T12" fmla="*/ 329 w 530"/>
                <a:gd name="T13" fmla="*/ 0 h 18"/>
                <a:gd name="T14" fmla="*/ 266 w 530"/>
                <a:gd name="T15" fmla="*/ 18 h 18"/>
                <a:gd name="T16" fmla="*/ 265 w 530"/>
                <a:gd name="T17" fmla="*/ 18 h 18"/>
                <a:gd name="T18" fmla="*/ 201 w 530"/>
                <a:gd name="T19" fmla="*/ 0 h 18"/>
                <a:gd name="T20" fmla="*/ 199 w 530"/>
                <a:gd name="T21" fmla="*/ 0 h 18"/>
                <a:gd name="T22" fmla="*/ 135 w 530"/>
                <a:gd name="T23" fmla="*/ 18 h 18"/>
                <a:gd name="T24" fmla="*/ 129 w 530"/>
                <a:gd name="T25" fmla="*/ 18 h 18"/>
                <a:gd name="T26" fmla="*/ 66 w 530"/>
                <a:gd name="T27" fmla="*/ 0 h 18"/>
                <a:gd name="T28" fmla="*/ 63 w 530"/>
                <a:gd name="T29" fmla="*/ 0 h 18"/>
                <a:gd name="T30" fmla="*/ 0 w 530"/>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0" h="18">
                  <a:moveTo>
                    <a:pt x="530" y="18"/>
                  </a:moveTo>
                  <a:cubicBezTo>
                    <a:pt x="498" y="18"/>
                    <a:pt x="498" y="0"/>
                    <a:pt x="467" y="0"/>
                  </a:cubicBezTo>
                  <a:cubicBezTo>
                    <a:pt x="464" y="0"/>
                    <a:pt x="464" y="0"/>
                    <a:pt x="464" y="0"/>
                  </a:cubicBezTo>
                  <a:cubicBezTo>
                    <a:pt x="433" y="0"/>
                    <a:pt x="434" y="18"/>
                    <a:pt x="401" y="18"/>
                  </a:cubicBezTo>
                  <a:cubicBezTo>
                    <a:pt x="395" y="18"/>
                    <a:pt x="395" y="18"/>
                    <a:pt x="395" y="18"/>
                  </a:cubicBezTo>
                  <a:cubicBezTo>
                    <a:pt x="362" y="18"/>
                    <a:pt x="363" y="0"/>
                    <a:pt x="331" y="0"/>
                  </a:cubicBezTo>
                  <a:cubicBezTo>
                    <a:pt x="329" y="0"/>
                    <a:pt x="329" y="0"/>
                    <a:pt x="329" y="0"/>
                  </a:cubicBezTo>
                  <a:cubicBezTo>
                    <a:pt x="298" y="0"/>
                    <a:pt x="298" y="18"/>
                    <a:pt x="266" y="18"/>
                  </a:cubicBezTo>
                  <a:cubicBezTo>
                    <a:pt x="265" y="18"/>
                    <a:pt x="265" y="18"/>
                    <a:pt x="265" y="18"/>
                  </a:cubicBezTo>
                  <a:cubicBezTo>
                    <a:pt x="232" y="18"/>
                    <a:pt x="233" y="0"/>
                    <a:pt x="201" y="0"/>
                  </a:cubicBezTo>
                  <a:cubicBezTo>
                    <a:pt x="199" y="0"/>
                    <a:pt x="199" y="0"/>
                    <a:pt x="199" y="0"/>
                  </a:cubicBezTo>
                  <a:cubicBezTo>
                    <a:pt x="167" y="0"/>
                    <a:pt x="168" y="18"/>
                    <a:pt x="135" y="18"/>
                  </a:cubicBezTo>
                  <a:cubicBezTo>
                    <a:pt x="129" y="18"/>
                    <a:pt x="129" y="18"/>
                    <a:pt x="129" y="18"/>
                  </a:cubicBezTo>
                  <a:cubicBezTo>
                    <a:pt x="97" y="18"/>
                    <a:pt x="97" y="0"/>
                    <a:pt x="66" y="0"/>
                  </a:cubicBezTo>
                  <a:cubicBezTo>
                    <a:pt x="63" y="0"/>
                    <a:pt x="63" y="0"/>
                    <a:pt x="63" y="0"/>
                  </a:cubicBezTo>
                  <a:cubicBezTo>
                    <a:pt x="32" y="0"/>
                    <a:pt x="33" y="18"/>
                    <a:pt x="0" y="18"/>
                  </a:cubicBezTo>
                </a:path>
              </a:pathLst>
            </a:custGeom>
            <a:noFill/>
            <a:ln w="3175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41" name="Freeform 111">
              <a:extLst>
                <a:ext uri="{FF2B5EF4-FFF2-40B4-BE49-F238E27FC236}">
                  <a16:creationId xmlns:a16="http://schemas.microsoft.com/office/drawing/2014/main" id="{0A6D2184-3D9A-6B78-30F2-2DAC0DEB4A4C}"/>
                </a:ext>
              </a:extLst>
            </p:cNvPr>
            <p:cNvSpPr>
              <a:spLocks/>
            </p:cNvSpPr>
            <p:nvPr/>
          </p:nvSpPr>
          <p:spPr bwMode="auto">
            <a:xfrm>
              <a:off x="7466195" y="-1195509"/>
              <a:ext cx="971497" cy="396881"/>
            </a:xfrm>
            <a:custGeom>
              <a:avLst/>
              <a:gdLst>
                <a:gd name="T0" fmla="*/ 88 w 381"/>
                <a:gd name="T1" fmla="*/ 187 h 187"/>
                <a:gd name="T2" fmla="*/ 75 w 381"/>
                <a:gd name="T3" fmla="*/ 128 h 187"/>
                <a:gd name="T4" fmla="*/ 0 w 381"/>
                <a:gd name="T5" fmla="*/ 44 h 187"/>
                <a:gd name="T6" fmla="*/ 250 w 381"/>
                <a:gd name="T7" fmla="*/ 77 h 187"/>
                <a:gd name="T8" fmla="*/ 359 w 381"/>
                <a:gd name="T9" fmla="*/ 126 h 187"/>
                <a:gd name="T10" fmla="*/ 359 w 381"/>
                <a:gd name="T11" fmla="*/ 103 h 187"/>
                <a:gd name="T12" fmla="*/ 381 w 381"/>
                <a:gd name="T13" fmla="*/ 126 h 187"/>
                <a:gd name="T14" fmla="*/ 381 w 381"/>
                <a:gd name="T15" fmla="*/ 154 h 187"/>
                <a:gd name="T16" fmla="*/ 371 w 381"/>
                <a:gd name="T17" fmla="*/ 182 h 187"/>
                <a:gd name="connsiteX0" fmla="*/ 2310 w 10000"/>
                <a:gd name="connsiteY0" fmla="*/ 8317 h 8317"/>
                <a:gd name="connsiteX1" fmla="*/ 1969 w 10000"/>
                <a:gd name="connsiteY1" fmla="*/ 5162 h 8317"/>
                <a:gd name="connsiteX2" fmla="*/ 0 w 10000"/>
                <a:gd name="connsiteY2" fmla="*/ 670 h 8317"/>
                <a:gd name="connsiteX3" fmla="*/ 6562 w 10000"/>
                <a:gd name="connsiteY3" fmla="*/ 2435 h 8317"/>
                <a:gd name="connsiteX4" fmla="*/ 9423 w 10000"/>
                <a:gd name="connsiteY4" fmla="*/ 5055 h 8317"/>
                <a:gd name="connsiteX5" fmla="*/ 10000 w 10000"/>
                <a:gd name="connsiteY5" fmla="*/ 5055 h 8317"/>
                <a:gd name="connsiteX6" fmla="*/ 10000 w 10000"/>
                <a:gd name="connsiteY6" fmla="*/ 6552 h 8317"/>
                <a:gd name="connsiteX7" fmla="*/ 9738 w 10000"/>
                <a:gd name="connsiteY7" fmla="*/ 8050 h 8317"/>
                <a:gd name="connsiteX0" fmla="*/ 2310 w 10000"/>
                <a:gd name="connsiteY0" fmla="*/ 10000 h 10000"/>
                <a:gd name="connsiteX1" fmla="*/ 1969 w 10000"/>
                <a:gd name="connsiteY1" fmla="*/ 6207 h 10000"/>
                <a:gd name="connsiteX2" fmla="*/ 0 w 10000"/>
                <a:gd name="connsiteY2" fmla="*/ 806 h 10000"/>
                <a:gd name="connsiteX3" fmla="*/ 6562 w 10000"/>
                <a:gd name="connsiteY3" fmla="*/ 2928 h 10000"/>
                <a:gd name="connsiteX4" fmla="*/ 9423 w 10000"/>
                <a:gd name="connsiteY4" fmla="*/ 6078 h 10000"/>
                <a:gd name="connsiteX5" fmla="*/ 10000 w 10000"/>
                <a:gd name="connsiteY5" fmla="*/ 6798 h 10000"/>
                <a:gd name="connsiteX6" fmla="*/ 10000 w 10000"/>
                <a:gd name="connsiteY6" fmla="*/ 7878 h 10000"/>
                <a:gd name="connsiteX7" fmla="*/ 9738 w 10000"/>
                <a:gd name="connsiteY7" fmla="*/ 967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2310" y="10000"/>
                  </a:moveTo>
                  <a:cubicBezTo>
                    <a:pt x="2310" y="10000"/>
                    <a:pt x="2493" y="7428"/>
                    <a:pt x="1969" y="6207"/>
                  </a:cubicBezTo>
                  <a:cubicBezTo>
                    <a:pt x="1444" y="4985"/>
                    <a:pt x="0" y="806"/>
                    <a:pt x="0" y="806"/>
                  </a:cubicBezTo>
                  <a:cubicBezTo>
                    <a:pt x="0" y="806"/>
                    <a:pt x="2703" y="-2024"/>
                    <a:pt x="6562" y="2928"/>
                  </a:cubicBezTo>
                  <a:cubicBezTo>
                    <a:pt x="7139" y="3635"/>
                    <a:pt x="8850" y="5433"/>
                    <a:pt x="9423" y="6078"/>
                  </a:cubicBezTo>
                  <a:cubicBezTo>
                    <a:pt x="9996" y="6723"/>
                    <a:pt x="9808" y="6558"/>
                    <a:pt x="10000" y="6798"/>
                  </a:cubicBezTo>
                  <a:lnTo>
                    <a:pt x="10000" y="7878"/>
                  </a:lnTo>
                  <a:cubicBezTo>
                    <a:pt x="10000" y="7878"/>
                    <a:pt x="10000" y="9614"/>
                    <a:pt x="9738" y="9679"/>
                  </a:cubicBezTo>
                </a:path>
              </a:pathLst>
            </a:custGeom>
            <a:noFill/>
            <a:ln w="3175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42" name="Line 112">
              <a:extLst>
                <a:ext uri="{FF2B5EF4-FFF2-40B4-BE49-F238E27FC236}">
                  <a16:creationId xmlns:a16="http://schemas.microsoft.com/office/drawing/2014/main" id="{CE45C6B1-8D4F-AE03-52C9-C12C54FF1597}"/>
                </a:ext>
              </a:extLst>
            </p:cNvPr>
            <p:cNvSpPr>
              <a:spLocks noChangeShapeType="1"/>
            </p:cNvSpPr>
            <p:nvPr/>
          </p:nvSpPr>
          <p:spPr bwMode="auto">
            <a:xfrm flipV="1">
              <a:off x="7968103" y="-1552441"/>
              <a:ext cx="0" cy="219585"/>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43" name="Line 113">
              <a:extLst>
                <a:ext uri="{FF2B5EF4-FFF2-40B4-BE49-F238E27FC236}">
                  <a16:creationId xmlns:a16="http://schemas.microsoft.com/office/drawing/2014/main" id="{C1D9E40A-53CA-6219-3A0D-5F90DAC871D0}"/>
                </a:ext>
              </a:extLst>
            </p:cNvPr>
            <p:cNvSpPr>
              <a:spLocks noChangeShapeType="1"/>
            </p:cNvSpPr>
            <p:nvPr/>
          </p:nvSpPr>
          <p:spPr bwMode="auto">
            <a:xfrm flipV="1">
              <a:off x="7914871" y="-1508715"/>
              <a:ext cx="107417" cy="10456"/>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44" name="Line 114">
              <a:extLst>
                <a:ext uri="{FF2B5EF4-FFF2-40B4-BE49-F238E27FC236}">
                  <a16:creationId xmlns:a16="http://schemas.microsoft.com/office/drawing/2014/main" id="{258FD7B8-8D0F-1B46-F7C8-03BDA5E9AFAD}"/>
                </a:ext>
              </a:extLst>
            </p:cNvPr>
            <p:cNvSpPr>
              <a:spLocks noChangeShapeType="1"/>
            </p:cNvSpPr>
            <p:nvPr/>
          </p:nvSpPr>
          <p:spPr bwMode="auto">
            <a:xfrm flipV="1">
              <a:off x="7843577" y="-1449778"/>
              <a:ext cx="250004" cy="18061"/>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45" name="Freeform 115">
              <a:extLst>
                <a:ext uri="{FF2B5EF4-FFF2-40B4-BE49-F238E27FC236}">
                  <a16:creationId xmlns:a16="http://schemas.microsoft.com/office/drawing/2014/main" id="{F72E37F2-DA81-72D4-B5CA-47797A98C86F}"/>
                </a:ext>
              </a:extLst>
            </p:cNvPr>
            <p:cNvSpPr>
              <a:spLocks/>
            </p:cNvSpPr>
            <p:nvPr/>
          </p:nvSpPr>
          <p:spPr bwMode="auto">
            <a:xfrm>
              <a:off x="7739012" y="-1325251"/>
              <a:ext cx="540883" cy="302286"/>
            </a:xfrm>
            <a:custGeom>
              <a:avLst/>
              <a:gdLst>
                <a:gd name="T0" fmla="*/ 10 w 212"/>
                <a:gd name="T1" fmla="*/ 53 h 118"/>
                <a:gd name="T2" fmla="*/ 0 w 212"/>
                <a:gd name="T3" fmla="*/ 23 h 118"/>
                <a:gd name="T4" fmla="*/ 38 w 212"/>
                <a:gd name="T5" fmla="*/ 20 h 118"/>
                <a:gd name="T6" fmla="*/ 89 w 212"/>
                <a:gd name="T7" fmla="*/ 2 h 118"/>
                <a:gd name="T8" fmla="*/ 164 w 212"/>
                <a:gd name="T9" fmla="*/ 9 h 118"/>
                <a:gd name="T10" fmla="*/ 201 w 212"/>
                <a:gd name="T11" fmla="*/ 6 h 118"/>
                <a:gd name="T12" fmla="*/ 212 w 212"/>
                <a:gd name="T13" fmla="*/ 18 h 118"/>
                <a:gd name="T14" fmla="*/ 206 w 212"/>
                <a:gd name="T15" fmla="*/ 40 h 118"/>
                <a:gd name="T16" fmla="*/ 189 w 212"/>
                <a:gd name="T17" fmla="*/ 50 h 118"/>
                <a:gd name="T18" fmla="*/ 189 w 212"/>
                <a:gd name="T1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118">
                  <a:moveTo>
                    <a:pt x="10" y="53"/>
                  </a:moveTo>
                  <a:cubicBezTo>
                    <a:pt x="0" y="23"/>
                    <a:pt x="0" y="23"/>
                    <a:pt x="0" y="23"/>
                  </a:cubicBezTo>
                  <a:cubicBezTo>
                    <a:pt x="38" y="20"/>
                    <a:pt x="38" y="20"/>
                    <a:pt x="38" y="20"/>
                  </a:cubicBezTo>
                  <a:cubicBezTo>
                    <a:pt x="38" y="20"/>
                    <a:pt x="44" y="4"/>
                    <a:pt x="89" y="2"/>
                  </a:cubicBezTo>
                  <a:cubicBezTo>
                    <a:pt x="135" y="0"/>
                    <a:pt x="164" y="9"/>
                    <a:pt x="164" y="9"/>
                  </a:cubicBezTo>
                  <a:cubicBezTo>
                    <a:pt x="201" y="6"/>
                    <a:pt x="201" y="6"/>
                    <a:pt x="201" y="6"/>
                  </a:cubicBezTo>
                  <a:cubicBezTo>
                    <a:pt x="212" y="18"/>
                    <a:pt x="212" y="18"/>
                    <a:pt x="212" y="18"/>
                  </a:cubicBezTo>
                  <a:cubicBezTo>
                    <a:pt x="206" y="40"/>
                    <a:pt x="206" y="40"/>
                    <a:pt x="206" y="40"/>
                  </a:cubicBezTo>
                  <a:cubicBezTo>
                    <a:pt x="189" y="50"/>
                    <a:pt x="189" y="50"/>
                    <a:pt x="189" y="50"/>
                  </a:cubicBezTo>
                  <a:cubicBezTo>
                    <a:pt x="189" y="118"/>
                    <a:pt x="189" y="118"/>
                    <a:pt x="189" y="118"/>
                  </a:cubicBezTo>
                </a:path>
              </a:pathLst>
            </a:custGeom>
            <a:noFill/>
            <a:ln w="3175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46" name="Line 116">
              <a:extLst>
                <a:ext uri="{FF2B5EF4-FFF2-40B4-BE49-F238E27FC236}">
                  <a16:creationId xmlns:a16="http://schemas.microsoft.com/office/drawing/2014/main" id="{561ABCAA-A4AD-0E6B-5F62-8C1D3DCBF429}"/>
                </a:ext>
              </a:extLst>
            </p:cNvPr>
            <p:cNvSpPr>
              <a:spLocks noChangeShapeType="1"/>
            </p:cNvSpPr>
            <p:nvPr/>
          </p:nvSpPr>
          <p:spPr bwMode="auto">
            <a:xfrm flipV="1">
              <a:off x="7823614" y="-1227341"/>
              <a:ext cx="32319" cy="1901"/>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47" name="Line 117">
              <a:extLst>
                <a:ext uri="{FF2B5EF4-FFF2-40B4-BE49-F238E27FC236}">
                  <a16:creationId xmlns:a16="http://schemas.microsoft.com/office/drawing/2014/main" id="{21DA9599-3008-0A6C-F55A-B974232F4970}"/>
                </a:ext>
              </a:extLst>
            </p:cNvPr>
            <p:cNvSpPr>
              <a:spLocks noChangeShapeType="1"/>
            </p:cNvSpPr>
            <p:nvPr/>
          </p:nvSpPr>
          <p:spPr bwMode="auto">
            <a:xfrm flipV="1">
              <a:off x="7910118" y="-1251106"/>
              <a:ext cx="30419" cy="2852"/>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48" name="Line 118">
              <a:extLst>
                <a:ext uri="{FF2B5EF4-FFF2-40B4-BE49-F238E27FC236}">
                  <a16:creationId xmlns:a16="http://schemas.microsoft.com/office/drawing/2014/main" id="{32145993-E897-A114-0220-28379C65EA2F}"/>
                </a:ext>
              </a:extLst>
            </p:cNvPr>
            <p:cNvSpPr>
              <a:spLocks noChangeShapeType="1"/>
            </p:cNvSpPr>
            <p:nvPr/>
          </p:nvSpPr>
          <p:spPr bwMode="auto">
            <a:xfrm>
              <a:off x="7999473" y="-1253007"/>
              <a:ext cx="30419" cy="0"/>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49" name="Line 119">
              <a:extLst>
                <a:ext uri="{FF2B5EF4-FFF2-40B4-BE49-F238E27FC236}">
                  <a16:creationId xmlns:a16="http://schemas.microsoft.com/office/drawing/2014/main" id="{9F978D25-3542-5160-81AB-5CAEA96ABAF6}"/>
                </a:ext>
              </a:extLst>
            </p:cNvPr>
            <p:cNvSpPr>
              <a:spLocks noChangeShapeType="1"/>
            </p:cNvSpPr>
            <p:nvPr/>
          </p:nvSpPr>
          <p:spPr bwMode="auto">
            <a:xfrm>
              <a:off x="8087877" y="-1251106"/>
              <a:ext cx="33271" cy="2852"/>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50" name="Line 120">
              <a:extLst>
                <a:ext uri="{FF2B5EF4-FFF2-40B4-BE49-F238E27FC236}">
                  <a16:creationId xmlns:a16="http://schemas.microsoft.com/office/drawing/2014/main" id="{609B680B-15FA-9CA6-0733-007AF5365047}"/>
                </a:ext>
              </a:extLst>
            </p:cNvPr>
            <p:cNvSpPr>
              <a:spLocks noChangeShapeType="1"/>
            </p:cNvSpPr>
            <p:nvPr/>
          </p:nvSpPr>
          <p:spPr bwMode="auto">
            <a:xfrm>
              <a:off x="8177232" y="-1242551"/>
              <a:ext cx="33271" cy="1901"/>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grpSp>
      <p:grpSp>
        <p:nvGrpSpPr>
          <p:cNvPr id="151" name="Group 150">
            <a:extLst>
              <a:ext uri="{FF2B5EF4-FFF2-40B4-BE49-F238E27FC236}">
                <a16:creationId xmlns:a16="http://schemas.microsoft.com/office/drawing/2014/main" id="{E1EAF60B-90BB-F0F4-0794-83955B97E56E}"/>
              </a:ext>
            </a:extLst>
          </p:cNvPr>
          <p:cNvGrpSpPr/>
          <p:nvPr/>
        </p:nvGrpSpPr>
        <p:grpSpPr>
          <a:xfrm>
            <a:off x="6728489" y="2725254"/>
            <a:ext cx="753933" cy="539571"/>
            <a:chOff x="7466195" y="-1552441"/>
            <a:chExt cx="1105278" cy="791020"/>
          </a:xfrm>
        </p:grpSpPr>
        <p:sp>
          <p:nvSpPr>
            <p:cNvPr id="152" name="Freeform 110">
              <a:extLst>
                <a:ext uri="{FF2B5EF4-FFF2-40B4-BE49-F238E27FC236}">
                  <a16:creationId xmlns:a16="http://schemas.microsoft.com/office/drawing/2014/main" id="{69FE537A-233C-141D-661E-600BDA14E9F2}"/>
                </a:ext>
              </a:extLst>
            </p:cNvPr>
            <p:cNvSpPr>
              <a:spLocks/>
            </p:cNvSpPr>
            <p:nvPr/>
          </p:nvSpPr>
          <p:spPr bwMode="auto">
            <a:xfrm>
              <a:off x="7466196" y="-807323"/>
              <a:ext cx="1105277" cy="45902"/>
            </a:xfrm>
            <a:custGeom>
              <a:avLst/>
              <a:gdLst>
                <a:gd name="T0" fmla="*/ 530 w 530"/>
                <a:gd name="T1" fmla="*/ 18 h 18"/>
                <a:gd name="T2" fmla="*/ 467 w 530"/>
                <a:gd name="T3" fmla="*/ 0 h 18"/>
                <a:gd name="T4" fmla="*/ 464 w 530"/>
                <a:gd name="T5" fmla="*/ 0 h 18"/>
                <a:gd name="T6" fmla="*/ 401 w 530"/>
                <a:gd name="T7" fmla="*/ 18 h 18"/>
                <a:gd name="T8" fmla="*/ 395 w 530"/>
                <a:gd name="T9" fmla="*/ 18 h 18"/>
                <a:gd name="T10" fmla="*/ 331 w 530"/>
                <a:gd name="T11" fmla="*/ 0 h 18"/>
                <a:gd name="T12" fmla="*/ 329 w 530"/>
                <a:gd name="T13" fmla="*/ 0 h 18"/>
                <a:gd name="T14" fmla="*/ 266 w 530"/>
                <a:gd name="T15" fmla="*/ 18 h 18"/>
                <a:gd name="T16" fmla="*/ 265 w 530"/>
                <a:gd name="T17" fmla="*/ 18 h 18"/>
                <a:gd name="T18" fmla="*/ 201 w 530"/>
                <a:gd name="T19" fmla="*/ 0 h 18"/>
                <a:gd name="T20" fmla="*/ 199 w 530"/>
                <a:gd name="T21" fmla="*/ 0 h 18"/>
                <a:gd name="T22" fmla="*/ 135 w 530"/>
                <a:gd name="T23" fmla="*/ 18 h 18"/>
                <a:gd name="T24" fmla="*/ 129 w 530"/>
                <a:gd name="T25" fmla="*/ 18 h 18"/>
                <a:gd name="T26" fmla="*/ 66 w 530"/>
                <a:gd name="T27" fmla="*/ 0 h 18"/>
                <a:gd name="T28" fmla="*/ 63 w 530"/>
                <a:gd name="T29" fmla="*/ 0 h 18"/>
                <a:gd name="T30" fmla="*/ 0 w 530"/>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0" h="18">
                  <a:moveTo>
                    <a:pt x="530" y="18"/>
                  </a:moveTo>
                  <a:cubicBezTo>
                    <a:pt x="498" y="18"/>
                    <a:pt x="498" y="0"/>
                    <a:pt x="467" y="0"/>
                  </a:cubicBezTo>
                  <a:cubicBezTo>
                    <a:pt x="464" y="0"/>
                    <a:pt x="464" y="0"/>
                    <a:pt x="464" y="0"/>
                  </a:cubicBezTo>
                  <a:cubicBezTo>
                    <a:pt x="433" y="0"/>
                    <a:pt x="434" y="18"/>
                    <a:pt x="401" y="18"/>
                  </a:cubicBezTo>
                  <a:cubicBezTo>
                    <a:pt x="395" y="18"/>
                    <a:pt x="395" y="18"/>
                    <a:pt x="395" y="18"/>
                  </a:cubicBezTo>
                  <a:cubicBezTo>
                    <a:pt x="362" y="18"/>
                    <a:pt x="363" y="0"/>
                    <a:pt x="331" y="0"/>
                  </a:cubicBezTo>
                  <a:cubicBezTo>
                    <a:pt x="329" y="0"/>
                    <a:pt x="329" y="0"/>
                    <a:pt x="329" y="0"/>
                  </a:cubicBezTo>
                  <a:cubicBezTo>
                    <a:pt x="298" y="0"/>
                    <a:pt x="298" y="18"/>
                    <a:pt x="266" y="18"/>
                  </a:cubicBezTo>
                  <a:cubicBezTo>
                    <a:pt x="265" y="18"/>
                    <a:pt x="265" y="18"/>
                    <a:pt x="265" y="18"/>
                  </a:cubicBezTo>
                  <a:cubicBezTo>
                    <a:pt x="232" y="18"/>
                    <a:pt x="233" y="0"/>
                    <a:pt x="201" y="0"/>
                  </a:cubicBezTo>
                  <a:cubicBezTo>
                    <a:pt x="199" y="0"/>
                    <a:pt x="199" y="0"/>
                    <a:pt x="199" y="0"/>
                  </a:cubicBezTo>
                  <a:cubicBezTo>
                    <a:pt x="167" y="0"/>
                    <a:pt x="168" y="18"/>
                    <a:pt x="135" y="18"/>
                  </a:cubicBezTo>
                  <a:cubicBezTo>
                    <a:pt x="129" y="18"/>
                    <a:pt x="129" y="18"/>
                    <a:pt x="129" y="18"/>
                  </a:cubicBezTo>
                  <a:cubicBezTo>
                    <a:pt x="97" y="18"/>
                    <a:pt x="97" y="0"/>
                    <a:pt x="66" y="0"/>
                  </a:cubicBezTo>
                  <a:cubicBezTo>
                    <a:pt x="63" y="0"/>
                    <a:pt x="63" y="0"/>
                    <a:pt x="63" y="0"/>
                  </a:cubicBezTo>
                  <a:cubicBezTo>
                    <a:pt x="32" y="0"/>
                    <a:pt x="33" y="18"/>
                    <a:pt x="0" y="18"/>
                  </a:cubicBezTo>
                </a:path>
              </a:pathLst>
            </a:custGeom>
            <a:noFill/>
            <a:ln w="3175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53" name="Freeform 111">
              <a:extLst>
                <a:ext uri="{FF2B5EF4-FFF2-40B4-BE49-F238E27FC236}">
                  <a16:creationId xmlns:a16="http://schemas.microsoft.com/office/drawing/2014/main" id="{3004C59D-2E2C-2939-09A2-73560888CBCF}"/>
                </a:ext>
              </a:extLst>
            </p:cNvPr>
            <p:cNvSpPr>
              <a:spLocks/>
            </p:cNvSpPr>
            <p:nvPr/>
          </p:nvSpPr>
          <p:spPr bwMode="auto">
            <a:xfrm>
              <a:off x="7466195" y="-1195509"/>
              <a:ext cx="971497" cy="396881"/>
            </a:xfrm>
            <a:custGeom>
              <a:avLst/>
              <a:gdLst>
                <a:gd name="T0" fmla="*/ 88 w 381"/>
                <a:gd name="T1" fmla="*/ 187 h 187"/>
                <a:gd name="T2" fmla="*/ 75 w 381"/>
                <a:gd name="T3" fmla="*/ 128 h 187"/>
                <a:gd name="T4" fmla="*/ 0 w 381"/>
                <a:gd name="T5" fmla="*/ 44 h 187"/>
                <a:gd name="T6" fmla="*/ 250 w 381"/>
                <a:gd name="T7" fmla="*/ 77 h 187"/>
                <a:gd name="T8" fmla="*/ 359 w 381"/>
                <a:gd name="T9" fmla="*/ 126 h 187"/>
                <a:gd name="T10" fmla="*/ 359 w 381"/>
                <a:gd name="T11" fmla="*/ 103 h 187"/>
                <a:gd name="T12" fmla="*/ 381 w 381"/>
                <a:gd name="T13" fmla="*/ 126 h 187"/>
                <a:gd name="T14" fmla="*/ 381 w 381"/>
                <a:gd name="T15" fmla="*/ 154 h 187"/>
                <a:gd name="T16" fmla="*/ 371 w 381"/>
                <a:gd name="T17" fmla="*/ 182 h 187"/>
                <a:gd name="connsiteX0" fmla="*/ 2310 w 10000"/>
                <a:gd name="connsiteY0" fmla="*/ 8317 h 8317"/>
                <a:gd name="connsiteX1" fmla="*/ 1969 w 10000"/>
                <a:gd name="connsiteY1" fmla="*/ 5162 h 8317"/>
                <a:gd name="connsiteX2" fmla="*/ 0 w 10000"/>
                <a:gd name="connsiteY2" fmla="*/ 670 h 8317"/>
                <a:gd name="connsiteX3" fmla="*/ 6562 w 10000"/>
                <a:gd name="connsiteY3" fmla="*/ 2435 h 8317"/>
                <a:gd name="connsiteX4" fmla="*/ 9423 w 10000"/>
                <a:gd name="connsiteY4" fmla="*/ 5055 h 8317"/>
                <a:gd name="connsiteX5" fmla="*/ 10000 w 10000"/>
                <a:gd name="connsiteY5" fmla="*/ 5055 h 8317"/>
                <a:gd name="connsiteX6" fmla="*/ 10000 w 10000"/>
                <a:gd name="connsiteY6" fmla="*/ 6552 h 8317"/>
                <a:gd name="connsiteX7" fmla="*/ 9738 w 10000"/>
                <a:gd name="connsiteY7" fmla="*/ 8050 h 8317"/>
                <a:gd name="connsiteX0" fmla="*/ 2310 w 10000"/>
                <a:gd name="connsiteY0" fmla="*/ 10000 h 10000"/>
                <a:gd name="connsiteX1" fmla="*/ 1969 w 10000"/>
                <a:gd name="connsiteY1" fmla="*/ 6207 h 10000"/>
                <a:gd name="connsiteX2" fmla="*/ 0 w 10000"/>
                <a:gd name="connsiteY2" fmla="*/ 806 h 10000"/>
                <a:gd name="connsiteX3" fmla="*/ 6562 w 10000"/>
                <a:gd name="connsiteY3" fmla="*/ 2928 h 10000"/>
                <a:gd name="connsiteX4" fmla="*/ 9423 w 10000"/>
                <a:gd name="connsiteY4" fmla="*/ 6078 h 10000"/>
                <a:gd name="connsiteX5" fmla="*/ 10000 w 10000"/>
                <a:gd name="connsiteY5" fmla="*/ 6798 h 10000"/>
                <a:gd name="connsiteX6" fmla="*/ 10000 w 10000"/>
                <a:gd name="connsiteY6" fmla="*/ 7878 h 10000"/>
                <a:gd name="connsiteX7" fmla="*/ 9738 w 10000"/>
                <a:gd name="connsiteY7" fmla="*/ 967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2310" y="10000"/>
                  </a:moveTo>
                  <a:cubicBezTo>
                    <a:pt x="2310" y="10000"/>
                    <a:pt x="2493" y="7428"/>
                    <a:pt x="1969" y="6207"/>
                  </a:cubicBezTo>
                  <a:cubicBezTo>
                    <a:pt x="1444" y="4985"/>
                    <a:pt x="0" y="806"/>
                    <a:pt x="0" y="806"/>
                  </a:cubicBezTo>
                  <a:cubicBezTo>
                    <a:pt x="0" y="806"/>
                    <a:pt x="2703" y="-2024"/>
                    <a:pt x="6562" y="2928"/>
                  </a:cubicBezTo>
                  <a:cubicBezTo>
                    <a:pt x="7139" y="3635"/>
                    <a:pt x="8850" y="5433"/>
                    <a:pt x="9423" y="6078"/>
                  </a:cubicBezTo>
                  <a:cubicBezTo>
                    <a:pt x="9996" y="6723"/>
                    <a:pt x="9808" y="6558"/>
                    <a:pt x="10000" y="6798"/>
                  </a:cubicBezTo>
                  <a:lnTo>
                    <a:pt x="10000" y="7878"/>
                  </a:lnTo>
                  <a:cubicBezTo>
                    <a:pt x="10000" y="7878"/>
                    <a:pt x="10000" y="9614"/>
                    <a:pt x="9738" y="9679"/>
                  </a:cubicBezTo>
                </a:path>
              </a:pathLst>
            </a:custGeom>
            <a:noFill/>
            <a:ln w="3175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54" name="Line 112">
              <a:extLst>
                <a:ext uri="{FF2B5EF4-FFF2-40B4-BE49-F238E27FC236}">
                  <a16:creationId xmlns:a16="http://schemas.microsoft.com/office/drawing/2014/main" id="{4E00A80F-D61A-29E1-69AA-C58608DB2793}"/>
                </a:ext>
              </a:extLst>
            </p:cNvPr>
            <p:cNvSpPr>
              <a:spLocks noChangeShapeType="1"/>
            </p:cNvSpPr>
            <p:nvPr/>
          </p:nvSpPr>
          <p:spPr bwMode="auto">
            <a:xfrm flipV="1">
              <a:off x="7968103" y="-1552441"/>
              <a:ext cx="0" cy="219585"/>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55" name="Line 113">
              <a:extLst>
                <a:ext uri="{FF2B5EF4-FFF2-40B4-BE49-F238E27FC236}">
                  <a16:creationId xmlns:a16="http://schemas.microsoft.com/office/drawing/2014/main" id="{614C3F46-B71F-CCDC-8D3B-0B545D8FDF50}"/>
                </a:ext>
              </a:extLst>
            </p:cNvPr>
            <p:cNvSpPr>
              <a:spLocks noChangeShapeType="1"/>
            </p:cNvSpPr>
            <p:nvPr/>
          </p:nvSpPr>
          <p:spPr bwMode="auto">
            <a:xfrm flipV="1">
              <a:off x="7914871" y="-1508715"/>
              <a:ext cx="107417" cy="10456"/>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56" name="Line 114">
              <a:extLst>
                <a:ext uri="{FF2B5EF4-FFF2-40B4-BE49-F238E27FC236}">
                  <a16:creationId xmlns:a16="http://schemas.microsoft.com/office/drawing/2014/main" id="{33759ED4-4225-27C9-5FBC-D87B333316F7}"/>
                </a:ext>
              </a:extLst>
            </p:cNvPr>
            <p:cNvSpPr>
              <a:spLocks noChangeShapeType="1"/>
            </p:cNvSpPr>
            <p:nvPr/>
          </p:nvSpPr>
          <p:spPr bwMode="auto">
            <a:xfrm flipV="1">
              <a:off x="7843577" y="-1449778"/>
              <a:ext cx="250004" cy="18061"/>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57" name="Freeform 115">
              <a:extLst>
                <a:ext uri="{FF2B5EF4-FFF2-40B4-BE49-F238E27FC236}">
                  <a16:creationId xmlns:a16="http://schemas.microsoft.com/office/drawing/2014/main" id="{372938D0-8C66-99EA-62F7-698D2796F93A}"/>
                </a:ext>
              </a:extLst>
            </p:cNvPr>
            <p:cNvSpPr>
              <a:spLocks/>
            </p:cNvSpPr>
            <p:nvPr/>
          </p:nvSpPr>
          <p:spPr bwMode="auto">
            <a:xfrm>
              <a:off x="7739012" y="-1325251"/>
              <a:ext cx="540883" cy="302286"/>
            </a:xfrm>
            <a:custGeom>
              <a:avLst/>
              <a:gdLst>
                <a:gd name="T0" fmla="*/ 10 w 212"/>
                <a:gd name="T1" fmla="*/ 53 h 118"/>
                <a:gd name="T2" fmla="*/ 0 w 212"/>
                <a:gd name="T3" fmla="*/ 23 h 118"/>
                <a:gd name="T4" fmla="*/ 38 w 212"/>
                <a:gd name="T5" fmla="*/ 20 h 118"/>
                <a:gd name="T6" fmla="*/ 89 w 212"/>
                <a:gd name="T7" fmla="*/ 2 h 118"/>
                <a:gd name="T8" fmla="*/ 164 w 212"/>
                <a:gd name="T9" fmla="*/ 9 h 118"/>
                <a:gd name="T10" fmla="*/ 201 w 212"/>
                <a:gd name="T11" fmla="*/ 6 h 118"/>
                <a:gd name="T12" fmla="*/ 212 w 212"/>
                <a:gd name="T13" fmla="*/ 18 h 118"/>
                <a:gd name="T14" fmla="*/ 206 w 212"/>
                <a:gd name="T15" fmla="*/ 40 h 118"/>
                <a:gd name="T16" fmla="*/ 189 w 212"/>
                <a:gd name="T17" fmla="*/ 50 h 118"/>
                <a:gd name="T18" fmla="*/ 189 w 212"/>
                <a:gd name="T1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118">
                  <a:moveTo>
                    <a:pt x="10" y="53"/>
                  </a:moveTo>
                  <a:cubicBezTo>
                    <a:pt x="0" y="23"/>
                    <a:pt x="0" y="23"/>
                    <a:pt x="0" y="23"/>
                  </a:cubicBezTo>
                  <a:cubicBezTo>
                    <a:pt x="38" y="20"/>
                    <a:pt x="38" y="20"/>
                    <a:pt x="38" y="20"/>
                  </a:cubicBezTo>
                  <a:cubicBezTo>
                    <a:pt x="38" y="20"/>
                    <a:pt x="44" y="4"/>
                    <a:pt x="89" y="2"/>
                  </a:cubicBezTo>
                  <a:cubicBezTo>
                    <a:pt x="135" y="0"/>
                    <a:pt x="164" y="9"/>
                    <a:pt x="164" y="9"/>
                  </a:cubicBezTo>
                  <a:cubicBezTo>
                    <a:pt x="201" y="6"/>
                    <a:pt x="201" y="6"/>
                    <a:pt x="201" y="6"/>
                  </a:cubicBezTo>
                  <a:cubicBezTo>
                    <a:pt x="212" y="18"/>
                    <a:pt x="212" y="18"/>
                    <a:pt x="212" y="18"/>
                  </a:cubicBezTo>
                  <a:cubicBezTo>
                    <a:pt x="206" y="40"/>
                    <a:pt x="206" y="40"/>
                    <a:pt x="206" y="40"/>
                  </a:cubicBezTo>
                  <a:cubicBezTo>
                    <a:pt x="189" y="50"/>
                    <a:pt x="189" y="50"/>
                    <a:pt x="189" y="50"/>
                  </a:cubicBezTo>
                  <a:cubicBezTo>
                    <a:pt x="189" y="118"/>
                    <a:pt x="189" y="118"/>
                    <a:pt x="189" y="118"/>
                  </a:cubicBezTo>
                </a:path>
              </a:pathLst>
            </a:custGeom>
            <a:noFill/>
            <a:ln w="3175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58" name="Line 116">
              <a:extLst>
                <a:ext uri="{FF2B5EF4-FFF2-40B4-BE49-F238E27FC236}">
                  <a16:creationId xmlns:a16="http://schemas.microsoft.com/office/drawing/2014/main" id="{D608A342-1B42-6F83-52FA-E6525D8D1FA0}"/>
                </a:ext>
              </a:extLst>
            </p:cNvPr>
            <p:cNvSpPr>
              <a:spLocks noChangeShapeType="1"/>
            </p:cNvSpPr>
            <p:nvPr/>
          </p:nvSpPr>
          <p:spPr bwMode="auto">
            <a:xfrm flipV="1">
              <a:off x="7823614" y="-1227341"/>
              <a:ext cx="32319" cy="1901"/>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59" name="Line 117">
              <a:extLst>
                <a:ext uri="{FF2B5EF4-FFF2-40B4-BE49-F238E27FC236}">
                  <a16:creationId xmlns:a16="http://schemas.microsoft.com/office/drawing/2014/main" id="{94238994-A701-307C-7D08-B0A69A75C530}"/>
                </a:ext>
              </a:extLst>
            </p:cNvPr>
            <p:cNvSpPr>
              <a:spLocks noChangeShapeType="1"/>
            </p:cNvSpPr>
            <p:nvPr/>
          </p:nvSpPr>
          <p:spPr bwMode="auto">
            <a:xfrm flipV="1">
              <a:off x="7910118" y="-1251106"/>
              <a:ext cx="30419" cy="2852"/>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60" name="Line 118">
              <a:extLst>
                <a:ext uri="{FF2B5EF4-FFF2-40B4-BE49-F238E27FC236}">
                  <a16:creationId xmlns:a16="http://schemas.microsoft.com/office/drawing/2014/main" id="{60EFFD2F-DF00-E7D0-0083-CC69D4081950}"/>
                </a:ext>
              </a:extLst>
            </p:cNvPr>
            <p:cNvSpPr>
              <a:spLocks noChangeShapeType="1"/>
            </p:cNvSpPr>
            <p:nvPr/>
          </p:nvSpPr>
          <p:spPr bwMode="auto">
            <a:xfrm>
              <a:off x="7999473" y="-1253007"/>
              <a:ext cx="30419" cy="0"/>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61" name="Line 119">
              <a:extLst>
                <a:ext uri="{FF2B5EF4-FFF2-40B4-BE49-F238E27FC236}">
                  <a16:creationId xmlns:a16="http://schemas.microsoft.com/office/drawing/2014/main" id="{DB13CD1C-123D-216A-032D-4DFD1040678A}"/>
                </a:ext>
              </a:extLst>
            </p:cNvPr>
            <p:cNvSpPr>
              <a:spLocks noChangeShapeType="1"/>
            </p:cNvSpPr>
            <p:nvPr/>
          </p:nvSpPr>
          <p:spPr bwMode="auto">
            <a:xfrm>
              <a:off x="8087877" y="-1251106"/>
              <a:ext cx="33271" cy="2852"/>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62" name="Line 120">
              <a:extLst>
                <a:ext uri="{FF2B5EF4-FFF2-40B4-BE49-F238E27FC236}">
                  <a16:creationId xmlns:a16="http://schemas.microsoft.com/office/drawing/2014/main" id="{AB958161-90AE-A6F3-E2DA-75E4AE7B0DD8}"/>
                </a:ext>
              </a:extLst>
            </p:cNvPr>
            <p:cNvSpPr>
              <a:spLocks noChangeShapeType="1"/>
            </p:cNvSpPr>
            <p:nvPr/>
          </p:nvSpPr>
          <p:spPr bwMode="auto">
            <a:xfrm>
              <a:off x="8177232" y="-1242551"/>
              <a:ext cx="33271" cy="1901"/>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grpSp>
      <p:grpSp>
        <p:nvGrpSpPr>
          <p:cNvPr id="163" name="Group 162">
            <a:extLst>
              <a:ext uri="{FF2B5EF4-FFF2-40B4-BE49-F238E27FC236}">
                <a16:creationId xmlns:a16="http://schemas.microsoft.com/office/drawing/2014/main" id="{9C58DECE-3C21-501A-E139-C6C4E0D630C5}"/>
              </a:ext>
            </a:extLst>
          </p:cNvPr>
          <p:cNvGrpSpPr/>
          <p:nvPr/>
        </p:nvGrpSpPr>
        <p:grpSpPr>
          <a:xfrm>
            <a:off x="6319342" y="2240523"/>
            <a:ext cx="751509" cy="515488"/>
            <a:chOff x="906463" y="-2805113"/>
            <a:chExt cx="1839912" cy="1262063"/>
          </a:xfrm>
        </p:grpSpPr>
        <p:sp>
          <p:nvSpPr>
            <p:cNvPr id="164" name="Freeform 59">
              <a:extLst>
                <a:ext uri="{FF2B5EF4-FFF2-40B4-BE49-F238E27FC236}">
                  <a16:creationId xmlns:a16="http://schemas.microsoft.com/office/drawing/2014/main" id="{754BF0E6-DCC2-01D0-722B-21E77E53A402}"/>
                </a:ext>
              </a:extLst>
            </p:cNvPr>
            <p:cNvSpPr>
              <a:spLocks/>
            </p:cNvSpPr>
            <p:nvPr/>
          </p:nvSpPr>
          <p:spPr bwMode="auto">
            <a:xfrm>
              <a:off x="1438275" y="-2268538"/>
              <a:ext cx="47625" cy="260350"/>
            </a:xfrm>
            <a:custGeom>
              <a:avLst/>
              <a:gdLst>
                <a:gd name="T0" fmla="*/ 0 w 11"/>
                <a:gd name="T1" fmla="*/ 61 h 61"/>
                <a:gd name="T2" fmla="*/ 6 w 11"/>
                <a:gd name="T3" fmla="*/ 19 h 61"/>
                <a:gd name="T4" fmla="*/ 11 w 11"/>
                <a:gd name="T5" fmla="*/ 0 h 61"/>
              </a:gdLst>
              <a:ahLst/>
              <a:cxnLst>
                <a:cxn ang="0">
                  <a:pos x="T0" y="T1"/>
                </a:cxn>
                <a:cxn ang="0">
                  <a:pos x="T2" y="T3"/>
                </a:cxn>
                <a:cxn ang="0">
                  <a:pos x="T4" y="T5"/>
                </a:cxn>
              </a:cxnLst>
              <a:rect l="0" t="0" r="r" b="b"/>
              <a:pathLst>
                <a:path w="11" h="61">
                  <a:moveTo>
                    <a:pt x="0" y="61"/>
                  </a:moveTo>
                  <a:cubicBezTo>
                    <a:pt x="6" y="19"/>
                    <a:pt x="6" y="19"/>
                    <a:pt x="6" y="19"/>
                  </a:cubicBezTo>
                  <a:cubicBezTo>
                    <a:pt x="7" y="12"/>
                    <a:pt x="9" y="6"/>
                    <a:pt x="11" y="0"/>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65" name="Freeform 60">
              <a:extLst>
                <a:ext uri="{FF2B5EF4-FFF2-40B4-BE49-F238E27FC236}">
                  <a16:creationId xmlns:a16="http://schemas.microsoft.com/office/drawing/2014/main" id="{F1025E33-DD08-1EE5-9164-0B6B31B8CA66}"/>
                </a:ext>
              </a:extLst>
            </p:cNvPr>
            <p:cNvSpPr>
              <a:spLocks/>
            </p:cNvSpPr>
            <p:nvPr/>
          </p:nvSpPr>
          <p:spPr bwMode="auto">
            <a:xfrm>
              <a:off x="1435100" y="-2271713"/>
              <a:ext cx="762000" cy="657225"/>
            </a:xfrm>
            <a:custGeom>
              <a:avLst/>
              <a:gdLst>
                <a:gd name="T0" fmla="*/ 178 w 179"/>
                <a:gd name="T1" fmla="*/ 62 h 154"/>
                <a:gd name="T2" fmla="*/ 179 w 179"/>
                <a:gd name="T3" fmla="*/ 69 h 154"/>
                <a:gd name="T4" fmla="*/ 95 w 179"/>
                <a:gd name="T5" fmla="*/ 154 h 154"/>
                <a:gd name="T6" fmla="*/ 84 w 179"/>
                <a:gd name="T7" fmla="*/ 154 h 154"/>
                <a:gd name="T8" fmla="*/ 0 w 179"/>
                <a:gd name="T9" fmla="*/ 69 h 154"/>
                <a:gd name="T10" fmla="*/ 1 w 179"/>
                <a:gd name="T11" fmla="*/ 62 h 154"/>
                <a:gd name="T12" fmla="*/ 178 w 179"/>
                <a:gd name="T13" fmla="*/ 62 h 154"/>
                <a:gd name="T14" fmla="*/ 172 w 179"/>
                <a:gd name="T15" fmla="*/ 20 h 154"/>
                <a:gd name="T16" fmla="*/ 168 w 179"/>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154">
                  <a:moveTo>
                    <a:pt x="178" y="62"/>
                  </a:moveTo>
                  <a:cubicBezTo>
                    <a:pt x="179" y="69"/>
                    <a:pt x="179" y="69"/>
                    <a:pt x="179" y="69"/>
                  </a:cubicBezTo>
                  <a:cubicBezTo>
                    <a:pt x="179" y="116"/>
                    <a:pt x="141" y="154"/>
                    <a:pt x="95" y="154"/>
                  </a:cubicBezTo>
                  <a:cubicBezTo>
                    <a:pt x="84" y="154"/>
                    <a:pt x="84" y="154"/>
                    <a:pt x="84" y="154"/>
                  </a:cubicBezTo>
                  <a:cubicBezTo>
                    <a:pt x="38" y="154"/>
                    <a:pt x="0" y="116"/>
                    <a:pt x="0" y="69"/>
                  </a:cubicBezTo>
                  <a:cubicBezTo>
                    <a:pt x="1" y="62"/>
                    <a:pt x="1" y="62"/>
                    <a:pt x="1" y="62"/>
                  </a:cubicBezTo>
                  <a:cubicBezTo>
                    <a:pt x="178" y="62"/>
                    <a:pt x="178" y="62"/>
                    <a:pt x="178" y="62"/>
                  </a:cubicBezTo>
                  <a:cubicBezTo>
                    <a:pt x="172" y="20"/>
                    <a:pt x="172" y="20"/>
                    <a:pt x="172" y="20"/>
                  </a:cubicBezTo>
                  <a:cubicBezTo>
                    <a:pt x="171" y="13"/>
                    <a:pt x="170" y="6"/>
                    <a:pt x="168" y="0"/>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66" name="Freeform 61">
              <a:extLst>
                <a:ext uri="{FF2B5EF4-FFF2-40B4-BE49-F238E27FC236}">
                  <a16:creationId xmlns:a16="http://schemas.microsoft.com/office/drawing/2014/main" id="{22F9F387-8A0A-51F2-B185-DAC340096144}"/>
                </a:ext>
              </a:extLst>
            </p:cNvPr>
            <p:cNvSpPr>
              <a:spLocks/>
            </p:cNvSpPr>
            <p:nvPr/>
          </p:nvSpPr>
          <p:spPr bwMode="auto">
            <a:xfrm>
              <a:off x="1485900" y="-2544763"/>
              <a:ext cx="663575" cy="276225"/>
            </a:xfrm>
            <a:custGeom>
              <a:avLst/>
              <a:gdLst>
                <a:gd name="T0" fmla="*/ 156 w 156"/>
                <a:gd name="T1" fmla="*/ 64 h 65"/>
                <a:gd name="T2" fmla="*/ 76 w 156"/>
                <a:gd name="T3" fmla="*/ 0 h 65"/>
                <a:gd name="T4" fmla="*/ 79 w 156"/>
                <a:gd name="T5" fmla="*/ 0 h 65"/>
                <a:gd name="T6" fmla="*/ 0 w 156"/>
                <a:gd name="T7" fmla="*/ 65 h 65"/>
                <a:gd name="T8" fmla="*/ 78 w 156"/>
                <a:gd name="T9" fmla="*/ 46 h 65"/>
                <a:gd name="T10" fmla="*/ 156 w 156"/>
                <a:gd name="T11" fmla="*/ 64 h 65"/>
              </a:gdLst>
              <a:ahLst/>
              <a:cxnLst>
                <a:cxn ang="0">
                  <a:pos x="T0" y="T1"/>
                </a:cxn>
                <a:cxn ang="0">
                  <a:pos x="T2" y="T3"/>
                </a:cxn>
                <a:cxn ang="0">
                  <a:pos x="T4" y="T5"/>
                </a:cxn>
                <a:cxn ang="0">
                  <a:pos x="T6" y="T7"/>
                </a:cxn>
                <a:cxn ang="0">
                  <a:pos x="T8" y="T9"/>
                </a:cxn>
                <a:cxn ang="0">
                  <a:pos x="T10" y="T11"/>
                </a:cxn>
              </a:cxnLst>
              <a:rect l="0" t="0" r="r" b="b"/>
              <a:pathLst>
                <a:path w="156" h="65">
                  <a:moveTo>
                    <a:pt x="156" y="64"/>
                  </a:moveTo>
                  <a:cubicBezTo>
                    <a:pt x="145" y="26"/>
                    <a:pt x="115" y="0"/>
                    <a:pt x="76" y="0"/>
                  </a:cubicBezTo>
                  <a:cubicBezTo>
                    <a:pt x="79" y="0"/>
                    <a:pt x="79" y="0"/>
                    <a:pt x="79" y="0"/>
                  </a:cubicBezTo>
                  <a:cubicBezTo>
                    <a:pt x="39" y="0"/>
                    <a:pt x="13" y="27"/>
                    <a:pt x="0" y="65"/>
                  </a:cubicBezTo>
                  <a:cubicBezTo>
                    <a:pt x="0" y="65"/>
                    <a:pt x="32" y="46"/>
                    <a:pt x="78" y="46"/>
                  </a:cubicBezTo>
                  <a:cubicBezTo>
                    <a:pt x="124" y="46"/>
                    <a:pt x="156" y="64"/>
                    <a:pt x="156" y="64"/>
                  </a:cubicBezTo>
                  <a:close/>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67" name="Line 62">
              <a:extLst>
                <a:ext uri="{FF2B5EF4-FFF2-40B4-BE49-F238E27FC236}">
                  <a16:creationId xmlns:a16="http://schemas.microsoft.com/office/drawing/2014/main" id="{7E65BB1A-6063-77D1-3F69-8E8F262946F8}"/>
                </a:ext>
              </a:extLst>
            </p:cNvPr>
            <p:cNvSpPr>
              <a:spLocks noChangeShapeType="1"/>
            </p:cNvSpPr>
            <p:nvPr/>
          </p:nvSpPr>
          <p:spPr bwMode="auto">
            <a:xfrm flipV="1">
              <a:off x="1822450" y="-2805113"/>
              <a:ext cx="0" cy="796925"/>
            </a:xfrm>
            <a:prstGeom prst="line">
              <a:avLst/>
            </a:prstGeom>
            <a:noFill/>
            <a:ln w="25400" cap="rnd">
              <a:solidFill>
                <a:srgbClr val="7D002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68" name="Freeform 63">
              <a:extLst>
                <a:ext uri="{FF2B5EF4-FFF2-40B4-BE49-F238E27FC236}">
                  <a16:creationId xmlns:a16="http://schemas.microsoft.com/office/drawing/2014/main" id="{C82C292D-6066-544C-6F2D-F58710E7DFF8}"/>
                </a:ext>
              </a:extLst>
            </p:cNvPr>
            <p:cNvSpPr>
              <a:spLocks/>
            </p:cNvSpPr>
            <p:nvPr/>
          </p:nvSpPr>
          <p:spPr bwMode="auto">
            <a:xfrm>
              <a:off x="1243013" y="-1785938"/>
              <a:ext cx="246062" cy="242888"/>
            </a:xfrm>
            <a:custGeom>
              <a:avLst/>
              <a:gdLst>
                <a:gd name="T0" fmla="*/ 58 w 58"/>
                <a:gd name="T1" fmla="*/ 0 h 57"/>
                <a:gd name="T2" fmla="*/ 0 w 58"/>
                <a:gd name="T3" fmla="*/ 57 h 57"/>
              </a:gdLst>
              <a:ahLst/>
              <a:cxnLst>
                <a:cxn ang="0">
                  <a:pos x="T0" y="T1"/>
                </a:cxn>
                <a:cxn ang="0">
                  <a:pos x="T2" y="T3"/>
                </a:cxn>
              </a:cxnLst>
              <a:rect l="0" t="0" r="r" b="b"/>
              <a:pathLst>
                <a:path w="58" h="57">
                  <a:moveTo>
                    <a:pt x="58" y="0"/>
                  </a:moveTo>
                  <a:cubicBezTo>
                    <a:pt x="58" y="0"/>
                    <a:pt x="0" y="6"/>
                    <a:pt x="0" y="57"/>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69" name="Freeform 64">
              <a:extLst>
                <a:ext uri="{FF2B5EF4-FFF2-40B4-BE49-F238E27FC236}">
                  <a16:creationId xmlns:a16="http://schemas.microsoft.com/office/drawing/2014/main" id="{364011F2-3D50-528B-CB8C-6033C3310DF0}"/>
                </a:ext>
              </a:extLst>
            </p:cNvPr>
            <p:cNvSpPr>
              <a:spLocks/>
            </p:cNvSpPr>
            <p:nvPr/>
          </p:nvSpPr>
          <p:spPr bwMode="auto">
            <a:xfrm>
              <a:off x="2154238" y="-1785938"/>
              <a:ext cx="242887" cy="242888"/>
            </a:xfrm>
            <a:custGeom>
              <a:avLst/>
              <a:gdLst>
                <a:gd name="T0" fmla="*/ 0 w 57"/>
                <a:gd name="T1" fmla="*/ 0 h 57"/>
                <a:gd name="T2" fmla="*/ 57 w 57"/>
                <a:gd name="T3" fmla="*/ 57 h 57"/>
              </a:gdLst>
              <a:ahLst/>
              <a:cxnLst>
                <a:cxn ang="0">
                  <a:pos x="T0" y="T1"/>
                </a:cxn>
                <a:cxn ang="0">
                  <a:pos x="T2" y="T3"/>
                </a:cxn>
              </a:cxnLst>
              <a:rect l="0" t="0" r="r" b="b"/>
              <a:pathLst>
                <a:path w="57" h="57">
                  <a:moveTo>
                    <a:pt x="0" y="0"/>
                  </a:moveTo>
                  <a:cubicBezTo>
                    <a:pt x="0" y="0"/>
                    <a:pt x="57" y="6"/>
                    <a:pt x="57" y="57"/>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70" name="Freeform 65">
              <a:extLst>
                <a:ext uri="{FF2B5EF4-FFF2-40B4-BE49-F238E27FC236}">
                  <a16:creationId xmlns:a16="http://schemas.microsoft.com/office/drawing/2014/main" id="{0559B8A1-93BB-623E-8A59-01BDDB947EBF}"/>
                </a:ext>
              </a:extLst>
            </p:cNvPr>
            <p:cNvSpPr>
              <a:spLocks/>
            </p:cNvSpPr>
            <p:nvPr/>
          </p:nvSpPr>
          <p:spPr bwMode="auto">
            <a:xfrm>
              <a:off x="1911350" y="-2720975"/>
              <a:ext cx="835025" cy="123825"/>
            </a:xfrm>
            <a:custGeom>
              <a:avLst/>
              <a:gdLst>
                <a:gd name="T0" fmla="*/ 0 w 526"/>
                <a:gd name="T1" fmla="*/ 27 h 78"/>
                <a:gd name="T2" fmla="*/ 475 w 526"/>
                <a:gd name="T3" fmla="*/ 0 h 78"/>
                <a:gd name="T4" fmla="*/ 526 w 526"/>
                <a:gd name="T5" fmla="*/ 78 h 78"/>
                <a:gd name="T6" fmla="*/ 0 w 526"/>
                <a:gd name="T7" fmla="*/ 27 h 78"/>
              </a:gdLst>
              <a:ahLst/>
              <a:cxnLst>
                <a:cxn ang="0">
                  <a:pos x="T0" y="T1"/>
                </a:cxn>
                <a:cxn ang="0">
                  <a:pos x="T2" y="T3"/>
                </a:cxn>
                <a:cxn ang="0">
                  <a:pos x="T4" y="T5"/>
                </a:cxn>
                <a:cxn ang="0">
                  <a:pos x="T6" y="T7"/>
                </a:cxn>
              </a:cxnLst>
              <a:rect l="0" t="0" r="r" b="b"/>
              <a:pathLst>
                <a:path w="526" h="78">
                  <a:moveTo>
                    <a:pt x="0" y="27"/>
                  </a:moveTo>
                  <a:lnTo>
                    <a:pt x="475" y="0"/>
                  </a:lnTo>
                  <a:lnTo>
                    <a:pt x="526" y="78"/>
                  </a:lnTo>
                  <a:lnTo>
                    <a:pt x="0" y="27"/>
                  </a:lnTo>
                  <a:close/>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71" name="Freeform 66">
              <a:extLst>
                <a:ext uri="{FF2B5EF4-FFF2-40B4-BE49-F238E27FC236}">
                  <a16:creationId xmlns:a16="http://schemas.microsoft.com/office/drawing/2014/main" id="{96F9D208-4C31-F0B4-BA47-BC5FDF35FC2B}"/>
                </a:ext>
              </a:extLst>
            </p:cNvPr>
            <p:cNvSpPr>
              <a:spLocks/>
            </p:cNvSpPr>
            <p:nvPr/>
          </p:nvSpPr>
          <p:spPr bwMode="auto">
            <a:xfrm>
              <a:off x="906463" y="-2720975"/>
              <a:ext cx="830262" cy="123825"/>
            </a:xfrm>
            <a:custGeom>
              <a:avLst/>
              <a:gdLst>
                <a:gd name="T0" fmla="*/ 523 w 523"/>
                <a:gd name="T1" fmla="*/ 27 h 78"/>
                <a:gd name="T2" fmla="*/ 51 w 523"/>
                <a:gd name="T3" fmla="*/ 0 h 78"/>
                <a:gd name="T4" fmla="*/ 0 w 523"/>
                <a:gd name="T5" fmla="*/ 78 h 78"/>
                <a:gd name="T6" fmla="*/ 523 w 523"/>
                <a:gd name="T7" fmla="*/ 27 h 78"/>
              </a:gdLst>
              <a:ahLst/>
              <a:cxnLst>
                <a:cxn ang="0">
                  <a:pos x="T0" y="T1"/>
                </a:cxn>
                <a:cxn ang="0">
                  <a:pos x="T2" y="T3"/>
                </a:cxn>
                <a:cxn ang="0">
                  <a:pos x="T4" y="T5"/>
                </a:cxn>
                <a:cxn ang="0">
                  <a:pos x="T6" y="T7"/>
                </a:cxn>
              </a:cxnLst>
              <a:rect l="0" t="0" r="r" b="b"/>
              <a:pathLst>
                <a:path w="523" h="78">
                  <a:moveTo>
                    <a:pt x="523" y="27"/>
                  </a:moveTo>
                  <a:lnTo>
                    <a:pt x="51" y="0"/>
                  </a:lnTo>
                  <a:lnTo>
                    <a:pt x="0" y="78"/>
                  </a:lnTo>
                  <a:lnTo>
                    <a:pt x="523" y="27"/>
                  </a:lnTo>
                  <a:close/>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grpSp>
      <p:sp>
        <p:nvSpPr>
          <p:cNvPr id="172" name="TextBox 171">
            <a:extLst>
              <a:ext uri="{FF2B5EF4-FFF2-40B4-BE49-F238E27FC236}">
                <a16:creationId xmlns:a16="http://schemas.microsoft.com/office/drawing/2014/main" id="{B79EBD14-2B49-C708-DCB2-DE312832A55B}"/>
              </a:ext>
            </a:extLst>
          </p:cNvPr>
          <p:cNvSpPr txBox="1"/>
          <p:nvPr/>
        </p:nvSpPr>
        <p:spPr>
          <a:xfrm>
            <a:off x="5855646" y="3294486"/>
            <a:ext cx="17187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43746"/>
                </a:solidFill>
                <a:effectLst/>
                <a:uLnTx/>
                <a:uFillTx/>
                <a:ea typeface="+mn-ea"/>
                <a:cs typeface="Arial" pitchFamily="34" charset="0"/>
              </a:rPr>
              <a:t>Halten/Nordland</a:t>
            </a:r>
            <a:endParaRPr kumimoji="0" lang="en-GB" sz="1400" b="0" i="0" u="none" strike="noStrike" kern="1200" cap="none" spc="0" normalizeH="0" baseline="0" noProof="0" dirty="0">
              <a:ln>
                <a:noFill/>
              </a:ln>
              <a:solidFill>
                <a:srgbClr val="243746"/>
              </a:solidFill>
              <a:effectLst/>
              <a:uLnTx/>
              <a:uFillTx/>
              <a:ea typeface="+mn-ea"/>
              <a:cs typeface="Arial" pitchFamily="34" charset="0"/>
            </a:endParaRPr>
          </a:p>
        </p:txBody>
      </p:sp>
      <p:grpSp>
        <p:nvGrpSpPr>
          <p:cNvPr id="173" name="Group 172">
            <a:extLst>
              <a:ext uri="{FF2B5EF4-FFF2-40B4-BE49-F238E27FC236}">
                <a16:creationId xmlns:a16="http://schemas.microsoft.com/office/drawing/2014/main" id="{DF75E3BF-C278-AA6D-F48F-78C5566D7617}"/>
              </a:ext>
            </a:extLst>
          </p:cNvPr>
          <p:cNvGrpSpPr/>
          <p:nvPr/>
        </p:nvGrpSpPr>
        <p:grpSpPr>
          <a:xfrm>
            <a:off x="2627414" y="3846285"/>
            <a:ext cx="1750511" cy="1750510"/>
            <a:chOff x="5169167" y="-763927"/>
            <a:chExt cx="1940799" cy="1940798"/>
          </a:xfrm>
        </p:grpSpPr>
        <p:sp>
          <p:nvSpPr>
            <p:cNvPr id="174" name="Oval 173">
              <a:extLst>
                <a:ext uri="{FF2B5EF4-FFF2-40B4-BE49-F238E27FC236}">
                  <a16:creationId xmlns:a16="http://schemas.microsoft.com/office/drawing/2014/main" id="{B9438FD8-F933-8625-24EC-C46CF72B4C88}"/>
                </a:ext>
              </a:extLst>
            </p:cNvPr>
            <p:cNvSpPr/>
            <p:nvPr/>
          </p:nvSpPr>
          <p:spPr>
            <a:xfrm>
              <a:off x="5169167" y="-763927"/>
              <a:ext cx="1940798" cy="1940798"/>
            </a:xfrm>
            <a:prstGeom prst="ellipse">
              <a:avLst/>
            </a:prstGeom>
            <a:noFill/>
            <a:ln w="127000">
              <a:solidFill>
                <a:srgbClr val="D5E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175" name="Oval 174">
              <a:extLst>
                <a:ext uri="{FF2B5EF4-FFF2-40B4-BE49-F238E27FC236}">
                  <a16:creationId xmlns:a16="http://schemas.microsoft.com/office/drawing/2014/main" id="{9639B62F-571D-1475-E17B-414FABE775A8}"/>
                </a:ext>
              </a:extLst>
            </p:cNvPr>
            <p:cNvSpPr/>
            <p:nvPr/>
          </p:nvSpPr>
          <p:spPr>
            <a:xfrm>
              <a:off x="5169168" y="-763927"/>
              <a:ext cx="1940798" cy="1940798"/>
            </a:xfrm>
            <a:prstGeom prst="ellipse">
              <a:avLst/>
            </a:prstGeom>
            <a:solidFill>
              <a:srgbClr val="EAF4F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grpSp>
      <p:grpSp>
        <p:nvGrpSpPr>
          <p:cNvPr id="176" name="Group 175">
            <a:extLst>
              <a:ext uri="{FF2B5EF4-FFF2-40B4-BE49-F238E27FC236}">
                <a16:creationId xmlns:a16="http://schemas.microsoft.com/office/drawing/2014/main" id="{67508120-859B-DF48-6CDC-86FB4B656A06}"/>
              </a:ext>
            </a:extLst>
          </p:cNvPr>
          <p:cNvGrpSpPr/>
          <p:nvPr/>
        </p:nvGrpSpPr>
        <p:grpSpPr>
          <a:xfrm>
            <a:off x="2734996" y="4596494"/>
            <a:ext cx="753933" cy="539571"/>
            <a:chOff x="7466195" y="-1552441"/>
            <a:chExt cx="1105278" cy="791020"/>
          </a:xfrm>
        </p:grpSpPr>
        <p:sp>
          <p:nvSpPr>
            <p:cNvPr id="177" name="Freeform 110">
              <a:extLst>
                <a:ext uri="{FF2B5EF4-FFF2-40B4-BE49-F238E27FC236}">
                  <a16:creationId xmlns:a16="http://schemas.microsoft.com/office/drawing/2014/main" id="{FB51DBA1-9E93-4DAE-A570-0E0F67C64026}"/>
                </a:ext>
              </a:extLst>
            </p:cNvPr>
            <p:cNvSpPr>
              <a:spLocks/>
            </p:cNvSpPr>
            <p:nvPr/>
          </p:nvSpPr>
          <p:spPr bwMode="auto">
            <a:xfrm>
              <a:off x="7466196" y="-807323"/>
              <a:ext cx="1105277" cy="45902"/>
            </a:xfrm>
            <a:custGeom>
              <a:avLst/>
              <a:gdLst>
                <a:gd name="T0" fmla="*/ 530 w 530"/>
                <a:gd name="T1" fmla="*/ 18 h 18"/>
                <a:gd name="T2" fmla="*/ 467 w 530"/>
                <a:gd name="T3" fmla="*/ 0 h 18"/>
                <a:gd name="T4" fmla="*/ 464 w 530"/>
                <a:gd name="T5" fmla="*/ 0 h 18"/>
                <a:gd name="T6" fmla="*/ 401 w 530"/>
                <a:gd name="T7" fmla="*/ 18 h 18"/>
                <a:gd name="T8" fmla="*/ 395 w 530"/>
                <a:gd name="T9" fmla="*/ 18 h 18"/>
                <a:gd name="T10" fmla="*/ 331 w 530"/>
                <a:gd name="T11" fmla="*/ 0 h 18"/>
                <a:gd name="T12" fmla="*/ 329 w 530"/>
                <a:gd name="T13" fmla="*/ 0 h 18"/>
                <a:gd name="T14" fmla="*/ 266 w 530"/>
                <a:gd name="T15" fmla="*/ 18 h 18"/>
                <a:gd name="T16" fmla="*/ 265 w 530"/>
                <a:gd name="T17" fmla="*/ 18 h 18"/>
                <a:gd name="T18" fmla="*/ 201 w 530"/>
                <a:gd name="T19" fmla="*/ 0 h 18"/>
                <a:gd name="T20" fmla="*/ 199 w 530"/>
                <a:gd name="T21" fmla="*/ 0 h 18"/>
                <a:gd name="T22" fmla="*/ 135 w 530"/>
                <a:gd name="T23" fmla="*/ 18 h 18"/>
                <a:gd name="T24" fmla="*/ 129 w 530"/>
                <a:gd name="T25" fmla="*/ 18 h 18"/>
                <a:gd name="T26" fmla="*/ 66 w 530"/>
                <a:gd name="T27" fmla="*/ 0 h 18"/>
                <a:gd name="T28" fmla="*/ 63 w 530"/>
                <a:gd name="T29" fmla="*/ 0 h 18"/>
                <a:gd name="T30" fmla="*/ 0 w 530"/>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0" h="18">
                  <a:moveTo>
                    <a:pt x="530" y="18"/>
                  </a:moveTo>
                  <a:cubicBezTo>
                    <a:pt x="498" y="18"/>
                    <a:pt x="498" y="0"/>
                    <a:pt x="467" y="0"/>
                  </a:cubicBezTo>
                  <a:cubicBezTo>
                    <a:pt x="464" y="0"/>
                    <a:pt x="464" y="0"/>
                    <a:pt x="464" y="0"/>
                  </a:cubicBezTo>
                  <a:cubicBezTo>
                    <a:pt x="433" y="0"/>
                    <a:pt x="434" y="18"/>
                    <a:pt x="401" y="18"/>
                  </a:cubicBezTo>
                  <a:cubicBezTo>
                    <a:pt x="395" y="18"/>
                    <a:pt x="395" y="18"/>
                    <a:pt x="395" y="18"/>
                  </a:cubicBezTo>
                  <a:cubicBezTo>
                    <a:pt x="362" y="18"/>
                    <a:pt x="363" y="0"/>
                    <a:pt x="331" y="0"/>
                  </a:cubicBezTo>
                  <a:cubicBezTo>
                    <a:pt x="329" y="0"/>
                    <a:pt x="329" y="0"/>
                    <a:pt x="329" y="0"/>
                  </a:cubicBezTo>
                  <a:cubicBezTo>
                    <a:pt x="298" y="0"/>
                    <a:pt x="298" y="18"/>
                    <a:pt x="266" y="18"/>
                  </a:cubicBezTo>
                  <a:cubicBezTo>
                    <a:pt x="265" y="18"/>
                    <a:pt x="265" y="18"/>
                    <a:pt x="265" y="18"/>
                  </a:cubicBezTo>
                  <a:cubicBezTo>
                    <a:pt x="232" y="18"/>
                    <a:pt x="233" y="0"/>
                    <a:pt x="201" y="0"/>
                  </a:cubicBezTo>
                  <a:cubicBezTo>
                    <a:pt x="199" y="0"/>
                    <a:pt x="199" y="0"/>
                    <a:pt x="199" y="0"/>
                  </a:cubicBezTo>
                  <a:cubicBezTo>
                    <a:pt x="167" y="0"/>
                    <a:pt x="168" y="18"/>
                    <a:pt x="135" y="18"/>
                  </a:cubicBezTo>
                  <a:cubicBezTo>
                    <a:pt x="129" y="18"/>
                    <a:pt x="129" y="18"/>
                    <a:pt x="129" y="18"/>
                  </a:cubicBezTo>
                  <a:cubicBezTo>
                    <a:pt x="97" y="18"/>
                    <a:pt x="97" y="0"/>
                    <a:pt x="66" y="0"/>
                  </a:cubicBezTo>
                  <a:cubicBezTo>
                    <a:pt x="63" y="0"/>
                    <a:pt x="63" y="0"/>
                    <a:pt x="63" y="0"/>
                  </a:cubicBezTo>
                  <a:cubicBezTo>
                    <a:pt x="32" y="0"/>
                    <a:pt x="33" y="18"/>
                    <a:pt x="0" y="18"/>
                  </a:cubicBezTo>
                </a:path>
              </a:pathLst>
            </a:custGeom>
            <a:noFill/>
            <a:ln w="2540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78" name="Freeform 111">
              <a:extLst>
                <a:ext uri="{FF2B5EF4-FFF2-40B4-BE49-F238E27FC236}">
                  <a16:creationId xmlns:a16="http://schemas.microsoft.com/office/drawing/2014/main" id="{87F3FC8E-27D3-015F-4302-04B03EB9E285}"/>
                </a:ext>
              </a:extLst>
            </p:cNvPr>
            <p:cNvSpPr>
              <a:spLocks/>
            </p:cNvSpPr>
            <p:nvPr/>
          </p:nvSpPr>
          <p:spPr bwMode="auto">
            <a:xfrm>
              <a:off x="7466195" y="-1195509"/>
              <a:ext cx="971497" cy="396881"/>
            </a:xfrm>
            <a:custGeom>
              <a:avLst/>
              <a:gdLst>
                <a:gd name="T0" fmla="*/ 88 w 381"/>
                <a:gd name="T1" fmla="*/ 187 h 187"/>
                <a:gd name="T2" fmla="*/ 75 w 381"/>
                <a:gd name="T3" fmla="*/ 128 h 187"/>
                <a:gd name="T4" fmla="*/ 0 w 381"/>
                <a:gd name="T5" fmla="*/ 44 h 187"/>
                <a:gd name="T6" fmla="*/ 250 w 381"/>
                <a:gd name="T7" fmla="*/ 77 h 187"/>
                <a:gd name="T8" fmla="*/ 359 w 381"/>
                <a:gd name="T9" fmla="*/ 126 h 187"/>
                <a:gd name="T10" fmla="*/ 359 w 381"/>
                <a:gd name="T11" fmla="*/ 103 h 187"/>
                <a:gd name="T12" fmla="*/ 381 w 381"/>
                <a:gd name="T13" fmla="*/ 126 h 187"/>
                <a:gd name="T14" fmla="*/ 381 w 381"/>
                <a:gd name="T15" fmla="*/ 154 h 187"/>
                <a:gd name="T16" fmla="*/ 371 w 381"/>
                <a:gd name="T17" fmla="*/ 182 h 187"/>
                <a:gd name="connsiteX0" fmla="*/ 2310 w 10000"/>
                <a:gd name="connsiteY0" fmla="*/ 8317 h 8317"/>
                <a:gd name="connsiteX1" fmla="*/ 1969 w 10000"/>
                <a:gd name="connsiteY1" fmla="*/ 5162 h 8317"/>
                <a:gd name="connsiteX2" fmla="*/ 0 w 10000"/>
                <a:gd name="connsiteY2" fmla="*/ 670 h 8317"/>
                <a:gd name="connsiteX3" fmla="*/ 6562 w 10000"/>
                <a:gd name="connsiteY3" fmla="*/ 2435 h 8317"/>
                <a:gd name="connsiteX4" fmla="*/ 9423 w 10000"/>
                <a:gd name="connsiteY4" fmla="*/ 5055 h 8317"/>
                <a:gd name="connsiteX5" fmla="*/ 10000 w 10000"/>
                <a:gd name="connsiteY5" fmla="*/ 5055 h 8317"/>
                <a:gd name="connsiteX6" fmla="*/ 10000 w 10000"/>
                <a:gd name="connsiteY6" fmla="*/ 6552 h 8317"/>
                <a:gd name="connsiteX7" fmla="*/ 9738 w 10000"/>
                <a:gd name="connsiteY7" fmla="*/ 8050 h 8317"/>
                <a:gd name="connsiteX0" fmla="*/ 2310 w 10000"/>
                <a:gd name="connsiteY0" fmla="*/ 10000 h 10000"/>
                <a:gd name="connsiteX1" fmla="*/ 1969 w 10000"/>
                <a:gd name="connsiteY1" fmla="*/ 6207 h 10000"/>
                <a:gd name="connsiteX2" fmla="*/ 0 w 10000"/>
                <a:gd name="connsiteY2" fmla="*/ 806 h 10000"/>
                <a:gd name="connsiteX3" fmla="*/ 6562 w 10000"/>
                <a:gd name="connsiteY3" fmla="*/ 2928 h 10000"/>
                <a:gd name="connsiteX4" fmla="*/ 9423 w 10000"/>
                <a:gd name="connsiteY4" fmla="*/ 6078 h 10000"/>
                <a:gd name="connsiteX5" fmla="*/ 10000 w 10000"/>
                <a:gd name="connsiteY5" fmla="*/ 6798 h 10000"/>
                <a:gd name="connsiteX6" fmla="*/ 10000 w 10000"/>
                <a:gd name="connsiteY6" fmla="*/ 7878 h 10000"/>
                <a:gd name="connsiteX7" fmla="*/ 9738 w 10000"/>
                <a:gd name="connsiteY7" fmla="*/ 967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2310" y="10000"/>
                  </a:moveTo>
                  <a:cubicBezTo>
                    <a:pt x="2310" y="10000"/>
                    <a:pt x="2493" y="7428"/>
                    <a:pt x="1969" y="6207"/>
                  </a:cubicBezTo>
                  <a:cubicBezTo>
                    <a:pt x="1444" y="4985"/>
                    <a:pt x="0" y="806"/>
                    <a:pt x="0" y="806"/>
                  </a:cubicBezTo>
                  <a:cubicBezTo>
                    <a:pt x="0" y="806"/>
                    <a:pt x="2703" y="-2024"/>
                    <a:pt x="6562" y="2928"/>
                  </a:cubicBezTo>
                  <a:cubicBezTo>
                    <a:pt x="7139" y="3635"/>
                    <a:pt x="8850" y="5433"/>
                    <a:pt x="9423" y="6078"/>
                  </a:cubicBezTo>
                  <a:cubicBezTo>
                    <a:pt x="9996" y="6723"/>
                    <a:pt x="9808" y="6558"/>
                    <a:pt x="10000" y="6798"/>
                  </a:cubicBezTo>
                  <a:lnTo>
                    <a:pt x="10000" y="7878"/>
                  </a:lnTo>
                  <a:cubicBezTo>
                    <a:pt x="10000" y="7878"/>
                    <a:pt x="10000" y="9614"/>
                    <a:pt x="9738" y="9679"/>
                  </a:cubicBezTo>
                </a:path>
              </a:pathLst>
            </a:custGeom>
            <a:noFill/>
            <a:ln w="2540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79" name="Line 112">
              <a:extLst>
                <a:ext uri="{FF2B5EF4-FFF2-40B4-BE49-F238E27FC236}">
                  <a16:creationId xmlns:a16="http://schemas.microsoft.com/office/drawing/2014/main" id="{F0C7D157-8B6F-9275-43C8-CC544B1950AF}"/>
                </a:ext>
              </a:extLst>
            </p:cNvPr>
            <p:cNvSpPr>
              <a:spLocks noChangeShapeType="1"/>
            </p:cNvSpPr>
            <p:nvPr/>
          </p:nvSpPr>
          <p:spPr bwMode="auto">
            <a:xfrm flipV="1">
              <a:off x="7968103" y="-1552441"/>
              <a:ext cx="0" cy="219585"/>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80" name="Line 113">
              <a:extLst>
                <a:ext uri="{FF2B5EF4-FFF2-40B4-BE49-F238E27FC236}">
                  <a16:creationId xmlns:a16="http://schemas.microsoft.com/office/drawing/2014/main" id="{30A0586C-50DE-A758-6F49-FF28CDDE10E6}"/>
                </a:ext>
              </a:extLst>
            </p:cNvPr>
            <p:cNvSpPr>
              <a:spLocks noChangeShapeType="1"/>
            </p:cNvSpPr>
            <p:nvPr/>
          </p:nvSpPr>
          <p:spPr bwMode="auto">
            <a:xfrm flipV="1">
              <a:off x="7914871" y="-1508715"/>
              <a:ext cx="107417" cy="10456"/>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81" name="Line 114">
              <a:extLst>
                <a:ext uri="{FF2B5EF4-FFF2-40B4-BE49-F238E27FC236}">
                  <a16:creationId xmlns:a16="http://schemas.microsoft.com/office/drawing/2014/main" id="{96A0C96E-33CD-6EE5-5071-680F50FB7441}"/>
                </a:ext>
              </a:extLst>
            </p:cNvPr>
            <p:cNvSpPr>
              <a:spLocks noChangeShapeType="1"/>
            </p:cNvSpPr>
            <p:nvPr/>
          </p:nvSpPr>
          <p:spPr bwMode="auto">
            <a:xfrm flipV="1">
              <a:off x="7843577" y="-1449778"/>
              <a:ext cx="250004" cy="18061"/>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82" name="Freeform 115">
              <a:extLst>
                <a:ext uri="{FF2B5EF4-FFF2-40B4-BE49-F238E27FC236}">
                  <a16:creationId xmlns:a16="http://schemas.microsoft.com/office/drawing/2014/main" id="{08948F5F-D695-06BF-EA37-E5BF98CB6FD2}"/>
                </a:ext>
              </a:extLst>
            </p:cNvPr>
            <p:cNvSpPr>
              <a:spLocks/>
            </p:cNvSpPr>
            <p:nvPr/>
          </p:nvSpPr>
          <p:spPr bwMode="auto">
            <a:xfrm>
              <a:off x="7739012" y="-1325251"/>
              <a:ext cx="540883" cy="302286"/>
            </a:xfrm>
            <a:custGeom>
              <a:avLst/>
              <a:gdLst>
                <a:gd name="T0" fmla="*/ 10 w 212"/>
                <a:gd name="T1" fmla="*/ 53 h 118"/>
                <a:gd name="T2" fmla="*/ 0 w 212"/>
                <a:gd name="T3" fmla="*/ 23 h 118"/>
                <a:gd name="T4" fmla="*/ 38 w 212"/>
                <a:gd name="T5" fmla="*/ 20 h 118"/>
                <a:gd name="T6" fmla="*/ 89 w 212"/>
                <a:gd name="T7" fmla="*/ 2 h 118"/>
                <a:gd name="T8" fmla="*/ 164 w 212"/>
                <a:gd name="T9" fmla="*/ 9 h 118"/>
                <a:gd name="T10" fmla="*/ 201 w 212"/>
                <a:gd name="T11" fmla="*/ 6 h 118"/>
                <a:gd name="T12" fmla="*/ 212 w 212"/>
                <a:gd name="T13" fmla="*/ 18 h 118"/>
                <a:gd name="T14" fmla="*/ 206 w 212"/>
                <a:gd name="T15" fmla="*/ 40 h 118"/>
                <a:gd name="T16" fmla="*/ 189 w 212"/>
                <a:gd name="T17" fmla="*/ 50 h 118"/>
                <a:gd name="T18" fmla="*/ 189 w 212"/>
                <a:gd name="T1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118">
                  <a:moveTo>
                    <a:pt x="10" y="53"/>
                  </a:moveTo>
                  <a:cubicBezTo>
                    <a:pt x="0" y="23"/>
                    <a:pt x="0" y="23"/>
                    <a:pt x="0" y="23"/>
                  </a:cubicBezTo>
                  <a:cubicBezTo>
                    <a:pt x="38" y="20"/>
                    <a:pt x="38" y="20"/>
                    <a:pt x="38" y="20"/>
                  </a:cubicBezTo>
                  <a:cubicBezTo>
                    <a:pt x="38" y="20"/>
                    <a:pt x="44" y="4"/>
                    <a:pt x="89" y="2"/>
                  </a:cubicBezTo>
                  <a:cubicBezTo>
                    <a:pt x="135" y="0"/>
                    <a:pt x="164" y="9"/>
                    <a:pt x="164" y="9"/>
                  </a:cubicBezTo>
                  <a:cubicBezTo>
                    <a:pt x="201" y="6"/>
                    <a:pt x="201" y="6"/>
                    <a:pt x="201" y="6"/>
                  </a:cubicBezTo>
                  <a:cubicBezTo>
                    <a:pt x="212" y="18"/>
                    <a:pt x="212" y="18"/>
                    <a:pt x="212" y="18"/>
                  </a:cubicBezTo>
                  <a:cubicBezTo>
                    <a:pt x="206" y="40"/>
                    <a:pt x="206" y="40"/>
                    <a:pt x="206" y="40"/>
                  </a:cubicBezTo>
                  <a:cubicBezTo>
                    <a:pt x="189" y="50"/>
                    <a:pt x="189" y="50"/>
                    <a:pt x="189" y="50"/>
                  </a:cubicBezTo>
                  <a:cubicBezTo>
                    <a:pt x="189" y="118"/>
                    <a:pt x="189" y="118"/>
                    <a:pt x="189" y="118"/>
                  </a:cubicBezTo>
                </a:path>
              </a:pathLst>
            </a:custGeom>
            <a:noFill/>
            <a:ln w="2540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83" name="Line 116">
              <a:extLst>
                <a:ext uri="{FF2B5EF4-FFF2-40B4-BE49-F238E27FC236}">
                  <a16:creationId xmlns:a16="http://schemas.microsoft.com/office/drawing/2014/main" id="{A8629193-1FA8-F813-D365-C04A39AE9A43}"/>
                </a:ext>
              </a:extLst>
            </p:cNvPr>
            <p:cNvSpPr>
              <a:spLocks noChangeShapeType="1"/>
            </p:cNvSpPr>
            <p:nvPr/>
          </p:nvSpPr>
          <p:spPr bwMode="auto">
            <a:xfrm flipV="1">
              <a:off x="7823614" y="-1227341"/>
              <a:ext cx="32319" cy="1901"/>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84" name="Line 117">
              <a:extLst>
                <a:ext uri="{FF2B5EF4-FFF2-40B4-BE49-F238E27FC236}">
                  <a16:creationId xmlns:a16="http://schemas.microsoft.com/office/drawing/2014/main" id="{970D6692-DABF-D144-6F62-E2CB3A55641B}"/>
                </a:ext>
              </a:extLst>
            </p:cNvPr>
            <p:cNvSpPr>
              <a:spLocks noChangeShapeType="1"/>
            </p:cNvSpPr>
            <p:nvPr/>
          </p:nvSpPr>
          <p:spPr bwMode="auto">
            <a:xfrm flipV="1">
              <a:off x="7910118" y="-1251106"/>
              <a:ext cx="30419" cy="2852"/>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85" name="Line 118">
              <a:extLst>
                <a:ext uri="{FF2B5EF4-FFF2-40B4-BE49-F238E27FC236}">
                  <a16:creationId xmlns:a16="http://schemas.microsoft.com/office/drawing/2014/main" id="{9DA5112B-F15B-B7FE-FDC8-A93128402759}"/>
                </a:ext>
              </a:extLst>
            </p:cNvPr>
            <p:cNvSpPr>
              <a:spLocks noChangeShapeType="1"/>
            </p:cNvSpPr>
            <p:nvPr/>
          </p:nvSpPr>
          <p:spPr bwMode="auto">
            <a:xfrm>
              <a:off x="7999473" y="-1253007"/>
              <a:ext cx="30419" cy="0"/>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86" name="Line 119">
              <a:extLst>
                <a:ext uri="{FF2B5EF4-FFF2-40B4-BE49-F238E27FC236}">
                  <a16:creationId xmlns:a16="http://schemas.microsoft.com/office/drawing/2014/main" id="{7A9EF6C7-77D0-3A74-8879-C0B6E3624603}"/>
                </a:ext>
              </a:extLst>
            </p:cNvPr>
            <p:cNvSpPr>
              <a:spLocks noChangeShapeType="1"/>
            </p:cNvSpPr>
            <p:nvPr/>
          </p:nvSpPr>
          <p:spPr bwMode="auto">
            <a:xfrm>
              <a:off x="8087877" y="-1251106"/>
              <a:ext cx="33271" cy="2852"/>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87" name="Line 120">
              <a:extLst>
                <a:ext uri="{FF2B5EF4-FFF2-40B4-BE49-F238E27FC236}">
                  <a16:creationId xmlns:a16="http://schemas.microsoft.com/office/drawing/2014/main" id="{5F462CF4-8D2F-1DD7-7161-78D24A4D86B2}"/>
                </a:ext>
              </a:extLst>
            </p:cNvPr>
            <p:cNvSpPr>
              <a:spLocks noChangeShapeType="1"/>
            </p:cNvSpPr>
            <p:nvPr/>
          </p:nvSpPr>
          <p:spPr bwMode="auto">
            <a:xfrm>
              <a:off x="8177232" y="-1242551"/>
              <a:ext cx="33271" cy="1901"/>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grpSp>
      <p:sp>
        <p:nvSpPr>
          <p:cNvPr id="188" name="TextBox 187">
            <a:extLst>
              <a:ext uri="{FF2B5EF4-FFF2-40B4-BE49-F238E27FC236}">
                <a16:creationId xmlns:a16="http://schemas.microsoft.com/office/drawing/2014/main" id="{D339B3EF-C16C-B938-107C-C3BDD428E8F5}"/>
              </a:ext>
            </a:extLst>
          </p:cNvPr>
          <p:cNvSpPr txBox="1"/>
          <p:nvPr/>
        </p:nvSpPr>
        <p:spPr>
          <a:xfrm>
            <a:off x="2625194" y="5165726"/>
            <a:ext cx="17187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43746"/>
                </a:solidFill>
                <a:effectLst/>
                <a:uLnTx/>
                <a:uFillTx/>
                <a:ea typeface="+mn-ea"/>
                <a:cs typeface="Arial" pitchFamily="34" charset="0"/>
              </a:rPr>
              <a:t>Sleipner Utsira</a:t>
            </a:r>
            <a:endParaRPr kumimoji="0" lang="en-GB" sz="1400" b="0" i="0" u="none" strike="noStrike" kern="1200" cap="none" spc="0" normalizeH="0" baseline="0" noProof="0" dirty="0">
              <a:ln>
                <a:noFill/>
              </a:ln>
              <a:solidFill>
                <a:srgbClr val="243746"/>
              </a:solidFill>
              <a:effectLst/>
              <a:uLnTx/>
              <a:uFillTx/>
              <a:ea typeface="+mn-ea"/>
              <a:cs typeface="Arial" pitchFamily="34" charset="0"/>
            </a:endParaRPr>
          </a:p>
        </p:txBody>
      </p:sp>
      <p:grpSp>
        <p:nvGrpSpPr>
          <p:cNvPr id="189" name="Group 188">
            <a:extLst>
              <a:ext uri="{FF2B5EF4-FFF2-40B4-BE49-F238E27FC236}">
                <a16:creationId xmlns:a16="http://schemas.microsoft.com/office/drawing/2014/main" id="{57FC6CA8-02AC-F874-0518-77BABE7C1B17}"/>
              </a:ext>
            </a:extLst>
          </p:cNvPr>
          <p:cNvGrpSpPr/>
          <p:nvPr/>
        </p:nvGrpSpPr>
        <p:grpSpPr>
          <a:xfrm>
            <a:off x="3504616" y="4596494"/>
            <a:ext cx="753933" cy="539571"/>
            <a:chOff x="7466195" y="-1552441"/>
            <a:chExt cx="1105278" cy="791020"/>
          </a:xfrm>
        </p:grpSpPr>
        <p:sp>
          <p:nvSpPr>
            <p:cNvPr id="190" name="Freeform 110">
              <a:extLst>
                <a:ext uri="{FF2B5EF4-FFF2-40B4-BE49-F238E27FC236}">
                  <a16:creationId xmlns:a16="http://schemas.microsoft.com/office/drawing/2014/main" id="{CE96C73F-C9AF-AD51-CE31-92F29C41CA2A}"/>
                </a:ext>
              </a:extLst>
            </p:cNvPr>
            <p:cNvSpPr>
              <a:spLocks/>
            </p:cNvSpPr>
            <p:nvPr/>
          </p:nvSpPr>
          <p:spPr bwMode="auto">
            <a:xfrm>
              <a:off x="7466196" y="-807323"/>
              <a:ext cx="1105277" cy="45902"/>
            </a:xfrm>
            <a:custGeom>
              <a:avLst/>
              <a:gdLst>
                <a:gd name="T0" fmla="*/ 530 w 530"/>
                <a:gd name="T1" fmla="*/ 18 h 18"/>
                <a:gd name="T2" fmla="*/ 467 w 530"/>
                <a:gd name="T3" fmla="*/ 0 h 18"/>
                <a:gd name="T4" fmla="*/ 464 w 530"/>
                <a:gd name="T5" fmla="*/ 0 h 18"/>
                <a:gd name="T6" fmla="*/ 401 w 530"/>
                <a:gd name="T7" fmla="*/ 18 h 18"/>
                <a:gd name="T8" fmla="*/ 395 w 530"/>
                <a:gd name="T9" fmla="*/ 18 h 18"/>
                <a:gd name="T10" fmla="*/ 331 w 530"/>
                <a:gd name="T11" fmla="*/ 0 h 18"/>
                <a:gd name="T12" fmla="*/ 329 w 530"/>
                <a:gd name="T13" fmla="*/ 0 h 18"/>
                <a:gd name="T14" fmla="*/ 266 w 530"/>
                <a:gd name="T15" fmla="*/ 18 h 18"/>
                <a:gd name="T16" fmla="*/ 265 w 530"/>
                <a:gd name="T17" fmla="*/ 18 h 18"/>
                <a:gd name="T18" fmla="*/ 201 w 530"/>
                <a:gd name="T19" fmla="*/ 0 h 18"/>
                <a:gd name="T20" fmla="*/ 199 w 530"/>
                <a:gd name="T21" fmla="*/ 0 h 18"/>
                <a:gd name="T22" fmla="*/ 135 w 530"/>
                <a:gd name="T23" fmla="*/ 18 h 18"/>
                <a:gd name="T24" fmla="*/ 129 w 530"/>
                <a:gd name="T25" fmla="*/ 18 h 18"/>
                <a:gd name="T26" fmla="*/ 66 w 530"/>
                <a:gd name="T27" fmla="*/ 0 h 18"/>
                <a:gd name="T28" fmla="*/ 63 w 530"/>
                <a:gd name="T29" fmla="*/ 0 h 18"/>
                <a:gd name="T30" fmla="*/ 0 w 530"/>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0" h="18">
                  <a:moveTo>
                    <a:pt x="530" y="18"/>
                  </a:moveTo>
                  <a:cubicBezTo>
                    <a:pt x="498" y="18"/>
                    <a:pt x="498" y="0"/>
                    <a:pt x="467" y="0"/>
                  </a:cubicBezTo>
                  <a:cubicBezTo>
                    <a:pt x="464" y="0"/>
                    <a:pt x="464" y="0"/>
                    <a:pt x="464" y="0"/>
                  </a:cubicBezTo>
                  <a:cubicBezTo>
                    <a:pt x="433" y="0"/>
                    <a:pt x="434" y="18"/>
                    <a:pt x="401" y="18"/>
                  </a:cubicBezTo>
                  <a:cubicBezTo>
                    <a:pt x="395" y="18"/>
                    <a:pt x="395" y="18"/>
                    <a:pt x="395" y="18"/>
                  </a:cubicBezTo>
                  <a:cubicBezTo>
                    <a:pt x="362" y="18"/>
                    <a:pt x="363" y="0"/>
                    <a:pt x="331" y="0"/>
                  </a:cubicBezTo>
                  <a:cubicBezTo>
                    <a:pt x="329" y="0"/>
                    <a:pt x="329" y="0"/>
                    <a:pt x="329" y="0"/>
                  </a:cubicBezTo>
                  <a:cubicBezTo>
                    <a:pt x="298" y="0"/>
                    <a:pt x="298" y="18"/>
                    <a:pt x="266" y="18"/>
                  </a:cubicBezTo>
                  <a:cubicBezTo>
                    <a:pt x="265" y="18"/>
                    <a:pt x="265" y="18"/>
                    <a:pt x="265" y="18"/>
                  </a:cubicBezTo>
                  <a:cubicBezTo>
                    <a:pt x="232" y="18"/>
                    <a:pt x="233" y="0"/>
                    <a:pt x="201" y="0"/>
                  </a:cubicBezTo>
                  <a:cubicBezTo>
                    <a:pt x="199" y="0"/>
                    <a:pt x="199" y="0"/>
                    <a:pt x="199" y="0"/>
                  </a:cubicBezTo>
                  <a:cubicBezTo>
                    <a:pt x="167" y="0"/>
                    <a:pt x="168" y="18"/>
                    <a:pt x="135" y="18"/>
                  </a:cubicBezTo>
                  <a:cubicBezTo>
                    <a:pt x="129" y="18"/>
                    <a:pt x="129" y="18"/>
                    <a:pt x="129" y="18"/>
                  </a:cubicBezTo>
                  <a:cubicBezTo>
                    <a:pt x="97" y="18"/>
                    <a:pt x="97" y="0"/>
                    <a:pt x="66" y="0"/>
                  </a:cubicBezTo>
                  <a:cubicBezTo>
                    <a:pt x="63" y="0"/>
                    <a:pt x="63" y="0"/>
                    <a:pt x="63" y="0"/>
                  </a:cubicBezTo>
                  <a:cubicBezTo>
                    <a:pt x="32" y="0"/>
                    <a:pt x="33" y="18"/>
                    <a:pt x="0" y="18"/>
                  </a:cubicBezTo>
                </a:path>
              </a:pathLst>
            </a:custGeom>
            <a:noFill/>
            <a:ln w="2540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91" name="Freeform 111">
              <a:extLst>
                <a:ext uri="{FF2B5EF4-FFF2-40B4-BE49-F238E27FC236}">
                  <a16:creationId xmlns:a16="http://schemas.microsoft.com/office/drawing/2014/main" id="{1513C96E-245B-E251-BE5B-C2D5ED5F06C4}"/>
                </a:ext>
              </a:extLst>
            </p:cNvPr>
            <p:cNvSpPr>
              <a:spLocks/>
            </p:cNvSpPr>
            <p:nvPr/>
          </p:nvSpPr>
          <p:spPr bwMode="auto">
            <a:xfrm>
              <a:off x="7466195" y="-1195509"/>
              <a:ext cx="971497" cy="396881"/>
            </a:xfrm>
            <a:custGeom>
              <a:avLst/>
              <a:gdLst>
                <a:gd name="T0" fmla="*/ 88 w 381"/>
                <a:gd name="T1" fmla="*/ 187 h 187"/>
                <a:gd name="T2" fmla="*/ 75 w 381"/>
                <a:gd name="T3" fmla="*/ 128 h 187"/>
                <a:gd name="T4" fmla="*/ 0 w 381"/>
                <a:gd name="T5" fmla="*/ 44 h 187"/>
                <a:gd name="T6" fmla="*/ 250 w 381"/>
                <a:gd name="T7" fmla="*/ 77 h 187"/>
                <a:gd name="T8" fmla="*/ 359 w 381"/>
                <a:gd name="T9" fmla="*/ 126 h 187"/>
                <a:gd name="T10" fmla="*/ 359 w 381"/>
                <a:gd name="T11" fmla="*/ 103 h 187"/>
                <a:gd name="T12" fmla="*/ 381 w 381"/>
                <a:gd name="T13" fmla="*/ 126 h 187"/>
                <a:gd name="T14" fmla="*/ 381 w 381"/>
                <a:gd name="T15" fmla="*/ 154 h 187"/>
                <a:gd name="T16" fmla="*/ 371 w 381"/>
                <a:gd name="T17" fmla="*/ 182 h 187"/>
                <a:gd name="connsiteX0" fmla="*/ 2310 w 10000"/>
                <a:gd name="connsiteY0" fmla="*/ 8317 h 8317"/>
                <a:gd name="connsiteX1" fmla="*/ 1969 w 10000"/>
                <a:gd name="connsiteY1" fmla="*/ 5162 h 8317"/>
                <a:gd name="connsiteX2" fmla="*/ 0 w 10000"/>
                <a:gd name="connsiteY2" fmla="*/ 670 h 8317"/>
                <a:gd name="connsiteX3" fmla="*/ 6562 w 10000"/>
                <a:gd name="connsiteY3" fmla="*/ 2435 h 8317"/>
                <a:gd name="connsiteX4" fmla="*/ 9423 w 10000"/>
                <a:gd name="connsiteY4" fmla="*/ 5055 h 8317"/>
                <a:gd name="connsiteX5" fmla="*/ 10000 w 10000"/>
                <a:gd name="connsiteY5" fmla="*/ 5055 h 8317"/>
                <a:gd name="connsiteX6" fmla="*/ 10000 w 10000"/>
                <a:gd name="connsiteY6" fmla="*/ 6552 h 8317"/>
                <a:gd name="connsiteX7" fmla="*/ 9738 w 10000"/>
                <a:gd name="connsiteY7" fmla="*/ 8050 h 8317"/>
                <a:gd name="connsiteX0" fmla="*/ 2310 w 10000"/>
                <a:gd name="connsiteY0" fmla="*/ 10000 h 10000"/>
                <a:gd name="connsiteX1" fmla="*/ 1969 w 10000"/>
                <a:gd name="connsiteY1" fmla="*/ 6207 h 10000"/>
                <a:gd name="connsiteX2" fmla="*/ 0 w 10000"/>
                <a:gd name="connsiteY2" fmla="*/ 806 h 10000"/>
                <a:gd name="connsiteX3" fmla="*/ 6562 w 10000"/>
                <a:gd name="connsiteY3" fmla="*/ 2928 h 10000"/>
                <a:gd name="connsiteX4" fmla="*/ 9423 w 10000"/>
                <a:gd name="connsiteY4" fmla="*/ 6078 h 10000"/>
                <a:gd name="connsiteX5" fmla="*/ 10000 w 10000"/>
                <a:gd name="connsiteY5" fmla="*/ 6798 h 10000"/>
                <a:gd name="connsiteX6" fmla="*/ 10000 w 10000"/>
                <a:gd name="connsiteY6" fmla="*/ 7878 h 10000"/>
                <a:gd name="connsiteX7" fmla="*/ 9738 w 10000"/>
                <a:gd name="connsiteY7" fmla="*/ 967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2310" y="10000"/>
                  </a:moveTo>
                  <a:cubicBezTo>
                    <a:pt x="2310" y="10000"/>
                    <a:pt x="2493" y="7428"/>
                    <a:pt x="1969" y="6207"/>
                  </a:cubicBezTo>
                  <a:cubicBezTo>
                    <a:pt x="1444" y="4985"/>
                    <a:pt x="0" y="806"/>
                    <a:pt x="0" y="806"/>
                  </a:cubicBezTo>
                  <a:cubicBezTo>
                    <a:pt x="0" y="806"/>
                    <a:pt x="2703" y="-2024"/>
                    <a:pt x="6562" y="2928"/>
                  </a:cubicBezTo>
                  <a:cubicBezTo>
                    <a:pt x="7139" y="3635"/>
                    <a:pt x="8850" y="5433"/>
                    <a:pt x="9423" y="6078"/>
                  </a:cubicBezTo>
                  <a:cubicBezTo>
                    <a:pt x="9996" y="6723"/>
                    <a:pt x="9808" y="6558"/>
                    <a:pt x="10000" y="6798"/>
                  </a:cubicBezTo>
                  <a:lnTo>
                    <a:pt x="10000" y="7878"/>
                  </a:lnTo>
                  <a:cubicBezTo>
                    <a:pt x="10000" y="7878"/>
                    <a:pt x="10000" y="9614"/>
                    <a:pt x="9738" y="9679"/>
                  </a:cubicBezTo>
                </a:path>
              </a:pathLst>
            </a:custGeom>
            <a:noFill/>
            <a:ln w="2540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92" name="Line 112">
              <a:extLst>
                <a:ext uri="{FF2B5EF4-FFF2-40B4-BE49-F238E27FC236}">
                  <a16:creationId xmlns:a16="http://schemas.microsoft.com/office/drawing/2014/main" id="{F322214B-3030-EB6C-00FA-0697D90706FC}"/>
                </a:ext>
              </a:extLst>
            </p:cNvPr>
            <p:cNvSpPr>
              <a:spLocks noChangeShapeType="1"/>
            </p:cNvSpPr>
            <p:nvPr/>
          </p:nvSpPr>
          <p:spPr bwMode="auto">
            <a:xfrm flipV="1">
              <a:off x="7968103" y="-1552441"/>
              <a:ext cx="0" cy="219585"/>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93" name="Line 113">
              <a:extLst>
                <a:ext uri="{FF2B5EF4-FFF2-40B4-BE49-F238E27FC236}">
                  <a16:creationId xmlns:a16="http://schemas.microsoft.com/office/drawing/2014/main" id="{7871CD9B-AB48-B8A8-65D3-CE6724D5C8E0}"/>
                </a:ext>
              </a:extLst>
            </p:cNvPr>
            <p:cNvSpPr>
              <a:spLocks noChangeShapeType="1"/>
            </p:cNvSpPr>
            <p:nvPr/>
          </p:nvSpPr>
          <p:spPr bwMode="auto">
            <a:xfrm flipV="1">
              <a:off x="7914871" y="-1508715"/>
              <a:ext cx="107417" cy="10456"/>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94" name="Line 114">
              <a:extLst>
                <a:ext uri="{FF2B5EF4-FFF2-40B4-BE49-F238E27FC236}">
                  <a16:creationId xmlns:a16="http://schemas.microsoft.com/office/drawing/2014/main" id="{16CFA919-81FE-7A5E-D2FB-B71B2B4D3E9E}"/>
                </a:ext>
              </a:extLst>
            </p:cNvPr>
            <p:cNvSpPr>
              <a:spLocks noChangeShapeType="1"/>
            </p:cNvSpPr>
            <p:nvPr/>
          </p:nvSpPr>
          <p:spPr bwMode="auto">
            <a:xfrm flipV="1">
              <a:off x="7843577" y="-1449778"/>
              <a:ext cx="250004" cy="18061"/>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95" name="Freeform 115">
              <a:extLst>
                <a:ext uri="{FF2B5EF4-FFF2-40B4-BE49-F238E27FC236}">
                  <a16:creationId xmlns:a16="http://schemas.microsoft.com/office/drawing/2014/main" id="{4BA7CF7A-12AE-2EE0-FAA1-6F721A32E694}"/>
                </a:ext>
              </a:extLst>
            </p:cNvPr>
            <p:cNvSpPr>
              <a:spLocks/>
            </p:cNvSpPr>
            <p:nvPr/>
          </p:nvSpPr>
          <p:spPr bwMode="auto">
            <a:xfrm>
              <a:off x="7739012" y="-1325251"/>
              <a:ext cx="540883" cy="302286"/>
            </a:xfrm>
            <a:custGeom>
              <a:avLst/>
              <a:gdLst>
                <a:gd name="T0" fmla="*/ 10 w 212"/>
                <a:gd name="T1" fmla="*/ 53 h 118"/>
                <a:gd name="T2" fmla="*/ 0 w 212"/>
                <a:gd name="T3" fmla="*/ 23 h 118"/>
                <a:gd name="T4" fmla="*/ 38 w 212"/>
                <a:gd name="T5" fmla="*/ 20 h 118"/>
                <a:gd name="T6" fmla="*/ 89 w 212"/>
                <a:gd name="T7" fmla="*/ 2 h 118"/>
                <a:gd name="T8" fmla="*/ 164 w 212"/>
                <a:gd name="T9" fmla="*/ 9 h 118"/>
                <a:gd name="T10" fmla="*/ 201 w 212"/>
                <a:gd name="T11" fmla="*/ 6 h 118"/>
                <a:gd name="T12" fmla="*/ 212 w 212"/>
                <a:gd name="T13" fmla="*/ 18 h 118"/>
                <a:gd name="T14" fmla="*/ 206 w 212"/>
                <a:gd name="T15" fmla="*/ 40 h 118"/>
                <a:gd name="T16" fmla="*/ 189 w 212"/>
                <a:gd name="T17" fmla="*/ 50 h 118"/>
                <a:gd name="T18" fmla="*/ 189 w 212"/>
                <a:gd name="T1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118">
                  <a:moveTo>
                    <a:pt x="10" y="53"/>
                  </a:moveTo>
                  <a:cubicBezTo>
                    <a:pt x="0" y="23"/>
                    <a:pt x="0" y="23"/>
                    <a:pt x="0" y="23"/>
                  </a:cubicBezTo>
                  <a:cubicBezTo>
                    <a:pt x="38" y="20"/>
                    <a:pt x="38" y="20"/>
                    <a:pt x="38" y="20"/>
                  </a:cubicBezTo>
                  <a:cubicBezTo>
                    <a:pt x="38" y="20"/>
                    <a:pt x="44" y="4"/>
                    <a:pt x="89" y="2"/>
                  </a:cubicBezTo>
                  <a:cubicBezTo>
                    <a:pt x="135" y="0"/>
                    <a:pt x="164" y="9"/>
                    <a:pt x="164" y="9"/>
                  </a:cubicBezTo>
                  <a:cubicBezTo>
                    <a:pt x="201" y="6"/>
                    <a:pt x="201" y="6"/>
                    <a:pt x="201" y="6"/>
                  </a:cubicBezTo>
                  <a:cubicBezTo>
                    <a:pt x="212" y="18"/>
                    <a:pt x="212" y="18"/>
                    <a:pt x="212" y="18"/>
                  </a:cubicBezTo>
                  <a:cubicBezTo>
                    <a:pt x="206" y="40"/>
                    <a:pt x="206" y="40"/>
                    <a:pt x="206" y="40"/>
                  </a:cubicBezTo>
                  <a:cubicBezTo>
                    <a:pt x="189" y="50"/>
                    <a:pt x="189" y="50"/>
                    <a:pt x="189" y="50"/>
                  </a:cubicBezTo>
                  <a:cubicBezTo>
                    <a:pt x="189" y="118"/>
                    <a:pt x="189" y="118"/>
                    <a:pt x="189" y="118"/>
                  </a:cubicBezTo>
                </a:path>
              </a:pathLst>
            </a:custGeom>
            <a:noFill/>
            <a:ln w="2540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96" name="Line 116">
              <a:extLst>
                <a:ext uri="{FF2B5EF4-FFF2-40B4-BE49-F238E27FC236}">
                  <a16:creationId xmlns:a16="http://schemas.microsoft.com/office/drawing/2014/main" id="{3EF7EAE3-BC88-09CE-0D66-39BA932850B6}"/>
                </a:ext>
              </a:extLst>
            </p:cNvPr>
            <p:cNvSpPr>
              <a:spLocks noChangeShapeType="1"/>
            </p:cNvSpPr>
            <p:nvPr/>
          </p:nvSpPr>
          <p:spPr bwMode="auto">
            <a:xfrm flipV="1">
              <a:off x="7823614" y="-1227341"/>
              <a:ext cx="32319" cy="1901"/>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97" name="Line 117">
              <a:extLst>
                <a:ext uri="{FF2B5EF4-FFF2-40B4-BE49-F238E27FC236}">
                  <a16:creationId xmlns:a16="http://schemas.microsoft.com/office/drawing/2014/main" id="{E3BA70B5-2F6B-490F-4703-649F18457708}"/>
                </a:ext>
              </a:extLst>
            </p:cNvPr>
            <p:cNvSpPr>
              <a:spLocks noChangeShapeType="1"/>
            </p:cNvSpPr>
            <p:nvPr/>
          </p:nvSpPr>
          <p:spPr bwMode="auto">
            <a:xfrm flipV="1">
              <a:off x="7910118" y="-1251106"/>
              <a:ext cx="30419" cy="2852"/>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98" name="Line 118">
              <a:extLst>
                <a:ext uri="{FF2B5EF4-FFF2-40B4-BE49-F238E27FC236}">
                  <a16:creationId xmlns:a16="http://schemas.microsoft.com/office/drawing/2014/main" id="{373C5867-7BE9-E9FB-6BF4-3E8F7E2C41FA}"/>
                </a:ext>
              </a:extLst>
            </p:cNvPr>
            <p:cNvSpPr>
              <a:spLocks noChangeShapeType="1"/>
            </p:cNvSpPr>
            <p:nvPr/>
          </p:nvSpPr>
          <p:spPr bwMode="auto">
            <a:xfrm>
              <a:off x="7999473" y="-1253007"/>
              <a:ext cx="30419" cy="0"/>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99" name="Line 119">
              <a:extLst>
                <a:ext uri="{FF2B5EF4-FFF2-40B4-BE49-F238E27FC236}">
                  <a16:creationId xmlns:a16="http://schemas.microsoft.com/office/drawing/2014/main" id="{422AE141-CC1A-514D-C4E5-27B1A1AB6522}"/>
                </a:ext>
              </a:extLst>
            </p:cNvPr>
            <p:cNvSpPr>
              <a:spLocks noChangeShapeType="1"/>
            </p:cNvSpPr>
            <p:nvPr/>
          </p:nvSpPr>
          <p:spPr bwMode="auto">
            <a:xfrm>
              <a:off x="8087877" y="-1251106"/>
              <a:ext cx="33271" cy="2852"/>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00" name="Line 120">
              <a:extLst>
                <a:ext uri="{FF2B5EF4-FFF2-40B4-BE49-F238E27FC236}">
                  <a16:creationId xmlns:a16="http://schemas.microsoft.com/office/drawing/2014/main" id="{67BAC977-8818-DDE6-E380-94D6CD844BE2}"/>
                </a:ext>
              </a:extLst>
            </p:cNvPr>
            <p:cNvSpPr>
              <a:spLocks noChangeShapeType="1"/>
            </p:cNvSpPr>
            <p:nvPr/>
          </p:nvSpPr>
          <p:spPr bwMode="auto">
            <a:xfrm>
              <a:off x="8177232" y="-1242551"/>
              <a:ext cx="33271" cy="1901"/>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grpSp>
      <p:grpSp>
        <p:nvGrpSpPr>
          <p:cNvPr id="201" name="Group 200">
            <a:extLst>
              <a:ext uri="{FF2B5EF4-FFF2-40B4-BE49-F238E27FC236}">
                <a16:creationId xmlns:a16="http://schemas.microsoft.com/office/drawing/2014/main" id="{A6325B6D-92DE-C908-18C3-9F1D07C9912D}"/>
              </a:ext>
            </a:extLst>
          </p:cNvPr>
          <p:cNvGrpSpPr/>
          <p:nvPr/>
        </p:nvGrpSpPr>
        <p:grpSpPr>
          <a:xfrm>
            <a:off x="3524979" y="2493021"/>
            <a:ext cx="1750510" cy="1750510"/>
            <a:chOff x="5169167" y="-763927"/>
            <a:chExt cx="1940798" cy="1940798"/>
          </a:xfrm>
        </p:grpSpPr>
        <p:sp>
          <p:nvSpPr>
            <p:cNvPr id="202" name="Oval 201">
              <a:extLst>
                <a:ext uri="{FF2B5EF4-FFF2-40B4-BE49-F238E27FC236}">
                  <a16:creationId xmlns:a16="http://schemas.microsoft.com/office/drawing/2014/main" id="{7616AAE8-78C0-6251-CEC8-6D9F783340C7}"/>
                </a:ext>
              </a:extLst>
            </p:cNvPr>
            <p:cNvSpPr/>
            <p:nvPr/>
          </p:nvSpPr>
          <p:spPr>
            <a:xfrm>
              <a:off x="5169167" y="-763927"/>
              <a:ext cx="1940798" cy="1940798"/>
            </a:xfrm>
            <a:prstGeom prst="ellipse">
              <a:avLst/>
            </a:prstGeom>
            <a:noFill/>
            <a:ln w="127000">
              <a:solidFill>
                <a:srgbClr val="D5E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203" name="Oval 202">
              <a:extLst>
                <a:ext uri="{FF2B5EF4-FFF2-40B4-BE49-F238E27FC236}">
                  <a16:creationId xmlns:a16="http://schemas.microsoft.com/office/drawing/2014/main" id="{121941A6-FA21-188F-6F13-25293ACB3B68}"/>
                </a:ext>
              </a:extLst>
            </p:cNvPr>
            <p:cNvSpPr/>
            <p:nvPr/>
          </p:nvSpPr>
          <p:spPr>
            <a:xfrm>
              <a:off x="5169167" y="-763927"/>
              <a:ext cx="1940798" cy="1940798"/>
            </a:xfrm>
            <a:prstGeom prst="ellipse">
              <a:avLst/>
            </a:prstGeom>
            <a:solidFill>
              <a:srgbClr val="EAF4F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grpSp>
      <p:grpSp>
        <p:nvGrpSpPr>
          <p:cNvPr id="204" name="Group 203">
            <a:extLst>
              <a:ext uri="{FF2B5EF4-FFF2-40B4-BE49-F238E27FC236}">
                <a16:creationId xmlns:a16="http://schemas.microsoft.com/office/drawing/2014/main" id="{A51FE695-C1FB-8D8C-2F3B-6555F83E27C9}"/>
              </a:ext>
            </a:extLst>
          </p:cNvPr>
          <p:cNvGrpSpPr/>
          <p:nvPr/>
        </p:nvGrpSpPr>
        <p:grpSpPr>
          <a:xfrm>
            <a:off x="3665664" y="2994159"/>
            <a:ext cx="753933" cy="539571"/>
            <a:chOff x="7466195" y="-1552441"/>
            <a:chExt cx="1105278" cy="791020"/>
          </a:xfrm>
        </p:grpSpPr>
        <p:sp>
          <p:nvSpPr>
            <p:cNvPr id="205" name="Freeform 110">
              <a:extLst>
                <a:ext uri="{FF2B5EF4-FFF2-40B4-BE49-F238E27FC236}">
                  <a16:creationId xmlns:a16="http://schemas.microsoft.com/office/drawing/2014/main" id="{7A8DDBB8-C961-B5C7-70EB-469D4959CDDD}"/>
                </a:ext>
              </a:extLst>
            </p:cNvPr>
            <p:cNvSpPr>
              <a:spLocks/>
            </p:cNvSpPr>
            <p:nvPr/>
          </p:nvSpPr>
          <p:spPr bwMode="auto">
            <a:xfrm>
              <a:off x="7466196" y="-807323"/>
              <a:ext cx="1105277" cy="45902"/>
            </a:xfrm>
            <a:custGeom>
              <a:avLst/>
              <a:gdLst>
                <a:gd name="T0" fmla="*/ 530 w 530"/>
                <a:gd name="T1" fmla="*/ 18 h 18"/>
                <a:gd name="T2" fmla="*/ 467 w 530"/>
                <a:gd name="T3" fmla="*/ 0 h 18"/>
                <a:gd name="T4" fmla="*/ 464 w 530"/>
                <a:gd name="T5" fmla="*/ 0 h 18"/>
                <a:gd name="T6" fmla="*/ 401 w 530"/>
                <a:gd name="T7" fmla="*/ 18 h 18"/>
                <a:gd name="T8" fmla="*/ 395 w 530"/>
                <a:gd name="T9" fmla="*/ 18 h 18"/>
                <a:gd name="T10" fmla="*/ 331 w 530"/>
                <a:gd name="T11" fmla="*/ 0 h 18"/>
                <a:gd name="T12" fmla="*/ 329 w 530"/>
                <a:gd name="T13" fmla="*/ 0 h 18"/>
                <a:gd name="T14" fmla="*/ 266 w 530"/>
                <a:gd name="T15" fmla="*/ 18 h 18"/>
                <a:gd name="T16" fmla="*/ 265 w 530"/>
                <a:gd name="T17" fmla="*/ 18 h 18"/>
                <a:gd name="T18" fmla="*/ 201 w 530"/>
                <a:gd name="T19" fmla="*/ 0 h 18"/>
                <a:gd name="T20" fmla="*/ 199 w 530"/>
                <a:gd name="T21" fmla="*/ 0 h 18"/>
                <a:gd name="T22" fmla="*/ 135 w 530"/>
                <a:gd name="T23" fmla="*/ 18 h 18"/>
                <a:gd name="T24" fmla="*/ 129 w 530"/>
                <a:gd name="T25" fmla="*/ 18 h 18"/>
                <a:gd name="T26" fmla="*/ 66 w 530"/>
                <a:gd name="T27" fmla="*/ 0 h 18"/>
                <a:gd name="T28" fmla="*/ 63 w 530"/>
                <a:gd name="T29" fmla="*/ 0 h 18"/>
                <a:gd name="T30" fmla="*/ 0 w 530"/>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0" h="18">
                  <a:moveTo>
                    <a:pt x="530" y="18"/>
                  </a:moveTo>
                  <a:cubicBezTo>
                    <a:pt x="498" y="18"/>
                    <a:pt x="498" y="0"/>
                    <a:pt x="467" y="0"/>
                  </a:cubicBezTo>
                  <a:cubicBezTo>
                    <a:pt x="464" y="0"/>
                    <a:pt x="464" y="0"/>
                    <a:pt x="464" y="0"/>
                  </a:cubicBezTo>
                  <a:cubicBezTo>
                    <a:pt x="433" y="0"/>
                    <a:pt x="434" y="18"/>
                    <a:pt x="401" y="18"/>
                  </a:cubicBezTo>
                  <a:cubicBezTo>
                    <a:pt x="395" y="18"/>
                    <a:pt x="395" y="18"/>
                    <a:pt x="395" y="18"/>
                  </a:cubicBezTo>
                  <a:cubicBezTo>
                    <a:pt x="362" y="18"/>
                    <a:pt x="363" y="0"/>
                    <a:pt x="331" y="0"/>
                  </a:cubicBezTo>
                  <a:cubicBezTo>
                    <a:pt x="329" y="0"/>
                    <a:pt x="329" y="0"/>
                    <a:pt x="329" y="0"/>
                  </a:cubicBezTo>
                  <a:cubicBezTo>
                    <a:pt x="298" y="0"/>
                    <a:pt x="298" y="18"/>
                    <a:pt x="266" y="18"/>
                  </a:cubicBezTo>
                  <a:cubicBezTo>
                    <a:pt x="265" y="18"/>
                    <a:pt x="265" y="18"/>
                    <a:pt x="265" y="18"/>
                  </a:cubicBezTo>
                  <a:cubicBezTo>
                    <a:pt x="232" y="18"/>
                    <a:pt x="233" y="0"/>
                    <a:pt x="201" y="0"/>
                  </a:cubicBezTo>
                  <a:cubicBezTo>
                    <a:pt x="199" y="0"/>
                    <a:pt x="199" y="0"/>
                    <a:pt x="199" y="0"/>
                  </a:cubicBezTo>
                  <a:cubicBezTo>
                    <a:pt x="167" y="0"/>
                    <a:pt x="168" y="18"/>
                    <a:pt x="135" y="18"/>
                  </a:cubicBezTo>
                  <a:cubicBezTo>
                    <a:pt x="129" y="18"/>
                    <a:pt x="129" y="18"/>
                    <a:pt x="129" y="18"/>
                  </a:cubicBezTo>
                  <a:cubicBezTo>
                    <a:pt x="97" y="18"/>
                    <a:pt x="97" y="0"/>
                    <a:pt x="66" y="0"/>
                  </a:cubicBezTo>
                  <a:cubicBezTo>
                    <a:pt x="63" y="0"/>
                    <a:pt x="63" y="0"/>
                    <a:pt x="63" y="0"/>
                  </a:cubicBezTo>
                  <a:cubicBezTo>
                    <a:pt x="32" y="0"/>
                    <a:pt x="33" y="18"/>
                    <a:pt x="0" y="18"/>
                  </a:cubicBezTo>
                </a:path>
              </a:pathLst>
            </a:custGeom>
            <a:noFill/>
            <a:ln w="2540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06" name="Freeform 111">
              <a:extLst>
                <a:ext uri="{FF2B5EF4-FFF2-40B4-BE49-F238E27FC236}">
                  <a16:creationId xmlns:a16="http://schemas.microsoft.com/office/drawing/2014/main" id="{FF939C86-D81F-7F7D-4217-510019C06D13}"/>
                </a:ext>
              </a:extLst>
            </p:cNvPr>
            <p:cNvSpPr>
              <a:spLocks/>
            </p:cNvSpPr>
            <p:nvPr/>
          </p:nvSpPr>
          <p:spPr bwMode="auto">
            <a:xfrm>
              <a:off x="7466195" y="-1195509"/>
              <a:ext cx="971497" cy="396881"/>
            </a:xfrm>
            <a:custGeom>
              <a:avLst/>
              <a:gdLst>
                <a:gd name="T0" fmla="*/ 88 w 381"/>
                <a:gd name="T1" fmla="*/ 187 h 187"/>
                <a:gd name="T2" fmla="*/ 75 w 381"/>
                <a:gd name="T3" fmla="*/ 128 h 187"/>
                <a:gd name="T4" fmla="*/ 0 w 381"/>
                <a:gd name="T5" fmla="*/ 44 h 187"/>
                <a:gd name="T6" fmla="*/ 250 w 381"/>
                <a:gd name="T7" fmla="*/ 77 h 187"/>
                <a:gd name="T8" fmla="*/ 359 w 381"/>
                <a:gd name="T9" fmla="*/ 126 h 187"/>
                <a:gd name="T10" fmla="*/ 359 w 381"/>
                <a:gd name="T11" fmla="*/ 103 h 187"/>
                <a:gd name="T12" fmla="*/ 381 w 381"/>
                <a:gd name="T13" fmla="*/ 126 h 187"/>
                <a:gd name="T14" fmla="*/ 381 w 381"/>
                <a:gd name="T15" fmla="*/ 154 h 187"/>
                <a:gd name="T16" fmla="*/ 371 w 381"/>
                <a:gd name="T17" fmla="*/ 182 h 187"/>
                <a:gd name="connsiteX0" fmla="*/ 2310 w 10000"/>
                <a:gd name="connsiteY0" fmla="*/ 8317 h 8317"/>
                <a:gd name="connsiteX1" fmla="*/ 1969 w 10000"/>
                <a:gd name="connsiteY1" fmla="*/ 5162 h 8317"/>
                <a:gd name="connsiteX2" fmla="*/ 0 w 10000"/>
                <a:gd name="connsiteY2" fmla="*/ 670 h 8317"/>
                <a:gd name="connsiteX3" fmla="*/ 6562 w 10000"/>
                <a:gd name="connsiteY3" fmla="*/ 2435 h 8317"/>
                <a:gd name="connsiteX4" fmla="*/ 9423 w 10000"/>
                <a:gd name="connsiteY4" fmla="*/ 5055 h 8317"/>
                <a:gd name="connsiteX5" fmla="*/ 10000 w 10000"/>
                <a:gd name="connsiteY5" fmla="*/ 5055 h 8317"/>
                <a:gd name="connsiteX6" fmla="*/ 10000 w 10000"/>
                <a:gd name="connsiteY6" fmla="*/ 6552 h 8317"/>
                <a:gd name="connsiteX7" fmla="*/ 9738 w 10000"/>
                <a:gd name="connsiteY7" fmla="*/ 8050 h 8317"/>
                <a:gd name="connsiteX0" fmla="*/ 2310 w 10000"/>
                <a:gd name="connsiteY0" fmla="*/ 10000 h 10000"/>
                <a:gd name="connsiteX1" fmla="*/ 1969 w 10000"/>
                <a:gd name="connsiteY1" fmla="*/ 6207 h 10000"/>
                <a:gd name="connsiteX2" fmla="*/ 0 w 10000"/>
                <a:gd name="connsiteY2" fmla="*/ 806 h 10000"/>
                <a:gd name="connsiteX3" fmla="*/ 6562 w 10000"/>
                <a:gd name="connsiteY3" fmla="*/ 2928 h 10000"/>
                <a:gd name="connsiteX4" fmla="*/ 9423 w 10000"/>
                <a:gd name="connsiteY4" fmla="*/ 6078 h 10000"/>
                <a:gd name="connsiteX5" fmla="*/ 10000 w 10000"/>
                <a:gd name="connsiteY5" fmla="*/ 6798 h 10000"/>
                <a:gd name="connsiteX6" fmla="*/ 10000 w 10000"/>
                <a:gd name="connsiteY6" fmla="*/ 7878 h 10000"/>
                <a:gd name="connsiteX7" fmla="*/ 9738 w 10000"/>
                <a:gd name="connsiteY7" fmla="*/ 967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2310" y="10000"/>
                  </a:moveTo>
                  <a:cubicBezTo>
                    <a:pt x="2310" y="10000"/>
                    <a:pt x="2493" y="7428"/>
                    <a:pt x="1969" y="6207"/>
                  </a:cubicBezTo>
                  <a:cubicBezTo>
                    <a:pt x="1444" y="4985"/>
                    <a:pt x="0" y="806"/>
                    <a:pt x="0" y="806"/>
                  </a:cubicBezTo>
                  <a:cubicBezTo>
                    <a:pt x="0" y="806"/>
                    <a:pt x="2703" y="-2024"/>
                    <a:pt x="6562" y="2928"/>
                  </a:cubicBezTo>
                  <a:cubicBezTo>
                    <a:pt x="7139" y="3635"/>
                    <a:pt x="8850" y="5433"/>
                    <a:pt x="9423" y="6078"/>
                  </a:cubicBezTo>
                  <a:cubicBezTo>
                    <a:pt x="9996" y="6723"/>
                    <a:pt x="9808" y="6558"/>
                    <a:pt x="10000" y="6798"/>
                  </a:cubicBezTo>
                  <a:lnTo>
                    <a:pt x="10000" y="7878"/>
                  </a:lnTo>
                  <a:cubicBezTo>
                    <a:pt x="10000" y="7878"/>
                    <a:pt x="10000" y="9614"/>
                    <a:pt x="9738" y="9679"/>
                  </a:cubicBezTo>
                </a:path>
              </a:pathLst>
            </a:custGeom>
            <a:noFill/>
            <a:ln w="2540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07" name="Line 112">
              <a:extLst>
                <a:ext uri="{FF2B5EF4-FFF2-40B4-BE49-F238E27FC236}">
                  <a16:creationId xmlns:a16="http://schemas.microsoft.com/office/drawing/2014/main" id="{D60B11FE-A198-89BD-4D3F-B61CE695924D}"/>
                </a:ext>
              </a:extLst>
            </p:cNvPr>
            <p:cNvSpPr>
              <a:spLocks noChangeShapeType="1"/>
            </p:cNvSpPr>
            <p:nvPr/>
          </p:nvSpPr>
          <p:spPr bwMode="auto">
            <a:xfrm flipV="1">
              <a:off x="7968103" y="-1552441"/>
              <a:ext cx="0" cy="219585"/>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08" name="Line 113">
              <a:extLst>
                <a:ext uri="{FF2B5EF4-FFF2-40B4-BE49-F238E27FC236}">
                  <a16:creationId xmlns:a16="http://schemas.microsoft.com/office/drawing/2014/main" id="{E4C49978-8EEF-BDE0-5761-39A756194697}"/>
                </a:ext>
              </a:extLst>
            </p:cNvPr>
            <p:cNvSpPr>
              <a:spLocks noChangeShapeType="1"/>
            </p:cNvSpPr>
            <p:nvPr/>
          </p:nvSpPr>
          <p:spPr bwMode="auto">
            <a:xfrm flipV="1">
              <a:off x="7914871" y="-1508715"/>
              <a:ext cx="107417" cy="10456"/>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09" name="Line 114">
              <a:extLst>
                <a:ext uri="{FF2B5EF4-FFF2-40B4-BE49-F238E27FC236}">
                  <a16:creationId xmlns:a16="http://schemas.microsoft.com/office/drawing/2014/main" id="{FA747231-D69F-361E-97D6-172254A08989}"/>
                </a:ext>
              </a:extLst>
            </p:cNvPr>
            <p:cNvSpPr>
              <a:spLocks noChangeShapeType="1"/>
            </p:cNvSpPr>
            <p:nvPr/>
          </p:nvSpPr>
          <p:spPr bwMode="auto">
            <a:xfrm flipV="1">
              <a:off x="7843577" y="-1449778"/>
              <a:ext cx="250004" cy="18061"/>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10" name="Freeform 115">
              <a:extLst>
                <a:ext uri="{FF2B5EF4-FFF2-40B4-BE49-F238E27FC236}">
                  <a16:creationId xmlns:a16="http://schemas.microsoft.com/office/drawing/2014/main" id="{31EF095A-1800-2F95-31EE-ED5B6D51BE8B}"/>
                </a:ext>
              </a:extLst>
            </p:cNvPr>
            <p:cNvSpPr>
              <a:spLocks/>
            </p:cNvSpPr>
            <p:nvPr/>
          </p:nvSpPr>
          <p:spPr bwMode="auto">
            <a:xfrm>
              <a:off x="7739012" y="-1325251"/>
              <a:ext cx="540883" cy="302286"/>
            </a:xfrm>
            <a:custGeom>
              <a:avLst/>
              <a:gdLst>
                <a:gd name="T0" fmla="*/ 10 w 212"/>
                <a:gd name="T1" fmla="*/ 53 h 118"/>
                <a:gd name="T2" fmla="*/ 0 w 212"/>
                <a:gd name="T3" fmla="*/ 23 h 118"/>
                <a:gd name="T4" fmla="*/ 38 w 212"/>
                <a:gd name="T5" fmla="*/ 20 h 118"/>
                <a:gd name="T6" fmla="*/ 89 w 212"/>
                <a:gd name="T7" fmla="*/ 2 h 118"/>
                <a:gd name="T8" fmla="*/ 164 w 212"/>
                <a:gd name="T9" fmla="*/ 9 h 118"/>
                <a:gd name="T10" fmla="*/ 201 w 212"/>
                <a:gd name="T11" fmla="*/ 6 h 118"/>
                <a:gd name="T12" fmla="*/ 212 w 212"/>
                <a:gd name="T13" fmla="*/ 18 h 118"/>
                <a:gd name="T14" fmla="*/ 206 w 212"/>
                <a:gd name="T15" fmla="*/ 40 h 118"/>
                <a:gd name="T16" fmla="*/ 189 w 212"/>
                <a:gd name="T17" fmla="*/ 50 h 118"/>
                <a:gd name="T18" fmla="*/ 189 w 212"/>
                <a:gd name="T1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118">
                  <a:moveTo>
                    <a:pt x="10" y="53"/>
                  </a:moveTo>
                  <a:cubicBezTo>
                    <a:pt x="0" y="23"/>
                    <a:pt x="0" y="23"/>
                    <a:pt x="0" y="23"/>
                  </a:cubicBezTo>
                  <a:cubicBezTo>
                    <a:pt x="38" y="20"/>
                    <a:pt x="38" y="20"/>
                    <a:pt x="38" y="20"/>
                  </a:cubicBezTo>
                  <a:cubicBezTo>
                    <a:pt x="38" y="20"/>
                    <a:pt x="44" y="4"/>
                    <a:pt x="89" y="2"/>
                  </a:cubicBezTo>
                  <a:cubicBezTo>
                    <a:pt x="135" y="0"/>
                    <a:pt x="164" y="9"/>
                    <a:pt x="164" y="9"/>
                  </a:cubicBezTo>
                  <a:cubicBezTo>
                    <a:pt x="201" y="6"/>
                    <a:pt x="201" y="6"/>
                    <a:pt x="201" y="6"/>
                  </a:cubicBezTo>
                  <a:cubicBezTo>
                    <a:pt x="212" y="18"/>
                    <a:pt x="212" y="18"/>
                    <a:pt x="212" y="18"/>
                  </a:cubicBezTo>
                  <a:cubicBezTo>
                    <a:pt x="206" y="40"/>
                    <a:pt x="206" y="40"/>
                    <a:pt x="206" y="40"/>
                  </a:cubicBezTo>
                  <a:cubicBezTo>
                    <a:pt x="189" y="50"/>
                    <a:pt x="189" y="50"/>
                    <a:pt x="189" y="50"/>
                  </a:cubicBezTo>
                  <a:cubicBezTo>
                    <a:pt x="189" y="118"/>
                    <a:pt x="189" y="118"/>
                    <a:pt x="189" y="118"/>
                  </a:cubicBezTo>
                </a:path>
              </a:pathLst>
            </a:custGeom>
            <a:noFill/>
            <a:ln w="2540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11" name="Line 116">
              <a:extLst>
                <a:ext uri="{FF2B5EF4-FFF2-40B4-BE49-F238E27FC236}">
                  <a16:creationId xmlns:a16="http://schemas.microsoft.com/office/drawing/2014/main" id="{F00C54A1-ED86-650C-77C1-98A4DD12C3E9}"/>
                </a:ext>
              </a:extLst>
            </p:cNvPr>
            <p:cNvSpPr>
              <a:spLocks noChangeShapeType="1"/>
            </p:cNvSpPr>
            <p:nvPr/>
          </p:nvSpPr>
          <p:spPr bwMode="auto">
            <a:xfrm flipV="1">
              <a:off x="7823614" y="-1227341"/>
              <a:ext cx="32319" cy="1901"/>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12" name="Line 117">
              <a:extLst>
                <a:ext uri="{FF2B5EF4-FFF2-40B4-BE49-F238E27FC236}">
                  <a16:creationId xmlns:a16="http://schemas.microsoft.com/office/drawing/2014/main" id="{316E79EF-E308-40F9-56F1-0FA8235037C9}"/>
                </a:ext>
              </a:extLst>
            </p:cNvPr>
            <p:cNvSpPr>
              <a:spLocks noChangeShapeType="1"/>
            </p:cNvSpPr>
            <p:nvPr/>
          </p:nvSpPr>
          <p:spPr bwMode="auto">
            <a:xfrm flipV="1">
              <a:off x="7910118" y="-1251106"/>
              <a:ext cx="30419" cy="2852"/>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13" name="Line 118">
              <a:extLst>
                <a:ext uri="{FF2B5EF4-FFF2-40B4-BE49-F238E27FC236}">
                  <a16:creationId xmlns:a16="http://schemas.microsoft.com/office/drawing/2014/main" id="{06387D5C-9F95-138C-DBFA-CBF5A0CF3168}"/>
                </a:ext>
              </a:extLst>
            </p:cNvPr>
            <p:cNvSpPr>
              <a:spLocks noChangeShapeType="1"/>
            </p:cNvSpPr>
            <p:nvPr/>
          </p:nvSpPr>
          <p:spPr bwMode="auto">
            <a:xfrm>
              <a:off x="7999473" y="-1253007"/>
              <a:ext cx="30419" cy="0"/>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14" name="Line 119">
              <a:extLst>
                <a:ext uri="{FF2B5EF4-FFF2-40B4-BE49-F238E27FC236}">
                  <a16:creationId xmlns:a16="http://schemas.microsoft.com/office/drawing/2014/main" id="{A8EAC813-89BA-AD9A-A3DB-992400309518}"/>
                </a:ext>
              </a:extLst>
            </p:cNvPr>
            <p:cNvSpPr>
              <a:spLocks noChangeShapeType="1"/>
            </p:cNvSpPr>
            <p:nvPr/>
          </p:nvSpPr>
          <p:spPr bwMode="auto">
            <a:xfrm>
              <a:off x="8087877" y="-1251106"/>
              <a:ext cx="33271" cy="2852"/>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15" name="Line 120">
              <a:extLst>
                <a:ext uri="{FF2B5EF4-FFF2-40B4-BE49-F238E27FC236}">
                  <a16:creationId xmlns:a16="http://schemas.microsoft.com/office/drawing/2014/main" id="{2435F968-99E1-4567-A137-EFF6C7CB453B}"/>
                </a:ext>
              </a:extLst>
            </p:cNvPr>
            <p:cNvSpPr>
              <a:spLocks noChangeShapeType="1"/>
            </p:cNvSpPr>
            <p:nvPr/>
          </p:nvSpPr>
          <p:spPr bwMode="auto">
            <a:xfrm>
              <a:off x="8177232" y="-1242551"/>
              <a:ext cx="33271" cy="1901"/>
            </a:xfrm>
            <a:prstGeom prst="line">
              <a:avLst/>
            </a:prstGeom>
            <a:noFill/>
            <a:ln w="2540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grpSp>
      <p:grpSp>
        <p:nvGrpSpPr>
          <p:cNvPr id="216" name="Group 215">
            <a:extLst>
              <a:ext uri="{FF2B5EF4-FFF2-40B4-BE49-F238E27FC236}">
                <a16:creationId xmlns:a16="http://schemas.microsoft.com/office/drawing/2014/main" id="{DC52A0A3-63FE-D432-7409-4E3D60CB6DD4}"/>
              </a:ext>
            </a:extLst>
          </p:cNvPr>
          <p:cNvGrpSpPr/>
          <p:nvPr/>
        </p:nvGrpSpPr>
        <p:grpSpPr>
          <a:xfrm>
            <a:off x="4376948" y="3035963"/>
            <a:ext cx="751509" cy="515488"/>
            <a:chOff x="906463" y="-2805113"/>
            <a:chExt cx="1839912" cy="1262063"/>
          </a:xfrm>
        </p:grpSpPr>
        <p:sp>
          <p:nvSpPr>
            <p:cNvPr id="217" name="Freeform 59">
              <a:extLst>
                <a:ext uri="{FF2B5EF4-FFF2-40B4-BE49-F238E27FC236}">
                  <a16:creationId xmlns:a16="http://schemas.microsoft.com/office/drawing/2014/main" id="{2D2B17B3-E438-34C3-FFF4-F38DD765DC04}"/>
                </a:ext>
              </a:extLst>
            </p:cNvPr>
            <p:cNvSpPr>
              <a:spLocks/>
            </p:cNvSpPr>
            <p:nvPr/>
          </p:nvSpPr>
          <p:spPr bwMode="auto">
            <a:xfrm>
              <a:off x="1438275" y="-2268538"/>
              <a:ext cx="47625" cy="260350"/>
            </a:xfrm>
            <a:custGeom>
              <a:avLst/>
              <a:gdLst>
                <a:gd name="T0" fmla="*/ 0 w 11"/>
                <a:gd name="T1" fmla="*/ 61 h 61"/>
                <a:gd name="T2" fmla="*/ 6 w 11"/>
                <a:gd name="T3" fmla="*/ 19 h 61"/>
                <a:gd name="T4" fmla="*/ 11 w 11"/>
                <a:gd name="T5" fmla="*/ 0 h 61"/>
              </a:gdLst>
              <a:ahLst/>
              <a:cxnLst>
                <a:cxn ang="0">
                  <a:pos x="T0" y="T1"/>
                </a:cxn>
                <a:cxn ang="0">
                  <a:pos x="T2" y="T3"/>
                </a:cxn>
                <a:cxn ang="0">
                  <a:pos x="T4" y="T5"/>
                </a:cxn>
              </a:cxnLst>
              <a:rect l="0" t="0" r="r" b="b"/>
              <a:pathLst>
                <a:path w="11" h="61">
                  <a:moveTo>
                    <a:pt x="0" y="61"/>
                  </a:moveTo>
                  <a:cubicBezTo>
                    <a:pt x="6" y="19"/>
                    <a:pt x="6" y="19"/>
                    <a:pt x="6" y="19"/>
                  </a:cubicBezTo>
                  <a:cubicBezTo>
                    <a:pt x="7" y="12"/>
                    <a:pt x="9" y="6"/>
                    <a:pt x="11" y="0"/>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18" name="Freeform 60">
              <a:extLst>
                <a:ext uri="{FF2B5EF4-FFF2-40B4-BE49-F238E27FC236}">
                  <a16:creationId xmlns:a16="http://schemas.microsoft.com/office/drawing/2014/main" id="{16201637-9B17-4A7A-5787-1D353C603482}"/>
                </a:ext>
              </a:extLst>
            </p:cNvPr>
            <p:cNvSpPr>
              <a:spLocks/>
            </p:cNvSpPr>
            <p:nvPr/>
          </p:nvSpPr>
          <p:spPr bwMode="auto">
            <a:xfrm>
              <a:off x="1435100" y="-2271713"/>
              <a:ext cx="762000" cy="657225"/>
            </a:xfrm>
            <a:custGeom>
              <a:avLst/>
              <a:gdLst>
                <a:gd name="T0" fmla="*/ 178 w 179"/>
                <a:gd name="T1" fmla="*/ 62 h 154"/>
                <a:gd name="T2" fmla="*/ 179 w 179"/>
                <a:gd name="T3" fmla="*/ 69 h 154"/>
                <a:gd name="T4" fmla="*/ 95 w 179"/>
                <a:gd name="T5" fmla="*/ 154 h 154"/>
                <a:gd name="T6" fmla="*/ 84 w 179"/>
                <a:gd name="T7" fmla="*/ 154 h 154"/>
                <a:gd name="T8" fmla="*/ 0 w 179"/>
                <a:gd name="T9" fmla="*/ 69 h 154"/>
                <a:gd name="T10" fmla="*/ 1 w 179"/>
                <a:gd name="T11" fmla="*/ 62 h 154"/>
                <a:gd name="T12" fmla="*/ 178 w 179"/>
                <a:gd name="T13" fmla="*/ 62 h 154"/>
                <a:gd name="T14" fmla="*/ 172 w 179"/>
                <a:gd name="T15" fmla="*/ 20 h 154"/>
                <a:gd name="T16" fmla="*/ 168 w 179"/>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154">
                  <a:moveTo>
                    <a:pt x="178" y="62"/>
                  </a:moveTo>
                  <a:cubicBezTo>
                    <a:pt x="179" y="69"/>
                    <a:pt x="179" y="69"/>
                    <a:pt x="179" y="69"/>
                  </a:cubicBezTo>
                  <a:cubicBezTo>
                    <a:pt x="179" y="116"/>
                    <a:pt x="141" y="154"/>
                    <a:pt x="95" y="154"/>
                  </a:cubicBezTo>
                  <a:cubicBezTo>
                    <a:pt x="84" y="154"/>
                    <a:pt x="84" y="154"/>
                    <a:pt x="84" y="154"/>
                  </a:cubicBezTo>
                  <a:cubicBezTo>
                    <a:pt x="38" y="154"/>
                    <a:pt x="0" y="116"/>
                    <a:pt x="0" y="69"/>
                  </a:cubicBezTo>
                  <a:cubicBezTo>
                    <a:pt x="1" y="62"/>
                    <a:pt x="1" y="62"/>
                    <a:pt x="1" y="62"/>
                  </a:cubicBezTo>
                  <a:cubicBezTo>
                    <a:pt x="178" y="62"/>
                    <a:pt x="178" y="62"/>
                    <a:pt x="178" y="62"/>
                  </a:cubicBezTo>
                  <a:cubicBezTo>
                    <a:pt x="172" y="20"/>
                    <a:pt x="172" y="20"/>
                    <a:pt x="172" y="20"/>
                  </a:cubicBezTo>
                  <a:cubicBezTo>
                    <a:pt x="171" y="13"/>
                    <a:pt x="170" y="6"/>
                    <a:pt x="168" y="0"/>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19" name="Freeform 61">
              <a:extLst>
                <a:ext uri="{FF2B5EF4-FFF2-40B4-BE49-F238E27FC236}">
                  <a16:creationId xmlns:a16="http://schemas.microsoft.com/office/drawing/2014/main" id="{BB33434F-6522-47CC-5F7B-F16247839045}"/>
                </a:ext>
              </a:extLst>
            </p:cNvPr>
            <p:cNvSpPr>
              <a:spLocks/>
            </p:cNvSpPr>
            <p:nvPr/>
          </p:nvSpPr>
          <p:spPr bwMode="auto">
            <a:xfrm>
              <a:off x="1485900" y="-2544763"/>
              <a:ext cx="663575" cy="276225"/>
            </a:xfrm>
            <a:custGeom>
              <a:avLst/>
              <a:gdLst>
                <a:gd name="T0" fmla="*/ 156 w 156"/>
                <a:gd name="T1" fmla="*/ 64 h 65"/>
                <a:gd name="T2" fmla="*/ 76 w 156"/>
                <a:gd name="T3" fmla="*/ 0 h 65"/>
                <a:gd name="T4" fmla="*/ 79 w 156"/>
                <a:gd name="T5" fmla="*/ 0 h 65"/>
                <a:gd name="T6" fmla="*/ 0 w 156"/>
                <a:gd name="T7" fmla="*/ 65 h 65"/>
                <a:gd name="T8" fmla="*/ 78 w 156"/>
                <a:gd name="T9" fmla="*/ 46 h 65"/>
                <a:gd name="T10" fmla="*/ 156 w 156"/>
                <a:gd name="T11" fmla="*/ 64 h 65"/>
              </a:gdLst>
              <a:ahLst/>
              <a:cxnLst>
                <a:cxn ang="0">
                  <a:pos x="T0" y="T1"/>
                </a:cxn>
                <a:cxn ang="0">
                  <a:pos x="T2" y="T3"/>
                </a:cxn>
                <a:cxn ang="0">
                  <a:pos x="T4" y="T5"/>
                </a:cxn>
                <a:cxn ang="0">
                  <a:pos x="T6" y="T7"/>
                </a:cxn>
                <a:cxn ang="0">
                  <a:pos x="T8" y="T9"/>
                </a:cxn>
                <a:cxn ang="0">
                  <a:pos x="T10" y="T11"/>
                </a:cxn>
              </a:cxnLst>
              <a:rect l="0" t="0" r="r" b="b"/>
              <a:pathLst>
                <a:path w="156" h="65">
                  <a:moveTo>
                    <a:pt x="156" y="64"/>
                  </a:moveTo>
                  <a:cubicBezTo>
                    <a:pt x="145" y="26"/>
                    <a:pt x="115" y="0"/>
                    <a:pt x="76" y="0"/>
                  </a:cubicBezTo>
                  <a:cubicBezTo>
                    <a:pt x="79" y="0"/>
                    <a:pt x="79" y="0"/>
                    <a:pt x="79" y="0"/>
                  </a:cubicBezTo>
                  <a:cubicBezTo>
                    <a:pt x="39" y="0"/>
                    <a:pt x="13" y="27"/>
                    <a:pt x="0" y="65"/>
                  </a:cubicBezTo>
                  <a:cubicBezTo>
                    <a:pt x="0" y="65"/>
                    <a:pt x="32" y="46"/>
                    <a:pt x="78" y="46"/>
                  </a:cubicBezTo>
                  <a:cubicBezTo>
                    <a:pt x="124" y="46"/>
                    <a:pt x="156" y="64"/>
                    <a:pt x="156" y="64"/>
                  </a:cubicBezTo>
                  <a:close/>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20" name="Line 62">
              <a:extLst>
                <a:ext uri="{FF2B5EF4-FFF2-40B4-BE49-F238E27FC236}">
                  <a16:creationId xmlns:a16="http://schemas.microsoft.com/office/drawing/2014/main" id="{5F043F4A-0858-962C-7693-1AF66AF7E26A}"/>
                </a:ext>
              </a:extLst>
            </p:cNvPr>
            <p:cNvSpPr>
              <a:spLocks noChangeShapeType="1"/>
            </p:cNvSpPr>
            <p:nvPr/>
          </p:nvSpPr>
          <p:spPr bwMode="auto">
            <a:xfrm flipV="1">
              <a:off x="1822450" y="-2805113"/>
              <a:ext cx="0" cy="796925"/>
            </a:xfrm>
            <a:prstGeom prst="line">
              <a:avLst/>
            </a:prstGeom>
            <a:noFill/>
            <a:ln w="25400" cap="rnd">
              <a:solidFill>
                <a:srgbClr val="7D002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21" name="Freeform 63">
              <a:extLst>
                <a:ext uri="{FF2B5EF4-FFF2-40B4-BE49-F238E27FC236}">
                  <a16:creationId xmlns:a16="http://schemas.microsoft.com/office/drawing/2014/main" id="{A95B4707-A4B5-A95C-B553-BF7736252240}"/>
                </a:ext>
              </a:extLst>
            </p:cNvPr>
            <p:cNvSpPr>
              <a:spLocks/>
            </p:cNvSpPr>
            <p:nvPr/>
          </p:nvSpPr>
          <p:spPr bwMode="auto">
            <a:xfrm>
              <a:off x="1243013" y="-1785938"/>
              <a:ext cx="246062" cy="242888"/>
            </a:xfrm>
            <a:custGeom>
              <a:avLst/>
              <a:gdLst>
                <a:gd name="T0" fmla="*/ 58 w 58"/>
                <a:gd name="T1" fmla="*/ 0 h 57"/>
                <a:gd name="T2" fmla="*/ 0 w 58"/>
                <a:gd name="T3" fmla="*/ 57 h 57"/>
              </a:gdLst>
              <a:ahLst/>
              <a:cxnLst>
                <a:cxn ang="0">
                  <a:pos x="T0" y="T1"/>
                </a:cxn>
                <a:cxn ang="0">
                  <a:pos x="T2" y="T3"/>
                </a:cxn>
              </a:cxnLst>
              <a:rect l="0" t="0" r="r" b="b"/>
              <a:pathLst>
                <a:path w="58" h="57">
                  <a:moveTo>
                    <a:pt x="58" y="0"/>
                  </a:moveTo>
                  <a:cubicBezTo>
                    <a:pt x="58" y="0"/>
                    <a:pt x="0" y="6"/>
                    <a:pt x="0" y="57"/>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22" name="Freeform 64">
              <a:extLst>
                <a:ext uri="{FF2B5EF4-FFF2-40B4-BE49-F238E27FC236}">
                  <a16:creationId xmlns:a16="http://schemas.microsoft.com/office/drawing/2014/main" id="{9A45322A-AAA7-0AF9-A3CD-A9FAFAC461C1}"/>
                </a:ext>
              </a:extLst>
            </p:cNvPr>
            <p:cNvSpPr>
              <a:spLocks/>
            </p:cNvSpPr>
            <p:nvPr/>
          </p:nvSpPr>
          <p:spPr bwMode="auto">
            <a:xfrm>
              <a:off x="2154238" y="-1785938"/>
              <a:ext cx="242887" cy="242888"/>
            </a:xfrm>
            <a:custGeom>
              <a:avLst/>
              <a:gdLst>
                <a:gd name="T0" fmla="*/ 0 w 57"/>
                <a:gd name="T1" fmla="*/ 0 h 57"/>
                <a:gd name="T2" fmla="*/ 57 w 57"/>
                <a:gd name="T3" fmla="*/ 57 h 57"/>
              </a:gdLst>
              <a:ahLst/>
              <a:cxnLst>
                <a:cxn ang="0">
                  <a:pos x="T0" y="T1"/>
                </a:cxn>
                <a:cxn ang="0">
                  <a:pos x="T2" y="T3"/>
                </a:cxn>
              </a:cxnLst>
              <a:rect l="0" t="0" r="r" b="b"/>
              <a:pathLst>
                <a:path w="57" h="57">
                  <a:moveTo>
                    <a:pt x="0" y="0"/>
                  </a:moveTo>
                  <a:cubicBezTo>
                    <a:pt x="0" y="0"/>
                    <a:pt x="57" y="6"/>
                    <a:pt x="57" y="57"/>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23" name="Freeform 65">
              <a:extLst>
                <a:ext uri="{FF2B5EF4-FFF2-40B4-BE49-F238E27FC236}">
                  <a16:creationId xmlns:a16="http://schemas.microsoft.com/office/drawing/2014/main" id="{4FDC63DB-19D1-3B48-9DC6-704DEBD9CED2}"/>
                </a:ext>
              </a:extLst>
            </p:cNvPr>
            <p:cNvSpPr>
              <a:spLocks/>
            </p:cNvSpPr>
            <p:nvPr/>
          </p:nvSpPr>
          <p:spPr bwMode="auto">
            <a:xfrm>
              <a:off x="1911350" y="-2720975"/>
              <a:ext cx="835025" cy="123825"/>
            </a:xfrm>
            <a:custGeom>
              <a:avLst/>
              <a:gdLst>
                <a:gd name="T0" fmla="*/ 0 w 526"/>
                <a:gd name="T1" fmla="*/ 27 h 78"/>
                <a:gd name="T2" fmla="*/ 475 w 526"/>
                <a:gd name="T3" fmla="*/ 0 h 78"/>
                <a:gd name="T4" fmla="*/ 526 w 526"/>
                <a:gd name="T5" fmla="*/ 78 h 78"/>
                <a:gd name="T6" fmla="*/ 0 w 526"/>
                <a:gd name="T7" fmla="*/ 27 h 78"/>
              </a:gdLst>
              <a:ahLst/>
              <a:cxnLst>
                <a:cxn ang="0">
                  <a:pos x="T0" y="T1"/>
                </a:cxn>
                <a:cxn ang="0">
                  <a:pos x="T2" y="T3"/>
                </a:cxn>
                <a:cxn ang="0">
                  <a:pos x="T4" y="T5"/>
                </a:cxn>
                <a:cxn ang="0">
                  <a:pos x="T6" y="T7"/>
                </a:cxn>
              </a:cxnLst>
              <a:rect l="0" t="0" r="r" b="b"/>
              <a:pathLst>
                <a:path w="526" h="78">
                  <a:moveTo>
                    <a:pt x="0" y="27"/>
                  </a:moveTo>
                  <a:lnTo>
                    <a:pt x="475" y="0"/>
                  </a:lnTo>
                  <a:lnTo>
                    <a:pt x="526" y="78"/>
                  </a:lnTo>
                  <a:lnTo>
                    <a:pt x="0" y="27"/>
                  </a:lnTo>
                  <a:close/>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24" name="Freeform 66">
              <a:extLst>
                <a:ext uri="{FF2B5EF4-FFF2-40B4-BE49-F238E27FC236}">
                  <a16:creationId xmlns:a16="http://schemas.microsoft.com/office/drawing/2014/main" id="{53CA980F-BD7C-F329-32B6-42FF987DAE68}"/>
                </a:ext>
              </a:extLst>
            </p:cNvPr>
            <p:cNvSpPr>
              <a:spLocks/>
            </p:cNvSpPr>
            <p:nvPr/>
          </p:nvSpPr>
          <p:spPr bwMode="auto">
            <a:xfrm>
              <a:off x="906463" y="-2720975"/>
              <a:ext cx="830262" cy="123825"/>
            </a:xfrm>
            <a:custGeom>
              <a:avLst/>
              <a:gdLst>
                <a:gd name="T0" fmla="*/ 523 w 523"/>
                <a:gd name="T1" fmla="*/ 27 h 78"/>
                <a:gd name="T2" fmla="*/ 51 w 523"/>
                <a:gd name="T3" fmla="*/ 0 h 78"/>
                <a:gd name="T4" fmla="*/ 0 w 523"/>
                <a:gd name="T5" fmla="*/ 78 h 78"/>
                <a:gd name="T6" fmla="*/ 523 w 523"/>
                <a:gd name="T7" fmla="*/ 27 h 78"/>
              </a:gdLst>
              <a:ahLst/>
              <a:cxnLst>
                <a:cxn ang="0">
                  <a:pos x="T0" y="T1"/>
                </a:cxn>
                <a:cxn ang="0">
                  <a:pos x="T2" y="T3"/>
                </a:cxn>
                <a:cxn ang="0">
                  <a:pos x="T4" y="T5"/>
                </a:cxn>
                <a:cxn ang="0">
                  <a:pos x="T6" y="T7"/>
                </a:cxn>
              </a:cxnLst>
              <a:rect l="0" t="0" r="r" b="b"/>
              <a:pathLst>
                <a:path w="523" h="78">
                  <a:moveTo>
                    <a:pt x="523" y="27"/>
                  </a:moveTo>
                  <a:lnTo>
                    <a:pt x="51" y="0"/>
                  </a:lnTo>
                  <a:lnTo>
                    <a:pt x="0" y="78"/>
                  </a:lnTo>
                  <a:lnTo>
                    <a:pt x="523" y="27"/>
                  </a:lnTo>
                  <a:close/>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grpSp>
      <p:sp>
        <p:nvSpPr>
          <p:cNvPr id="225" name="TextBox 224">
            <a:extLst>
              <a:ext uri="{FF2B5EF4-FFF2-40B4-BE49-F238E27FC236}">
                <a16:creationId xmlns:a16="http://schemas.microsoft.com/office/drawing/2014/main" id="{EEEE36CC-0D6C-CEE0-D7EC-0A7018EFF7AD}"/>
              </a:ext>
            </a:extLst>
          </p:cNvPr>
          <p:cNvSpPr txBox="1"/>
          <p:nvPr/>
        </p:nvSpPr>
        <p:spPr>
          <a:xfrm>
            <a:off x="3555862" y="3563391"/>
            <a:ext cx="17187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43746"/>
                </a:solidFill>
                <a:effectLst/>
                <a:uLnTx/>
                <a:uFillTx/>
                <a:ea typeface="+mn-ea"/>
                <a:cs typeface="Arial" pitchFamily="34" charset="0"/>
              </a:rPr>
              <a:t>Troll/Oseberg</a:t>
            </a:r>
            <a:endParaRPr kumimoji="0" lang="en-GB" sz="1400" b="0" i="0" u="none" strike="noStrike" kern="1200" cap="none" spc="0" normalizeH="0" baseline="0" noProof="0" dirty="0">
              <a:ln>
                <a:noFill/>
              </a:ln>
              <a:solidFill>
                <a:srgbClr val="243746"/>
              </a:solidFill>
              <a:effectLst/>
              <a:uLnTx/>
              <a:uFillTx/>
              <a:ea typeface="+mn-ea"/>
              <a:cs typeface="Arial" pitchFamily="34" charset="0"/>
            </a:endParaRPr>
          </a:p>
        </p:txBody>
      </p:sp>
      <p:grpSp>
        <p:nvGrpSpPr>
          <p:cNvPr id="226" name="Group 225">
            <a:extLst>
              <a:ext uri="{FF2B5EF4-FFF2-40B4-BE49-F238E27FC236}">
                <a16:creationId xmlns:a16="http://schemas.microsoft.com/office/drawing/2014/main" id="{9B9FB74A-DD8A-CD02-7DB0-C57166C1612A}"/>
              </a:ext>
            </a:extLst>
          </p:cNvPr>
          <p:cNvGrpSpPr/>
          <p:nvPr/>
        </p:nvGrpSpPr>
        <p:grpSpPr>
          <a:xfrm>
            <a:off x="11000657" y="5734872"/>
            <a:ext cx="450345" cy="583244"/>
            <a:chOff x="741979" y="5622798"/>
            <a:chExt cx="467066" cy="610244"/>
          </a:xfrm>
        </p:grpSpPr>
        <p:sp>
          <p:nvSpPr>
            <p:cNvPr id="227" name="Left Arrow 394">
              <a:extLst>
                <a:ext uri="{FF2B5EF4-FFF2-40B4-BE49-F238E27FC236}">
                  <a16:creationId xmlns:a16="http://schemas.microsoft.com/office/drawing/2014/main" id="{75C659CA-42F8-80D7-390B-9CCDE42186BE}"/>
                </a:ext>
              </a:extLst>
            </p:cNvPr>
            <p:cNvSpPr/>
            <p:nvPr/>
          </p:nvSpPr>
          <p:spPr>
            <a:xfrm>
              <a:off x="741979" y="5622798"/>
              <a:ext cx="467066" cy="610244"/>
            </a:xfrm>
            <a:prstGeom prst="leftArrow">
              <a:avLst>
                <a:gd name="adj1" fmla="val 99255"/>
                <a:gd name="adj2"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en-US" sz="1000" b="0" i="0" u="none" strike="noStrike" kern="1200" cap="none" spc="0" normalizeH="0" baseline="0" noProof="0">
                  <a:ln>
                    <a:noFill/>
                  </a:ln>
                  <a:solidFill>
                    <a:srgbClr val="243746"/>
                  </a:solidFill>
                  <a:effectLst/>
                  <a:uLnTx/>
                  <a:uFillTx/>
                  <a:latin typeface="Equinor Medium"/>
                  <a:ea typeface="+mn-ea"/>
                  <a:cs typeface="+mn-cs"/>
                </a:rPr>
                <a:t>Politi</a:t>
              </a:r>
              <a:endParaRPr kumimoji="0" lang="en-US" altLang="en-US" sz="1000" b="0" i="0" u="none" strike="noStrike" kern="1200" cap="none" spc="0" normalizeH="0" baseline="0" noProof="0">
                <a:ln>
                  <a:noFill/>
                </a:ln>
                <a:solidFill>
                  <a:srgbClr val="243746"/>
                </a:solidFill>
                <a:effectLst/>
                <a:uLnTx/>
                <a:uFillTx/>
                <a:latin typeface="Equinor Medium"/>
                <a:ea typeface="+mn-ea"/>
                <a:cs typeface="+mn-cs"/>
              </a:endParaRPr>
            </a:p>
          </p:txBody>
        </p:sp>
        <p:pic>
          <p:nvPicPr>
            <p:cNvPr id="228" name="Picture 4">
              <a:extLst>
                <a:ext uri="{FF2B5EF4-FFF2-40B4-BE49-F238E27FC236}">
                  <a16:creationId xmlns:a16="http://schemas.microsoft.com/office/drawing/2014/main" id="{0138DE76-3F6A-006D-039A-79048AC0F0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617" r="73185" b="6652"/>
            <a:stretch/>
          </p:blipFill>
          <p:spPr bwMode="auto">
            <a:xfrm>
              <a:off x="774337" y="5680304"/>
              <a:ext cx="392921" cy="387405"/>
            </a:xfrm>
            <a:prstGeom prst="rect">
              <a:avLst/>
            </a:prstGeom>
            <a:noFill/>
            <a:ln>
              <a:noFill/>
            </a:ln>
            <a:extLst>
              <a:ext uri="{909E8E84-426E-40DD-AFC4-6F175D3DCCD1}">
                <a14:hiddenFill xmlns:a14="http://schemas.microsoft.com/office/drawing/2010/main">
                  <a:solidFill>
                    <a:schemeClr val="accent1"/>
                  </a:solidFill>
                </a14:hiddenFill>
              </a:ext>
            </a:extLst>
          </p:spPr>
        </p:pic>
      </p:grpSp>
      <p:grpSp>
        <p:nvGrpSpPr>
          <p:cNvPr id="233" name="Group 232">
            <a:extLst>
              <a:ext uri="{FF2B5EF4-FFF2-40B4-BE49-F238E27FC236}">
                <a16:creationId xmlns:a16="http://schemas.microsoft.com/office/drawing/2014/main" id="{58C332B5-F0AF-7903-03CC-48F08A7934D3}"/>
              </a:ext>
            </a:extLst>
          </p:cNvPr>
          <p:cNvGrpSpPr/>
          <p:nvPr/>
        </p:nvGrpSpPr>
        <p:grpSpPr>
          <a:xfrm>
            <a:off x="9274836" y="5742441"/>
            <a:ext cx="522669" cy="575833"/>
            <a:chOff x="2915039" y="5624513"/>
            <a:chExt cx="538808" cy="608529"/>
          </a:xfrm>
        </p:grpSpPr>
        <p:sp>
          <p:nvSpPr>
            <p:cNvPr id="234" name="Left Arrow 394">
              <a:extLst>
                <a:ext uri="{FF2B5EF4-FFF2-40B4-BE49-F238E27FC236}">
                  <a16:creationId xmlns:a16="http://schemas.microsoft.com/office/drawing/2014/main" id="{BEA48253-E69F-ABF0-A3B3-81C39F3D9D0F}"/>
                </a:ext>
              </a:extLst>
            </p:cNvPr>
            <p:cNvSpPr/>
            <p:nvPr/>
          </p:nvSpPr>
          <p:spPr>
            <a:xfrm>
              <a:off x="2915039" y="5624513"/>
              <a:ext cx="538808" cy="608529"/>
            </a:xfrm>
            <a:prstGeom prst="leftArrow">
              <a:avLst>
                <a:gd name="adj1" fmla="val 99255"/>
                <a:gd name="adj2"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en-US" sz="1000" b="0" i="0" u="none" strike="noStrike" kern="1200" cap="none" spc="0" normalizeH="0" baseline="0" noProof="0">
                  <a:ln>
                    <a:noFill/>
                  </a:ln>
                  <a:solidFill>
                    <a:srgbClr val="243746"/>
                  </a:solidFill>
                  <a:effectLst/>
                  <a:uLnTx/>
                  <a:uFillTx/>
                  <a:latin typeface="Equinor Medium"/>
                  <a:ea typeface="+mn-ea"/>
                  <a:cs typeface="+mn-cs"/>
                </a:rPr>
                <a:t> </a:t>
              </a:r>
              <a:endParaRPr kumimoji="0" lang="en-US" altLang="en-US" sz="1000" b="0" i="0" u="none" strike="noStrike" kern="1200" cap="none" spc="0" normalizeH="0" baseline="0" noProof="0">
                <a:ln>
                  <a:noFill/>
                </a:ln>
                <a:solidFill>
                  <a:srgbClr val="243746"/>
                </a:solidFill>
                <a:effectLst/>
                <a:uLnTx/>
                <a:uFillTx/>
                <a:latin typeface="Equinor Medium"/>
                <a:ea typeface="+mn-ea"/>
                <a:cs typeface="+mn-cs"/>
              </a:endParaRPr>
            </a:p>
          </p:txBody>
        </p:sp>
        <p:pic>
          <p:nvPicPr>
            <p:cNvPr id="235" name="Picture 2">
              <a:extLst>
                <a:ext uri="{FF2B5EF4-FFF2-40B4-BE49-F238E27FC236}">
                  <a16:creationId xmlns:a16="http://schemas.microsoft.com/office/drawing/2014/main" id="{C3C0CE9E-B6DB-B588-F5A3-740DE4A004F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324"/>
            <a:stretch/>
          </p:blipFill>
          <p:spPr bwMode="auto">
            <a:xfrm>
              <a:off x="2925301" y="5739656"/>
              <a:ext cx="499290" cy="366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6" name="Group 235">
            <a:extLst>
              <a:ext uri="{FF2B5EF4-FFF2-40B4-BE49-F238E27FC236}">
                <a16:creationId xmlns:a16="http://schemas.microsoft.com/office/drawing/2014/main" id="{A7DA0FF1-4FEA-F40C-D131-DFDE460D571F}"/>
              </a:ext>
            </a:extLst>
          </p:cNvPr>
          <p:cNvGrpSpPr/>
          <p:nvPr/>
        </p:nvGrpSpPr>
        <p:grpSpPr>
          <a:xfrm>
            <a:off x="10455970" y="5735031"/>
            <a:ext cx="455959" cy="583244"/>
            <a:chOff x="3498413" y="5622798"/>
            <a:chExt cx="467066" cy="610244"/>
          </a:xfrm>
        </p:grpSpPr>
        <p:sp>
          <p:nvSpPr>
            <p:cNvPr id="237" name="Left Arrow 394">
              <a:extLst>
                <a:ext uri="{FF2B5EF4-FFF2-40B4-BE49-F238E27FC236}">
                  <a16:creationId xmlns:a16="http://schemas.microsoft.com/office/drawing/2014/main" id="{45C0227A-E90D-B87B-F664-06DFC7E8EF38}"/>
                </a:ext>
              </a:extLst>
            </p:cNvPr>
            <p:cNvSpPr/>
            <p:nvPr/>
          </p:nvSpPr>
          <p:spPr>
            <a:xfrm>
              <a:off x="3498413" y="5622798"/>
              <a:ext cx="467066" cy="610244"/>
            </a:xfrm>
            <a:prstGeom prst="leftArrow">
              <a:avLst>
                <a:gd name="adj1" fmla="val 99255"/>
                <a:gd name="adj2"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altLang="en-US" sz="1000" b="0" i="0" u="none" strike="noStrike" kern="1200" cap="none" spc="0" normalizeH="0" baseline="0" noProof="0">
                  <a:ln>
                    <a:noFill/>
                  </a:ln>
                  <a:solidFill>
                    <a:srgbClr val="243746"/>
                  </a:solidFill>
                  <a:effectLst/>
                  <a:uLnTx/>
                  <a:uFillTx/>
                  <a:latin typeface="Equinor Medium"/>
                  <a:ea typeface="+mn-ea"/>
                  <a:cs typeface="+mn-cs"/>
                </a:rPr>
                <a:t>HRS</a:t>
              </a:r>
              <a:endParaRPr kumimoji="0" lang="en-US" altLang="en-US" sz="1000" b="0" i="0" u="none" strike="noStrike" kern="1200" cap="none" spc="0" normalizeH="0" baseline="0" noProof="0">
                <a:ln>
                  <a:noFill/>
                </a:ln>
                <a:solidFill>
                  <a:srgbClr val="243746"/>
                </a:solidFill>
                <a:effectLst/>
                <a:uLnTx/>
                <a:uFillTx/>
                <a:latin typeface="Equinor Medium"/>
                <a:ea typeface="+mn-ea"/>
                <a:cs typeface="+mn-cs"/>
              </a:endParaRPr>
            </a:p>
          </p:txBody>
        </p:sp>
        <p:pic>
          <p:nvPicPr>
            <p:cNvPr id="238" name="Picture 10" descr="HRS">
              <a:extLst>
                <a:ext uri="{FF2B5EF4-FFF2-40B4-BE49-F238E27FC236}">
                  <a16:creationId xmlns:a16="http://schemas.microsoft.com/office/drawing/2014/main" id="{F5B54017-4301-978D-04C7-16DE6C8D47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556178" y="5662171"/>
              <a:ext cx="347567" cy="41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1" name="Group 240">
            <a:extLst>
              <a:ext uri="{FF2B5EF4-FFF2-40B4-BE49-F238E27FC236}">
                <a16:creationId xmlns:a16="http://schemas.microsoft.com/office/drawing/2014/main" id="{F9198EC3-7398-E167-D4E2-E7EBD7822E12}"/>
              </a:ext>
            </a:extLst>
          </p:cNvPr>
          <p:cNvGrpSpPr/>
          <p:nvPr/>
        </p:nvGrpSpPr>
        <p:grpSpPr>
          <a:xfrm>
            <a:off x="7497662" y="4089929"/>
            <a:ext cx="751509" cy="515488"/>
            <a:chOff x="906463" y="-2805113"/>
            <a:chExt cx="1839912" cy="1262063"/>
          </a:xfrm>
        </p:grpSpPr>
        <p:sp>
          <p:nvSpPr>
            <p:cNvPr id="242" name="Freeform 59">
              <a:extLst>
                <a:ext uri="{FF2B5EF4-FFF2-40B4-BE49-F238E27FC236}">
                  <a16:creationId xmlns:a16="http://schemas.microsoft.com/office/drawing/2014/main" id="{CC182384-7EC7-F159-19CE-FB780BB66946}"/>
                </a:ext>
              </a:extLst>
            </p:cNvPr>
            <p:cNvSpPr>
              <a:spLocks/>
            </p:cNvSpPr>
            <p:nvPr/>
          </p:nvSpPr>
          <p:spPr bwMode="auto">
            <a:xfrm>
              <a:off x="1438275" y="-2268538"/>
              <a:ext cx="47625" cy="260350"/>
            </a:xfrm>
            <a:custGeom>
              <a:avLst/>
              <a:gdLst>
                <a:gd name="T0" fmla="*/ 0 w 11"/>
                <a:gd name="T1" fmla="*/ 61 h 61"/>
                <a:gd name="T2" fmla="*/ 6 w 11"/>
                <a:gd name="T3" fmla="*/ 19 h 61"/>
                <a:gd name="T4" fmla="*/ 11 w 11"/>
                <a:gd name="T5" fmla="*/ 0 h 61"/>
              </a:gdLst>
              <a:ahLst/>
              <a:cxnLst>
                <a:cxn ang="0">
                  <a:pos x="T0" y="T1"/>
                </a:cxn>
                <a:cxn ang="0">
                  <a:pos x="T2" y="T3"/>
                </a:cxn>
                <a:cxn ang="0">
                  <a:pos x="T4" y="T5"/>
                </a:cxn>
              </a:cxnLst>
              <a:rect l="0" t="0" r="r" b="b"/>
              <a:pathLst>
                <a:path w="11" h="61">
                  <a:moveTo>
                    <a:pt x="0" y="61"/>
                  </a:moveTo>
                  <a:cubicBezTo>
                    <a:pt x="6" y="19"/>
                    <a:pt x="6" y="19"/>
                    <a:pt x="6" y="19"/>
                  </a:cubicBezTo>
                  <a:cubicBezTo>
                    <a:pt x="7" y="12"/>
                    <a:pt x="9" y="6"/>
                    <a:pt x="11" y="0"/>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BE7F91"/>
                </a:solidFill>
                <a:effectLst/>
                <a:uLnTx/>
                <a:uFillTx/>
                <a:latin typeface="Equinor"/>
                <a:ea typeface="+mn-ea"/>
                <a:cs typeface="+mn-cs"/>
              </a:endParaRPr>
            </a:p>
          </p:txBody>
        </p:sp>
        <p:sp>
          <p:nvSpPr>
            <p:cNvPr id="243" name="Freeform 60">
              <a:extLst>
                <a:ext uri="{FF2B5EF4-FFF2-40B4-BE49-F238E27FC236}">
                  <a16:creationId xmlns:a16="http://schemas.microsoft.com/office/drawing/2014/main" id="{DD5A6C45-CFD1-0E51-106B-91E11522409E}"/>
                </a:ext>
              </a:extLst>
            </p:cNvPr>
            <p:cNvSpPr>
              <a:spLocks/>
            </p:cNvSpPr>
            <p:nvPr/>
          </p:nvSpPr>
          <p:spPr bwMode="auto">
            <a:xfrm>
              <a:off x="1435100" y="-2271713"/>
              <a:ext cx="762000" cy="657225"/>
            </a:xfrm>
            <a:custGeom>
              <a:avLst/>
              <a:gdLst>
                <a:gd name="T0" fmla="*/ 178 w 179"/>
                <a:gd name="T1" fmla="*/ 62 h 154"/>
                <a:gd name="T2" fmla="*/ 179 w 179"/>
                <a:gd name="T3" fmla="*/ 69 h 154"/>
                <a:gd name="T4" fmla="*/ 95 w 179"/>
                <a:gd name="T5" fmla="*/ 154 h 154"/>
                <a:gd name="T6" fmla="*/ 84 w 179"/>
                <a:gd name="T7" fmla="*/ 154 h 154"/>
                <a:gd name="T8" fmla="*/ 0 w 179"/>
                <a:gd name="T9" fmla="*/ 69 h 154"/>
                <a:gd name="T10" fmla="*/ 1 w 179"/>
                <a:gd name="T11" fmla="*/ 62 h 154"/>
                <a:gd name="T12" fmla="*/ 178 w 179"/>
                <a:gd name="T13" fmla="*/ 62 h 154"/>
                <a:gd name="T14" fmla="*/ 172 w 179"/>
                <a:gd name="T15" fmla="*/ 20 h 154"/>
                <a:gd name="T16" fmla="*/ 168 w 179"/>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154">
                  <a:moveTo>
                    <a:pt x="178" y="62"/>
                  </a:moveTo>
                  <a:cubicBezTo>
                    <a:pt x="179" y="69"/>
                    <a:pt x="179" y="69"/>
                    <a:pt x="179" y="69"/>
                  </a:cubicBezTo>
                  <a:cubicBezTo>
                    <a:pt x="179" y="116"/>
                    <a:pt x="141" y="154"/>
                    <a:pt x="95" y="154"/>
                  </a:cubicBezTo>
                  <a:cubicBezTo>
                    <a:pt x="84" y="154"/>
                    <a:pt x="84" y="154"/>
                    <a:pt x="84" y="154"/>
                  </a:cubicBezTo>
                  <a:cubicBezTo>
                    <a:pt x="38" y="154"/>
                    <a:pt x="0" y="116"/>
                    <a:pt x="0" y="69"/>
                  </a:cubicBezTo>
                  <a:cubicBezTo>
                    <a:pt x="1" y="62"/>
                    <a:pt x="1" y="62"/>
                    <a:pt x="1" y="62"/>
                  </a:cubicBezTo>
                  <a:cubicBezTo>
                    <a:pt x="178" y="62"/>
                    <a:pt x="178" y="62"/>
                    <a:pt x="178" y="62"/>
                  </a:cubicBezTo>
                  <a:cubicBezTo>
                    <a:pt x="172" y="20"/>
                    <a:pt x="172" y="20"/>
                    <a:pt x="172" y="20"/>
                  </a:cubicBezTo>
                  <a:cubicBezTo>
                    <a:pt x="171" y="13"/>
                    <a:pt x="170" y="6"/>
                    <a:pt x="168" y="0"/>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BE7F91"/>
                </a:solidFill>
                <a:effectLst/>
                <a:uLnTx/>
                <a:uFillTx/>
                <a:latin typeface="Equinor"/>
                <a:ea typeface="+mn-ea"/>
                <a:cs typeface="+mn-cs"/>
              </a:endParaRPr>
            </a:p>
          </p:txBody>
        </p:sp>
        <p:sp>
          <p:nvSpPr>
            <p:cNvPr id="244" name="Freeform 61">
              <a:extLst>
                <a:ext uri="{FF2B5EF4-FFF2-40B4-BE49-F238E27FC236}">
                  <a16:creationId xmlns:a16="http://schemas.microsoft.com/office/drawing/2014/main" id="{7DE031E8-3D73-5F8A-1631-5FC06E9E727E}"/>
                </a:ext>
              </a:extLst>
            </p:cNvPr>
            <p:cNvSpPr>
              <a:spLocks/>
            </p:cNvSpPr>
            <p:nvPr/>
          </p:nvSpPr>
          <p:spPr bwMode="auto">
            <a:xfrm>
              <a:off x="1485900" y="-2544763"/>
              <a:ext cx="663575" cy="276225"/>
            </a:xfrm>
            <a:custGeom>
              <a:avLst/>
              <a:gdLst>
                <a:gd name="T0" fmla="*/ 156 w 156"/>
                <a:gd name="T1" fmla="*/ 64 h 65"/>
                <a:gd name="T2" fmla="*/ 76 w 156"/>
                <a:gd name="T3" fmla="*/ 0 h 65"/>
                <a:gd name="T4" fmla="*/ 79 w 156"/>
                <a:gd name="T5" fmla="*/ 0 h 65"/>
                <a:gd name="T6" fmla="*/ 0 w 156"/>
                <a:gd name="T7" fmla="*/ 65 h 65"/>
                <a:gd name="T8" fmla="*/ 78 w 156"/>
                <a:gd name="T9" fmla="*/ 46 h 65"/>
                <a:gd name="T10" fmla="*/ 156 w 156"/>
                <a:gd name="T11" fmla="*/ 64 h 65"/>
              </a:gdLst>
              <a:ahLst/>
              <a:cxnLst>
                <a:cxn ang="0">
                  <a:pos x="T0" y="T1"/>
                </a:cxn>
                <a:cxn ang="0">
                  <a:pos x="T2" y="T3"/>
                </a:cxn>
                <a:cxn ang="0">
                  <a:pos x="T4" y="T5"/>
                </a:cxn>
                <a:cxn ang="0">
                  <a:pos x="T6" y="T7"/>
                </a:cxn>
                <a:cxn ang="0">
                  <a:pos x="T8" y="T9"/>
                </a:cxn>
                <a:cxn ang="0">
                  <a:pos x="T10" y="T11"/>
                </a:cxn>
              </a:cxnLst>
              <a:rect l="0" t="0" r="r" b="b"/>
              <a:pathLst>
                <a:path w="156" h="65">
                  <a:moveTo>
                    <a:pt x="156" y="64"/>
                  </a:moveTo>
                  <a:cubicBezTo>
                    <a:pt x="145" y="26"/>
                    <a:pt x="115" y="0"/>
                    <a:pt x="76" y="0"/>
                  </a:cubicBezTo>
                  <a:cubicBezTo>
                    <a:pt x="79" y="0"/>
                    <a:pt x="79" y="0"/>
                    <a:pt x="79" y="0"/>
                  </a:cubicBezTo>
                  <a:cubicBezTo>
                    <a:pt x="39" y="0"/>
                    <a:pt x="13" y="27"/>
                    <a:pt x="0" y="65"/>
                  </a:cubicBezTo>
                  <a:cubicBezTo>
                    <a:pt x="0" y="65"/>
                    <a:pt x="32" y="46"/>
                    <a:pt x="78" y="46"/>
                  </a:cubicBezTo>
                  <a:cubicBezTo>
                    <a:pt x="124" y="46"/>
                    <a:pt x="156" y="64"/>
                    <a:pt x="156" y="64"/>
                  </a:cubicBezTo>
                  <a:close/>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BE7F91"/>
                </a:solidFill>
                <a:effectLst/>
                <a:uLnTx/>
                <a:uFillTx/>
                <a:latin typeface="Equinor"/>
                <a:ea typeface="+mn-ea"/>
                <a:cs typeface="+mn-cs"/>
              </a:endParaRPr>
            </a:p>
          </p:txBody>
        </p:sp>
        <p:sp>
          <p:nvSpPr>
            <p:cNvPr id="245" name="Line 62">
              <a:extLst>
                <a:ext uri="{FF2B5EF4-FFF2-40B4-BE49-F238E27FC236}">
                  <a16:creationId xmlns:a16="http://schemas.microsoft.com/office/drawing/2014/main" id="{1AA5E411-3D5F-B591-EE82-B23D0400DA80}"/>
                </a:ext>
              </a:extLst>
            </p:cNvPr>
            <p:cNvSpPr>
              <a:spLocks noChangeShapeType="1"/>
            </p:cNvSpPr>
            <p:nvPr/>
          </p:nvSpPr>
          <p:spPr bwMode="auto">
            <a:xfrm flipV="1">
              <a:off x="1822450" y="-2805113"/>
              <a:ext cx="0" cy="796925"/>
            </a:xfrm>
            <a:prstGeom prst="line">
              <a:avLst/>
            </a:prstGeom>
            <a:noFill/>
            <a:ln w="25400" cap="rnd">
              <a:solidFill>
                <a:srgbClr val="7D002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BE7F91"/>
                </a:solidFill>
                <a:effectLst/>
                <a:uLnTx/>
                <a:uFillTx/>
                <a:latin typeface="Equinor"/>
                <a:ea typeface="+mn-ea"/>
                <a:cs typeface="+mn-cs"/>
              </a:endParaRPr>
            </a:p>
          </p:txBody>
        </p:sp>
        <p:sp>
          <p:nvSpPr>
            <p:cNvPr id="246" name="Freeform 63">
              <a:extLst>
                <a:ext uri="{FF2B5EF4-FFF2-40B4-BE49-F238E27FC236}">
                  <a16:creationId xmlns:a16="http://schemas.microsoft.com/office/drawing/2014/main" id="{03266EA0-5BF4-5C51-BC9D-3AC5A9B15A26}"/>
                </a:ext>
              </a:extLst>
            </p:cNvPr>
            <p:cNvSpPr>
              <a:spLocks/>
            </p:cNvSpPr>
            <p:nvPr/>
          </p:nvSpPr>
          <p:spPr bwMode="auto">
            <a:xfrm>
              <a:off x="1243013" y="-1785938"/>
              <a:ext cx="246062" cy="242888"/>
            </a:xfrm>
            <a:custGeom>
              <a:avLst/>
              <a:gdLst>
                <a:gd name="T0" fmla="*/ 58 w 58"/>
                <a:gd name="T1" fmla="*/ 0 h 57"/>
                <a:gd name="T2" fmla="*/ 0 w 58"/>
                <a:gd name="T3" fmla="*/ 57 h 57"/>
              </a:gdLst>
              <a:ahLst/>
              <a:cxnLst>
                <a:cxn ang="0">
                  <a:pos x="T0" y="T1"/>
                </a:cxn>
                <a:cxn ang="0">
                  <a:pos x="T2" y="T3"/>
                </a:cxn>
              </a:cxnLst>
              <a:rect l="0" t="0" r="r" b="b"/>
              <a:pathLst>
                <a:path w="58" h="57">
                  <a:moveTo>
                    <a:pt x="58" y="0"/>
                  </a:moveTo>
                  <a:cubicBezTo>
                    <a:pt x="58" y="0"/>
                    <a:pt x="0" y="6"/>
                    <a:pt x="0" y="57"/>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BE7F91"/>
                </a:solidFill>
                <a:effectLst/>
                <a:uLnTx/>
                <a:uFillTx/>
                <a:latin typeface="Equinor"/>
                <a:ea typeface="+mn-ea"/>
                <a:cs typeface="+mn-cs"/>
              </a:endParaRPr>
            </a:p>
          </p:txBody>
        </p:sp>
        <p:sp>
          <p:nvSpPr>
            <p:cNvPr id="247" name="Freeform 64">
              <a:extLst>
                <a:ext uri="{FF2B5EF4-FFF2-40B4-BE49-F238E27FC236}">
                  <a16:creationId xmlns:a16="http://schemas.microsoft.com/office/drawing/2014/main" id="{7B08303E-CD10-E5E0-7712-688BCA6BA919}"/>
                </a:ext>
              </a:extLst>
            </p:cNvPr>
            <p:cNvSpPr>
              <a:spLocks/>
            </p:cNvSpPr>
            <p:nvPr/>
          </p:nvSpPr>
          <p:spPr bwMode="auto">
            <a:xfrm>
              <a:off x="2154238" y="-1785938"/>
              <a:ext cx="242887" cy="242888"/>
            </a:xfrm>
            <a:custGeom>
              <a:avLst/>
              <a:gdLst>
                <a:gd name="T0" fmla="*/ 0 w 57"/>
                <a:gd name="T1" fmla="*/ 0 h 57"/>
                <a:gd name="T2" fmla="*/ 57 w 57"/>
                <a:gd name="T3" fmla="*/ 57 h 57"/>
              </a:gdLst>
              <a:ahLst/>
              <a:cxnLst>
                <a:cxn ang="0">
                  <a:pos x="T0" y="T1"/>
                </a:cxn>
                <a:cxn ang="0">
                  <a:pos x="T2" y="T3"/>
                </a:cxn>
              </a:cxnLst>
              <a:rect l="0" t="0" r="r" b="b"/>
              <a:pathLst>
                <a:path w="57" h="57">
                  <a:moveTo>
                    <a:pt x="0" y="0"/>
                  </a:moveTo>
                  <a:cubicBezTo>
                    <a:pt x="0" y="0"/>
                    <a:pt x="57" y="6"/>
                    <a:pt x="57" y="57"/>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BE7F91"/>
                </a:solidFill>
                <a:effectLst/>
                <a:uLnTx/>
                <a:uFillTx/>
                <a:latin typeface="Equinor"/>
                <a:ea typeface="+mn-ea"/>
                <a:cs typeface="+mn-cs"/>
              </a:endParaRPr>
            </a:p>
          </p:txBody>
        </p:sp>
        <p:sp>
          <p:nvSpPr>
            <p:cNvPr id="248" name="Freeform 65">
              <a:extLst>
                <a:ext uri="{FF2B5EF4-FFF2-40B4-BE49-F238E27FC236}">
                  <a16:creationId xmlns:a16="http://schemas.microsoft.com/office/drawing/2014/main" id="{779B69F5-C573-9D48-D78C-47629EE0864A}"/>
                </a:ext>
              </a:extLst>
            </p:cNvPr>
            <p:cNvSpPr>
              <a:spLocks/>
            </p:cNvSpPr>
            <p:nvPr/>
          </p:nvSpPr>
          <p:spPr bwMode="auto">
            <a:xfrm>
              <a:off x="1911350" y="-2720975"/>
              <a:ext cx="835025" cy="123825"/>
            </a:xfrm>
            <a:custGeom>
              <a:avLst/>
              <a:gdLst>
                <a:gd name="T0" fmla="*/ 0 w 526"/>
                <a:gd name="T1" fmla="*/ 27 h 78"/>
                <a:gd name="T2" fmla="*/ 475 w 526"/>
                <a:gd name="T3" fmla="*/ 0 h 78"/>
                <a:gd name="T4" fmla="*/ 526 w 526"/>
                <a:gd name="T5" fmla="*/ 78 h 78"/>
                <a:gd name="T6" fmla="*/ 0 w 526"/>
                <a:gd name="T7" fmla="*/ 27 h 78"/>
              </a:gdLst>
              <a:ahLst/>
              <a:cxnLst>
                <a:cxn ang="0">
                  <a:pos x="T0" y="T1"/>
                </a:cxn>
                <a:cxn ang="0">
                  <a:pos x="T2" y="T3"/>
                </a:cxn>
                <a:cxn ang="0">
                  <a:pos x="T4" y="T5"/>
                </a:cxn>
                <a:cxn ang="0">
                  <a:pos x="T6" y="T7"/>
                </a:cxn>
              </a:cxnLst>
              <a:rect l="0" t="0" r="r" b="b"/>
              <a:pathLst>
                <a:path w="526" h="78">
                  <a:moveTo>
                    <a:pt x="0" y="27"/>
                  </a:moveTo>
                  <a:lnTo>
                    <a:pt x="475" y="0"/>
                  </a:lnTo>
                  <a:lnTo>
                    <a:pt x="526" y="78"/>
                  </a:lnTo>
                  <a:lnTo>
                    <a:pt x="0" y="27"/>
                  </a:lnTo>
                  <a:close/>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BE7F91"/>
                </a:solidFill>
                <a:effectLst/>
                <a:uLnTx/>
                <a:uFillTx/>
                <a:latin typeface="Equinor"/>
                <a:ea typeface="+mn-ea"/>
                <a:cs typeface="+mn-cs"/>
              </a:endParaRPr>
            </a:p>
          </p:txBody>
        </p:sp>
        <p:sp>
          <p:nvSpPr>
            <p:cNvPr id="249" name="Freeform 66">
              <a:extLst>
                <a:ext uri="{FF2B5EF4-FFF2-40B4-BE49-F238E27FC236}">
                  <a16:creationId xmlns:a16="http://schemas.microsoft.com/office/drawing/2014/main" id="{F750E210-9AD7-CFBA-E2F6-47F29013F242}"/>
                </a:ext>
              </a:extLst>
            </p:cNvPr>
            <p:cNvSpPr>
              <a:spLocks/>
            </p:cNvSpPr>
            <p:nvPr/>
          </p:nvSpPr>
          <p:spPr bwMode="auto">
            <a:xfrm>
              <a:off x="906463" y="-2720975"/>
              <a:ext cx="830262" cy="123825"/>
            </a:xfrm>
            <a:custGeom>
              <a:avLst/>
              <a:gdLst>
                <a:gd name="T0" fmla="*/ 523 w 523"/>
                <a:gd name="T1" fmla="*/ 27 h 78"/>
                <a:gd name="T2" fmla="*/ 51 w 523"/>
                <a:gd name="T3" fmla="*/ 0 h 78"/>
                <a:gd name="T4" fmla="*/ 0 w 523"/>
                <a:gd name="T5" fmla="*/ 78 h 78"/>
                <a:gd name="T6" fmla="*/ 523 w 523"/>
                <a:gd name="T7" fmla="*/ 27 h 78"/>
              </a:gdLst>
              <a:ahLst/>
              <a:cxnLst>
                <a:cxn ang="0">
                  <a:pos x="T0" y="T1"/>
                </a:cxn>
                <a:cxn ang="0">
                  <a:pos x="T2" y="T3"/>
                </a:cxn>
                <a:cxn ang="0">
                  <a:pos x="T4" y="T5"/>
                </a:cxn>
                <a:cxn ang="0">
                  <a:pos x="T6" y="T7"/>
                </a:cxn>
              </a:cxnLst>
              <a:rect l="0" t="0" r="r" b="b"/>
              <a:pathLst>
                <a:path w="523" h="78">
                  <a:moveTo>
                    <a:pt x="523" y="27"/>
                  </a:moveTo>
                  <a:lnTo>
                    <a:pt x="51" y="0"/>
                  </a:lnTo>
                  <a:lnTo>
                    <a:pt x="0" y="78"/>
                  </a:lnTo>
                  <a:lnTo>
                    <a:pt x="523" y="27"/>
                  </a:lnTo>
                  <a:close/>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BE7F91"/>
                </a:solidFill>
                <a:effectLst/>
                <a:uLnTx/>
                <a:uFillTx/>
                <a:latin typeface="Equinor"/>
                <a:ea typeface="+mn-ea"/>
                <a:cs typeface="+mn-cs"/>
              </a:endParaRPr>
            </a:p>
          </p:txBody>
        </p:sp>
      </p:grpSp>
      <p:grpSp>
        <p:nvGrpSpPr>
          <p:cNvPr id="250" name="Group 249">
            <a:extLst>
              <a:ext uri="{FF2B5EF4-FFF2-40B4-BE49-F238E27FC236}">
                <a16:creationId xmlns:a16="http://schemas.microsoft.com/office/drawing/2014/main" id="{EDA9B5B4-EFB5-2D69-D09D-61F1BFA9C216}"/>
              </a:ext>
            </a:extLst>
          </p:cNvPr>
          <p:cNvGrpSpPr/>
          <p:nvPr/>
        </p:nvGrpSpPr>
        <p:grpSpPr>
          <a:xfrm>
            <a:off x="3119863" y="4086731"/>
            <a:ext cx="751509" cy="515488"/>
            <a:chOff x="906463" y="-2805113"/>
            <a:chExt cx="1839912" cy="1262063"/>
          </a:xfrm>
        </p:grpSpPr>
        <p:sp>
          <p:nvSpPr>
            <p:cNvPr id="251" name="Freeform 59">
              <a:extLst>
                <a:ext uri="{FF2B5EF4-FFF2-40B4-BE49-F238E27FC236}">
                  <a16:creationId xmlns:a16="http://schemas.microsoft.com/office/drawing/2014/main" id="{AF5066A1-6826-D639-575F-0486F12EBA63}"/>
                </a:ext>
              </a:extLst>
            </p:cNvPr>
            <p:cNvSpPr>
              <a:spLocks/>
            </p:cNvSpPr>
            <p:nvPr/>
          </p:nvSpPr>
          <p:spPr bwMode="auto">
            <a:xfrm>
              <a:off x="1438275" y="-2268538"/>
              <a:ext cx="47625" cy="260350"/>
            </a:xfrm>
            <a:custGeom>
              <a:avLst/>
              <a:gdLst>
                <a:gd name="T0" fmla="*/ 0 w 11"/>
                <a:gd name="T1" fmla="*/ 61 h 61"/>
                <a:gd name="T2" fmla="*/ 6 w 11"/>
                <a:gd name="T3" fmla="*/ 19 h 61"/>
                <a:gd name="T4" fmla="*/ 11 w 11"/>
                <a:gd name="T5" fmla="*/ 0 h 61"/>
              </a:gdLst>
              <a:ahLst/>
              <a:cxnLst>
                <a:cxn ang="0">
                  <a:pos x="T0" y="T1"/>
                </a:cxn>
                <a:cxn ang="0">
                  <a:pos x="T2" y="T3"/>
                </a:cxn>
                <a:cxn ang="0">
                  <a:pos x="T4" y="T5"/>
                </a:cxn>
              </a:cxnLst>
              <a:rect l="0" t="0" r="r" b="b"/>
              <a:pathLst>
                <a:path w="11" h="61">
                  <a:moveTo>
                    <a:pt x="0" y="61"/>
                  </a:moveTo>
                  <a:cubicBezTo>
                    <a:pt x="6" y="19"/>
                    <a:pt x="6" y="19"/>
                    <a:pt x="6" y="19"/>
                  </a:cubicBezTo>
                  <a:cubicBezTo>
                    <a:pt x="7" y="12"/>
                    <a:pt x="9" y="6"/>
                    <a:pt x="11" y="0"/>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52" name="Freeform 60">
              <a:extLst>
                <a:ext uri="{FF2B5EF4-FFF2-40B4-BE49-F238E27FC236}">
                  <a16:creationId xmlns:a16="http://schemas.microsoft.com/office/drawing/2014/main" id="{365E792E-462E-77A2-E254-9CB7A84270FE}"/>
                </a:ext>
              </a:extLst>
            </p:cNvPr>
            <p:cNvSpPr>
              <a:spLocks/>
            </p:cNvSpPr>
            <p:nvPr/>
          </p:nvSpPr>
          <p:spPr bwMode="auto">
            <a:xfrm>
              <a:off x="1435100" y="-2271713"/>
              <a:ext cx="762000" cy="657225"/>
            </a:xfrm>
            <a:custGeom>
              <a:avLst/>
              <a:gdLst>
                <a:gd name="T0" fmla="*/ 178 w 179"/>
                <a:gd name="T1" fmla="*/ 62 h 154"/>
                <a:gd name="T2" fmla="*/ 179 w 179"/>
                <a:gd name="T3" fmla="*/ 69 h 154"/>
                <a:gd name="T4" fmla="*/ 95 w 179"/>
                <a:gd name="T5" fmla="*/ 154 h 154"/>
                <a:gd name="T6" fmla="*/ 84 w 179"/>
                <a:gd name="T7" fmla="*/ 154 h 154"/>
                <a:gd name="T8" fmla="*/ 0 w 179"/>
                <a:gd name="T9" fmla="*/ 69 h 154"/>
                <a:gd name="T10" fmla="*/ 1 w 179"/>
                <a:gd name="T11" fmla="*/ 62 h 154"/>
                <a:gd name="T12" fmla="*/ 178 w 179"/>
                <a:gd name="T13" fmla="*/ 62 h 154"/>
                <a:gd name="T14" fmla="*/ 172 w 179"/>
                <a:gd name="T15" fmla="*/ 20 h 154"/>
                <a:gd name="T16" fmla="*/ 168 w 179"/>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154">
                  <a:moveTo>
                    <a:pt x="178" y="62"/>
                  </a:moveTo>
                  <a:cubicBezTo>
                    <a:pt x="179" y="69"/>
                    <a:pt x="179" y="69"/>
                    <a:pt x="179" y="69"/>
                  </a:cubicBezTo>
                  <a:cubicBezTo>
                    <a:pt x="179" y="116"/>
                    <a:pt x="141" y="154"/>
                    <a:pt x="95" y="154"/>
                  </a:cubicBezTo>
                  <a:cubicBezTo>
                    <a:pt x="84" y="154"/>
                    <a:pt x="84" y="154"/>
                    <a:pt x="84" y="154"/>
                  </a:cubicBezTo>
                  <a:cubicBezTo>
                    <a:pt x="38" y="154"/>
                    <a:pt x="0" y="116"/>
                    <a:pt x="0" y="69"/>
                  </a:cubicBezTo>
                  <a:cubicBezTo>
                    <a:pt x="1" y="62"/>
                    <a:pt x="1" y="62"/>
                    <a:pt x="1" y="62"/>
                  </a:cubicBezTo>
                  <a:cubicBezTo>
                    <a:pt x="178" y="62"/>
                    <a:pt x="178" y="62"/>
                    <a:pt x="178" y="62"/>
                  </a:cubicBezTo>
                  <a:cubicBezTo>
                    <a:pt x="172" y="20"/>
                    <a:pt x="172" y="20"/>
                    <a:pt x="172" y="20"/>
                  </a:cubicBezTo>
                  <a:cubicBezTo>
                    <a:pt x="171" y="13"/>
                    <a:pt x="170" y="6"/>
                    <a:pt x="168" y="0"/>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53" name="Freeform 61">
              <a:extLst>
                <a:ext uri="{FF2B5EF4-FFF2-40B4-BE49-F238E27FC236}">
                  <a16:creationId xmlns:a16="http://schemas.microsoft.com/office/drawing/2014/main" id="{3C5C1257-8FB4-94CE-72DC-B7323FC0DDDB}"/>
                </a:ext>
              </a:extLst>
            </p:cNvPr>
            <p:cNvSpPr>
              <a:spLocks/>
            </p:cNvSpPr>
            <p:nvPr/>
          </p:nvSpPr>
          <p:spPr bwMode="auto">
            <a:xfrm>
              <a:off x="1485900" y="-2544763"/>
              <a:ext cx="663575" cy="276225"/>
            </a:xfrm>
            <a:custGeom>
              <a:avLst/>
              <a:gdLst>
                <a:gd name="T0" fmla="*/ 156 w 156"/>
                <a:gd name="T1" fmla="*/ 64 h 65"/>
                <a:gd name="T2" fmla="*/ 76 w 156"/>
                <a:gd name="T3" fmla="*/ 0 h 65"/>
                <a:gd name="T4" fmla="*/ 79 w 156"/>
                <a:gd name="T5" fmla="*/ 0 h 65"/>
                <a:gd name="T6" fmla="*/ 0 w 156"/>
                <a:gd name="T7" fmla="*/ 65 h 65"/>
                <a:gd name="T8" fmla="*/ 78 w 156"/>
                <a:gd name="T9" fmla="*/ 46 h 65"/>
                <a:gd name="T10" fmla="*/ 156 w 156"/>
                <a:gd name="T11" fmla="*/ 64 h 65"/>
              </a:gdLst>
              <a:ahLst/>
              <a:cxnLst>
                <a:cxn ang="0">
                  <a:pos x="T0" y="T1"/>
                </a:cxn>
                <a:cxn ang="0">
                  <a:pos x="T2" y="T3"/>
                </a:cxn>
                <a:cxn ang="0">
                  <a:pos x="T4" y="T5"/>
                </a:cxn>
                <a:cxn ang="0">
                  <a:pos x="T6" y="T7"/>
                </a:cxn>
                <a:cxn ang="0">
                  <a:pos x="T8" y="T9"/>
                </a:cxn>
                <a:cxn ang="0">
                  <a:pos x="T10" y="T11"/>
                </a:cxn>
              </a:cxnLst>
              <a:rect l="0" t="0" r="r" b="b"/>
              <a:pathLst>
                <a:path w="156" h="65">
                  <a:moveTo>
                    <a:pt x="156" y="64"/>
                  </a:moveTo>
                  <a:cubicBezTo>
                    <a:pt x="145" y="26"/>
                    <a:pt x="115" y="0"/>
                    <a:pt x="76" y="0"/>
                  </a:cubicBezTo>
                  <a:cubicBezTo>
                    <a:pt x="79" y="0"/>
                    <a:pt x="79" y="0"/>
                    <a:pt x="79" y="0"/>
                  </a:cubicBezTo>
                  <a:cubicBezTo>
                    <a:pt x="39" y="0"/>
                    <a:pt x="13" y="27"/>
                    <a:pt x="0" y="65"/>
                  </a:cubicBezTo>
                  <a:cubicBezTo>
                    <a:pt x="0" y="65"/>
                    <a:pt x="32" y="46"/>
                    <a:pt x="78" y="46"/>
                  </a:cubicBezTo>
                  <a:cubicBezTo>
                    <a:pt x="124" y="46"/>
                    <a:pt x="156" y="64"/>
                    <a:pt x="156" y="64"/>
                  </a:cubicBezTo>
                  <a:close/>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54" name="Line 62">
              <a:extLst>
                <a:ext uri="{FF2B5EF4-FFF2-40B4-BE49-F238E27FC236}">
                  <a16:creationId xmlns:a16="http://schemas.microsoft.com/office/drawing/2014/main" id="{B6CEA825-637C-13BA-CD2A-981C61CB52E7}"/>
                </a:ext>
              </a:extLst>
            </p:cNvPr>
            <p:cNvSpPr>
              <a:spLocks noChangeShapeType="1"/>
            </p:cNvSpPr>
            <p:nvPr/>
          </p:nvSpPr>
          <p:spPr bwMode="auto">
            <a:xfrm flipV="1">
              <a:off x="1822450" y="-2805113"/>
              <a:ext cx="0" cy="796925"/>
            </a:xfrm>
            <a:prstGeom prst="line">
              <a:avLst/>
            </a:prstGeom>
            <a:noFill/>
            <a:ln w="25400" cap="rnd">
              <a:solidFill>
                <a:srgbClr val="7D002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55" name="Freeform 63">
              <a:extLst>
                <a:ext uri="{FF2B5EF4-FFF2-40B4-BE49-F238E27FC236}">
                  <a16:creationId xmlns:a16="http://schemas.microsoft.com/office/drawing/2014/main" id="{00C023A7-4D67-E2D7-274C-6A0CBAE85A8C}"/>
                </a:ext>
              </a:extLst>
            </p:cNvPr>
            <p:cNvSpPr>
              <a:spLocks/>
            </p:cNvSpPr>
            <p:nvPr/>
          </p:nvSpPr>
          <p:spPr bwMode="auto">
            <a:xfrm>
              <a:off x="1243013" y="-1785938"/>
              <a:ext cx="246062" cy="242888"/>
            </a:xfrm>
            <a:custGeom>
              <a:avLst/>
              <a:gdLst>
                <a:gd name="T0" fmla="*/ 58 w 58"/>
                <a:gd name="T1" fmla="*/ 0 h 57"/>
                <a:gd name="T2" fmla="*/ 0 w 58"/>
                <a:gd name="T3" fmla="*/ 57 h 57"/>
              </a:gdLst>
              <a:ahLst/>
              <a:cxnLst>
                <a:cxn ang="0">
                  <a:pos x="T0" y="T1"/>
                </a:cxn>
                <a:cxn ang="0">
                  <a:pos x="T2" y="T3"/>
                </a:cxn>
              </a:cxnLst>
              <a:rect l="0" t="0" r="r" b="b"/>
              <a:pathLst>
                <a:path w="58" h="57">
                  <a:moveTo>
                    <a:pt x="58" y="0"/>
                  </a:moveTo>
                  <a:cubicBezTo>
                    <a:pt x="58" y="0"/>
                    <a:pt x="0" y="6"/>
                    <a:pt x="0" y="57"/>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56" name="Freeform 64">
              <a:extLst>
                <a:ext uri="{FF2B5EF4-FFF2-40B4-BE49-F238E27FC236}">
                  <a16:creationId xmlns:a16="http://schemas.microsoft.com/office/drawing/2014/main" id="{C0655CE2-1549-E200-0AA1-99439FFCE0C8}"/>
                </a:ext>
              </a:extLst>
            </p:cNvPr>
            <p:cNvSpPr>
              <a:spLocks/>
            </p:cNvSpPr>
            <p:nvPr/>
          </p:nvSpPr>
          <p:spPr bwMode="auto">
            <a:xfrm>
              <a:off x="2154238" y="-1785938"/>
              <a:ext cx="242887" cy="242888"/>
            </a:xfrm>
            <a:custGeom>
              <a:avLst/>
              <a:gdLst>
                <a:gd name="T0" fmla="*/ 0 w 57"/>
                <a:gd name="T1" fmla="*/ 0 h 57"/>
                <a:gd name="T2" fmla="*/ 57 w 57"/>
                <a:gd name="T3" fmla="*/ 57 h 57"/>
              </a:gdLst>
              <a:ahLst/>
              <a:cxnLst>
                <a:cxn ang="0">
                  <a:pos x="T0" y="T1"/>
                </a:cxn>
                <a:cxn ang="0">
                  <a:pos x="T2" y="T3"/>
                </a:cxn>
              </a:cxnLst>
              <a:rect l="0" t="0" r="r" b="b"/>
              <a:pathLst>
                <a:path w="57" h="57">
                  <a:moveTo>
                    <a:pt x="0" y="0"/>
                  </a:moveTo>
                  <a:cubicBezTo>
                    <a:pt x="0" y="0"/>
                    <a:pt x="57" y="6"/>
                    <a:pt x="57" y="57"/>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57" name="Freeform 65">
              <a:extLst>
                <a:ext uri="{FF2B5EF4-FFF2-40B4-BE49-F238E27FC236}">
                  <a16:creationId xmlns:a16="http://schemas.microsoft.com/office/drawing/2014/main" id="{C88FDADB-8A51-900B-2127-9B6A2669EB32}"/>
                </a:ext>
              </a:extLst>
            </p:cNvPr>
            <p:cNvSpPr>
              <a:spLocks/>
            </p:cNvSpPr>
            <p:nvPr/>
          </p:nvSpPr>
          <p:spPr bwMode="auto">
            <a:xfrm>
              <a:off x="1911350" y="-2720975"/>
              <a:ext cx="835025" cy="123825"/>
            </a:xfrm>
            <a:custGeom>
              <a:avLst/>
              <a:gdLst>
                <a:gd name="T0" fmla="*/ 0 w 526"/>
                <a:gd name="T1" fmla="*/ 27 h 78"/>
                <a:gd name="T2" fmla="*/ 475 w 526"/>
                <a:gd name="T3" fmla="*/ 0 h 78"/>
                <a:gd name="T4" fmla="*/ 526 w 526"/>
                <a:gd name="T5" fmla="*/ 78 h 78"/>
                <a:gd name="T6" fmla="*/ 0 w 526"/>
                <a:gd name="T7" fmla="*/ 27 h 78"/>
              </a:gdLst>
              <a:ahLst/>
              <a:cxnLst>
                <a:cxn ang="0">
                  <a:pos x="T0" y="T1"/>
                </a:cxn>
                <a:cxn ang="0">
                  <a:pos x="T2" y="T3"/>
                </a:cxn>
                <a:cxn ang="0">
                  <a:pos x="T4" y="T5"/>
                </a:cxn>
                <a:cxn ang="0">
                  <a:pos x="T6" y="T7"/>
                </a:cxn>
              </a:cxnLst>
              <a:rect l="0" t="0" r="r" b="b"/>
              <a:pathLst>
                <a:path w="526" h="78">
                  <a:moveTo>
                    <a:pt x="0" y="27"/>
                  </a:moveTo>
                  <a:lnTo>
                    <a:pt x="475" y="0"/>
                  </a:lnTo>
                  <a:lnTo>
                    <a:pt x="526" y="78"/>
                  </a:lnTo>
                  <a:lnTo>
                    <a:pt x="0" y="27"/>
                  </a:lnTo>
                  <a:close/>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58" name="Freeform 66">
              <a:extLst>
                <a:ext uri="{FF2B5EF4-FFF2-40B4-BE49-F238E27FC236}">
                  <a16:creationId xmlns:a16="http://schemas.microsoft.com/office/drawing/2014/main" id="{F5A3BC2B-C5FB-F22D-DF79-1B4ED9597B1A}"/>
                </a:ext>
              </a:extLst>
            </p:cNvPr>
            <p:cNvSpPr>
              <a:spLocks/>
            </p:cNvSpPr>
            <p:nvPr/>
          </p:nvSpPr>
          <p:spPr bwMode="auto">
            <a:xfrm>
              <a:off x="906463" y="-2720975"/>
              <a:ext cx="830262" cy="123825"/>
            </a:xfrm>
            <a:custGeom>
              <a:avLst/>
              <a:gdLst>
                <a:gd name="T0" fmla="*/ 523 w 523"/>
                <a:gd name="T1" fmla="*/ 27 h 78"/>
                <a:gd name="T2" fmla="*/ 51 w 523"/>
                <a:gd name="T3" fmla="*/ 0 h 78"/>
                <a:gd name="T4" fmla="*/ 0 w 523"/>
                <a:gd name="T5" fmla="*/ 78 h 78"/>
                <a:gd name="T6" fmla="*/ 523 w 523"/>
                <a:gd name="T7" fmla="*/ 27 h 78"/>
              </a:gdLst>
              <a:ahLst/>
              <a:cxnLst>
                <a:cxn ang="0">
                  <a:pos x="T0" y="T1"/>
                </a:cxn>
                <a:cxn ang="0">
                  <a:pos x="T2" y="T3"/>
                </a:cxn>
                <a:cxn ang="0">
                  <a:pos x="T4" y="T5"/>
                </a:cxn>
                <a:cxn ang="0">
                  <a:pos x="T6" y="T7"/>
                </a:cxn>
              </a:cxnLst>
              <a:rect l="0" t="0" r="r" b="b"/>
              <a:pathLst>
                <a:path w="523" h="78">
                  <a:moveTo>
                    <a:pt x="523" y="27"/>
                  </a:moveTo>
                  <a:lnTo>
                    <a:pt x="51" y="0"/>
                  </a:lnTo>
                  <a:lnTo>
                    <a:pt x="0" y="78"/>
                  </a:lnTo>
                  <a:lnTo>
                    <a:pt x="523" y="27"/>
                  </a:lnTo>
                  <a:close/>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grpSp>
      <p:grpSp>
        <p:nvGrpSpPr>
          <p:cNvPr id="2" name="Group 1">
            <a:extLst>
              <a:ext uri="{FF2B5EF4-FFF2-40B4-BE49-F238E27FC236}">
                <a16:creationId xmlns:a16="http://schemas.microsoft.com/office/drawing/2014/main" id="{43ABE372-52AE-6751-E9C9-EE54DC29EABB}"/>
              </a:ext>
            </a:extLst>
          </p:cNvPr>
          <p:cNvGrpSpPr/>
          <p:nvPr/>
        </p:nvGrpSpPr>
        <p:grpSpPr>
          <a:xfrm>
            <a:off x="9298419" y="680756"/>
            <a:ext cx="1750510" cy="1750510"/>
            <a:chOff x="5169167" y="-763927"/>
            <a:chExt cx="1940798" cy="1940798"/>
          </a:xfrm>
        </p:grpSpPr>
        <p:sp>
          <p:nvSpPr>
            <p:cNvPr id="3" name="Oval 2">
              <a:extLst>
                <a:ext uri="{FF2B5EF4-FFF2-40B4-BE49-F238E27FC236}">
                  <a16:creationId xmlns:a16="http://schemas.microsoft.com/office/drawing/2014/main" id="{F8078C24-B1D1-CA6A-EABC-54B5EB3CF775}"/>
                </a:ext>
              </a:extLst>
            </p:cNvPr>
            <p:cNvSpPr/>
            <p:nvPr/>
          </p:nvSpPr>
          <p:spPr>
            <a:xfrm>
              <a:off x="5169167" y="-763927"/>
              <a:ext cx="1940798" cy="1940798"/>
            </a:xfrm>
            <a:prstGeom prst="ellipse">
              <a:avLst/>
            </a:prstGeom>
            <a:noFill/>
            <a:ln w="127000">
              <a:solidFill>
                <a:srgbClr val="D5EA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sp>
          <p:nvSpPr>
            <p:cNvPr id="4" name="Oval 3">
              <a:extLst>
                <a:ext uri="{FF2B5EF4-FFF2-40B4-BE49-F238E27FC236}">
                  <a16:creationId xmlns:a16="http://schemas.microsoft.com/office/drawing/2014/main" id="{CE3ECB1A-233A-709D-13D9-924B0A577C71}"/>
                </a:ext>
              </a:extLst>
            </p:cNvPr>
            <p:cNvSpPr/>
            <p:nvPr/>
          </p:nvSpPr>
          <p:spPr>
            <a:xfrm>
              <a:off x="5169167" y="-763927"/>
              <a:ext cx="1940798" cy="1940798"/>
            </a:xfrm>
            <a:prstGeom prst="ellipse">
              <a:avLst/>
            </a:prstGeom>
            <a:solidFill>
              <a:srgbClr val="EAF4F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Equinor"/>
                <a:ea typeface="+mn-ea"/>
                <a:cs typeface="+mn-cs"/>
              </a:endParaRPr>
            </a:p>
          </p:txBody>
        </p:sp>
      </p:grpSp>
      <p:sp>
        <p:nvSpPr>
          <p:cNvPr id="6" name="TextBox 5">
            <a:extLst>
              <a:ext uri="{FF2B5EF4-FFF2-40B4-BE49-F238E27FC236}">
                <a16:creationId xmlns:a16="http://schemas.microsoft.com/office/drawing/2014/main" id="{2D4CC4FC-2E43-FD1B-4D9E-09876D79F201}"/>
              </a:ext>
            </a:extLst>
          </p:cNvPr>
          <p:cNvSpPr txBox="1"/>
          <p:nvPr/>
        </p:nvSpPr>
        <p:spPr>
          <a:xfrm>
            <a:off x="9329853" y="1859231"/>
            <a:ext cx="171879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43746"/>
                </a:solidFill>
                <a:effectLst/>
                <a:uLnTx/>
                <a:uFillTx/>
                <a:ea typeface="+mn-ea"/>
                <a:cs typeface="Arial" pitchFamily="34" charset="0"/>
              </a:rPr>
              <a:t>Barentshavet SV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43746"/>
                </a:solidFill>
                <a:effectLst/>
                <a:uLnTx/>
                <a:uFillTx/>
                <a:ea typeface="+mn-ea"/>
                <a:cs typeface="Arial" pitchFamily="34" charset="0"/>
              </a:rPr>
              <a:t>01.01.2025</a:t>
            </a:r>
            <a:endParaRPr kumimoji="0" lang="en-GB" sz="800" b="0" i="0" u="none" strike="noStrike" kern="1200" cap="none" spc="0" normalizeH="0" baseline="0" noProof="0" dirty="0">
              <a:ln>
                <a:noFill/>
              </a:ln>
              <a:solidFill>
                <a:srgbClr val="243746"/>
              </a:solidFill>
              <a:effectLst/>
              <a:uLnTx/>
              <a:uFillTx/>
              <a:ea typeface="+mn-ea"/>
              <a:cs typeface="Arial" pitchFamily="34" charset="0"/>
            </a:endParaRPr>
          </a:p>
        </p:txBody>
      </p:sp>
      <p:grpSp>
        <p:nvGrpSpPr>
          <p:cNvPr id="281" name="Group 280">
            <a:extLst>
              <a:ext uri="{FF2B5EF4-FFF2-40B4-BE49-F238E27FC236}">
                <a16:creationId xmlns:a16="http://schemas.microsoft.com/office/drawing/2014/main" id="{4C92D284-FBCC-5AA8-9776-A598A0A90BCA}"/>
              </a:ext>
            </a:extLst>
          </p:cNvPr>
          <p:cNvGrpSpPr/>
          <p:nvPr/>
        </p:nvGrpSpPr>
        <p:grpSpPr>
          <a:xfrm>
            <a:off x="9793791" y="757670"/>
            <a:ext cx="751509" cy="515488"/>
            <a:chOff x="906463" y="-2805113"/>
            <a:chExt cx="1839912" cy="1262063"/>
          </a:xfrm>
        </p:grpSpPr>
        <p:sp>
          <p:nvSpPr>
            <p:cNvPr id="282" name="Freeform 59">
              <a:extLst>
                <a:ext uri="{FF2B5EF4-FFF2-40B4-BE49-F238E27FC236}">
                  <a16:creationId xmlns:a16="http://schemas.microsoft.com/office/drawing/2014/main" id="{576189B5-27E5-1E38-C968-B0C9879D9B55}"/>
                </a:ext>
              </a:extLst>
            </p:cNvPr>
            <p:cNvSpPr>
              <a:spLocks/>
            </p:cNvSpPr>
            <p:nvPr/>
          </p:nvSpPr>
          <p:spPr bwMode="auto">
            <a:xfrm>
              <a:off x="1438275" y="-2268538"/>
              <a:ext cx="47625" cy="260350"/>
            </a:xfrm>
            <a:custGeom>
              <a:avLst/>
              <a:gdLst>
                <a:gd name="T0" fmla="*/ 0 w 11"/>
                <a:gd name="T1" fmla="*/ 61 h 61"/>
                <a:gd name="T2" fmla="*/ 6 w 11"/>
                <a:gd name="T3" fmla="*/ 19 h 61"/>
                <a:gd name="T4" fmla="*/ 11 w 11"/>
                <a:gd name="T5" fmla="*/ 0 h 61"/>
              </a:gdLst>
              <a:ahLst/>
              <a:cxnLst>
                <a:cxn ang="0">
                  <a:pos x="T0" y="T1"/>
                </a:cxn>
                <a:cxn ang="0">
                  <a:pos x="T2" y="T3"/>
                </a:cxn>
                <a:cxn ang="0">
                  <a:pos x="T4" y="T5"/>
                </a:cxn>
              </a:cxnLst>
              <a:rect l="0" t="0" r="r" b="b"/>
              <a:pathLst>
                <a:path w="11" h="61">
                  <a:moveTo>
                    <a:pt x="0" y="61"/>
                  </a:moveTo>
                  <a:cubicBezTo>
                    <a:pt x="6" y="19"/>
                    <a:pt x="6" y="19"/>
                    <a:pt x="6" y="19"/>
                  </a:cubicBezTo>
                  <a:cubicBezTo>
                    <a:pt x="7" y="12"/>
                    <a:pt x="9" y="6"/>
                    <a:pt x="11" y="0"/>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83" name="Freeform 60">
              <a:extLst>
                <a:ext uri="{FF2B5EF4-FFF2-40B4-BE49-F238E27FC236}">
                  <a16:creationId xmlns:a16="http://schemas.microsoft.com/office/drawing/2014/main" id="{16CDEC9D-46AC-262C-83DA-E3C255047BA5}"/>
                </a:ext>
              </a:extLst>
            </p:cNvPr>
            <p:cNvSpPr>
              <a:spLocks/>
            </p:cNvSpPr>
            <p:nvPr/>
          </p:nvSpPr>
          <p:spPr bwMode="auto">
            <a:xfrm>
              <a:off x="1435100" y="-2271713"/>
              <a:ext cx="762000" cy="657225"/>
            </a:xfrm>
            <a:custGeom>
              <a:avLst/>
              <a:gdLst>
                <a:gd name="T0" fmla="*/ 178 w 179"/>
                <a:gd name="T1" fmla="*/ 62 h 154"/>
                <a:gd name="T2" fmla="*/ 179 w 179"/>
                <a:gd name="T3" fmla="*/ 69 h 154"/>
                <a:gd name="T4" fmla="*/ 95 w 179"/>
                <a:gd name="T5" fmla="*/ 154 h 154"/>
                <a:gd name="T6" fmla="*/ 84 w 179"/>
                <a:gd name="T7" fmla="*/ 154 h 154"/>
                <a:gd name="T8" fmla="*/ 0 w 179"/>
                <a:gd name="T9" fmla="*/ 69 h 154"/>
                <a:gd name="T10" fmla="*/ 1 w 179"/>
                <a:gd name="T11" fmla="*/ 62 h 154"/>
                <a:gd name="T12" fmla="*/ 178 w 179"/>
                <a:gd name="T13" fmla="*/ 62 h 154"/>
                <a:gd name="T14" fmla="*/ 172 w 179"/>
                <a:gd name="T15" fmla="*/ 20 h 154"/>
                <a:gd name="T16" fmla="*/ 168 w 179"/>
                <a:gd name="T17"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154">
                  <a:moveTo>
                    <a:pt x="178" y="62"/>
                  </a:moveTo>
                  <a:cubicBezTo>
                    <a:pt x="179" y="69"/>
                    <a:pt x="179" y="69"/>
                    <a:pt x="179" y="69"/>
                  </a:cubicBezTo>
                  <a:cubicBezTo>
                    <a:pt x="179" y="116"/>
                    <a:pt x="141" y="154"/>
                    <a:pt x="95" y="154"/>
                  </a:cubicBezTo>
                  <a:cubicBezTo>
                    <a:pt x="84" y="154"/>
                    <a:pt x="84" y="154"/>
                    <a:pt x="84" y="154"/>
                  </a:cubicBezTo>
                  <a:cubicBezTo>
                    <a:pt x="38" y="154"/>
                    <a:pt x="0" y="116"/>
                    <a:pt x="0" y="69"/>
                  </a:cubicBezTo>
                  <a:cubicBezTo>
                    <a:pt x="1" y="62"/>
                    <a:pt x="1" y="62"/>
                    <a:pt x="1" y="62"/>
                  </a:cubicBezTo>
                  <a:cubicBezTo>
                    <a:pt x="178" y="62"/>
                    <a:pt x="178" y="62"/>
                    <a:pt x="178" y="62"/>
                  </a:cubicBezTo>
                  <a:cubicBezTo>
                    <a:pt x="172" y="20"/>
                    <a:pt x="172" y="20"/>
                    <a:pt x="172" y="20"/>
                  </a:cubicBezTo>
                  <a:cubicBezTo>
                    <a:pt x="171" y="13"/>
                    <a:pt x="170" y="6"/>
                    <a:pt x="168" y="0"/>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84" name="Freeform 61">
              <a:extLst>
                <a:ext uri="{FF2B5EF4-FFF2-40B4-BE49-F238E27FC236}">
                  <a16:creationId xmlns:a16="http://schemas.microsoft.com/office/drawing/2014/main" id="{93E79985-15DD-B925-1C13-5DA635E55EB7}"/>
                </a:ext>
              </a:extLst>
            </p:cNvPr>
            <p:cNvSpPr>
              <a:spLocks/>
            </p:cNvSpPr>
            <p:nvPr/>
          </p:nvSpPr>
          <p:spPr bwMode="auto">
            <a:xfrm>
              <a:off x="1485900" y="-2544763"/>
              <a:ext cx="663575" cy="276225"/>
            </a:xfrm>
            <a:custGeom>
              <a:avLst/>
              <a:gdLst>
                <a:gd name="T0" fmla="*/ 156 w 156"/>
                <a:gd name="T1" fmla="*/ 64 h 65"/>
                <a:gd name="T2" fmla="*/ 76 w 156"/>
                <a:gd name="T3" fmla="*/ 0 h 65"/>
                <a:gd name="T4" fmla="*/ 79 w 156"/>
                <a:gd name="T5" fmla="*/ 0 h 65"/>
                <a:gd name="T6" fmla="*/ 0 w 156"/>
                <a:gd name="T7" fmla="*/ 65 h 65"/>
                <a:gd name="T8" fmla="*/ 78 w 156"/>
                <a:gd name="T9" fmla="*/ 46 h 65"/>
                <a:gd name="T10" fmla="*/ 156 w 156"/>
                <a:gd name="T11" fmla="*/ 64 h 65"/>
              </a:gdLst>
              <a:ahLst/>
              <a:cxnLst>
                <a:cxn ang="0">
                  <a:pos x="T0" y="T1"/>
                </a:cxn>
                <a:cxn ang="0">
                  <a:pos x="T2" y="T3"/>
                </a:cxn>
                <a:cxn ang="0">
                  <a:pos x="T4" y="T5"/>
                </a:cxn>
                <a:cxn ang="0">
                  <a:pos x="T6" y="T7"/>
                </a:cxn>
                <a:cxn ang="0">
                  <a:pos x="T8" y="T9"/>
                </a:cxn>
                <a:cxn ang="0">
                  <a:pos x="T10" y="T11"/>
                </a:cxn>
              </a:cxnLst>
              <a:rect l="0" t="0" r="r" b="b"/>
              <a:pathLst>
                <a:path w="156" h="65">
                  <a:moveTo>
                    <a:pt x="156" y="64"/>
                  </a:moveTo>
                  <a:cubicBezTo>
                    <a:pt x="145" y="26"/>
                    <a:pt x="115" y="0"/>
                    <a:pt x="76" y="0"/>
                  </a:cubicBezTo>
                  <a:cubicBezTo>
                    <a:pt x="79" y="0"/>
                    <a:pt x="79" y="0"/>
                    <a:pt x="79" y="0"/>
                  </a:cubicBezTo>
                  <a:cubicBezTo>
                    <a:pt x="39" y="0"/>
                    <a:pt x="13" y="27"/>
                    <a:pt x="0" y="65"/>
                  </a:cubicBezTo>
                  <a:cubicBezTo>
                    <a:pt x="0" y="65"/>
                    <a:pt x="32" y="46"/>
                    <a:pt x="78" y="46"/>
                  </a:cubicBezTo>
                  <a:cubicBezTo>
                    <a:pt x="124" y="46"/>
                    <a:pt x="156" y="64"/>
                    <a:pt x="156" y="64"/>
                  </a:cubicBezTo>
                  <a:close/>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85" name="Line 62">
              <a:extLst>
                <a:ext uri="{FF2B5EF4-FFF2-40B4-BE49-F238E27FC236}">
                  <a16:creationId xmlns:a16="http://schemas.microsoft.com/office/drawing/2014/main" id="{0DBA0433-A823-FB22-3DD2-8F37283D4726}"/>
                </a:ext>
              </a:extLst>
            </p:cNvPr>
            <p:cNvSpPr>
              <a:spLocks noChangeShapeType="1"/>
            </p:cNvSpPr>
            <p:nvPr/>
          </p:nvSpPr>
          <p:spPr bwMode="auto">
            <a:xfrm flipV="1">
              <a:off x="1822450" y="-2805113"/>
              <a:ext cx="0" cy="796925"/>
            </a:xfrm>
            <a:prstGeom prst="line">
              <a:avLst/>
            </a:prstGeom>
            <a:noFill/>
            <a:ln w="25400" cap="rnd">
              <a:solidFill>
                <a:srgbClr val="7D002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86" name="Freeform 63">
              <a:extLst>
                <a:ext uri="{FF2B5EF4-FFF2-40B4-BE49-F238E27FC236}">
                  <a16:creationId xmlns:a16="http://schemas.microsoft.com/office/drawing/2014/main" id="{CC204E0D-BC64-B7DC-D308-7DAE7F606D5D}"/>
                </a:ext>
              </a:extLst>
            </p:cNvPr>
            <p:cNvSpPr>
              <a:spLocks/>
            </p:cNvSpPr>
            <p:nvPr/>
          </p:nvSpPr>
          <p:spPr bwMode="auto">
            <a:xfrm>
              <a:off x="1243013" y="-1785938"/>
              <a:ext cx="246062" cy="242888"/>
            </a:xfrm>
            <a:custGeom>
              <a:avLst/>
              <a:gdLst>
                <a:gd name="T0" fmla="*/ 58 w 58"/>
                <a:gd name="T1" fmla="*/ 0 h 57"/>
                <a:gd name="T2" fmla="*/ 0 w 58"/>
                <a:gd name="T3" fmla="*/ 57 h 57"/>
              </a:gdLst>
              <a:ahLst/>
              <a:cxnLst>
                <a:cxn ang="0">
                  <a:pos x="T0" y="T1"/>
                </a:cxn>
                <a:cxn ang="0">
                  <a:pos x="T2" y="T3"/>
                </a:cxn>
              </a:cxnLst>
              <a:rect l="0" t="0" r="r" b="b"/>
              <a:pathLst>
                <a:path w="58" h="57">
                  <a:moveTo>
                    <a:pt x="58" y="0"/>
                  </a:moveTo>
                  <a:cubicBezTo>
                    <a:pt x="58" y="0"/>
                    <a:pt x="0" y="6"/>
                    <a:pt x="0" y="57"/>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87" name="Freeform 64">
              <a:extLst>
                <a:ext uri="{FF2B5EF4-FFF2-40B4-BE49-F238E27FC236}">
                  <a16:creationId xmlns:a16="http://schemas.microsoft.com/office/drawing/2014/main" id="{E1490BA1-EDDC-A764-B123-86CB879C4B91}"/>
                </a:ext>
              </a:extLst>
            </p:cNvPr>
            <p:cNvSpPr>
              <a:spLocks/>
            </p:cNvSpPr>
            <p:nvPr/>
          </p:nvSpPr>
          <p:spPr bwMode="auto">
            <a:xfrm>
              <a:off x="2154238" y="-1785938"/>
              <a:ext cx="242887" cy="242888"/>
            </a:xfrm>
            <a:custGeom>
              <a:avLst/>
              <a:gdLst>
                <a:gd name="T0" fmla="*/ 0 w 57"/>
                <a:gd name="T1" fmla="*/ 0 h 57"/>
                <a:gd name="T2" fmla="*/ 57 w 57"/>
                <a:gd name="T3" fmla="*/ 57 h 57"/>
              </a:gdLst>
              <a:ahLst/>
              <a:cxnLst>
                <a:cxn ang="0">
                  <a:pos x="T0" y="T1"/>
                </a:cxn>
                <a:cxn ang="0">
                  <a:pos x="T2" y="T3"/>
                </a:cxn>
              </a:cxnLst>
              <a:rect l="0" t="0" r="r" b="b"/>
              <a:pathLst>
                <a:path w="57" h="57">
                  <a:moveTo>
                    <a:pt x="0" y="0"/>
                  </a:moveTo>
                  <a:cubicBezTo>
                    <a:pt x="0" y="0"/>
                    <a:pt x="57" y="6"/>
                    <a:pt x="57" y="57"/>
                  </a:cubicBezTo>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09" name="Freeform 65">
              <a:extLst>
                <a:ext uri="{FF2B5EF4-FFF2-40B4-BE49-F238E27FC236}">
                  <a16:creationId xmlns:a16="http://schemas.microsoft.com/office/drawing/2014/main" id="{C21ADDA1-155C-8BB0-EFB4-B48667010C13}"/>
                </a:ext>
              </a:extLst>
            </p:cNvPr>
            <p:cNvSpPr>
              <a:spLocks/>
            </p:cNvSpPr>
            <p:nvPr/>
          </p:nvSpPr>
          <p:spPr bwMode="auto">
            <a:xfrm>
              <a:off x="1911350" y="-2720975"/>
              <a:ext cx="835025" cy="123825"/>
            </a:xfrm>
            <a:custGeom>
              <a:avLst/>
              <a:gdLst>
                <a:gd name="T0" fmla="*/ 0 w 526"/>
                <a:gd name="T1" fmla="*/ 27 h 78"/>
                <a:gd name="T2" fmla="*/ 475 w 526"/>
                <a:gd name="T3" fmla="*/ 0 h 78"/>
                <a:gd name="T4" fmla="*/ 526 w 526"/>
                <a:gd name="T5" fmla="*/ 78 h 78"/>
                <a:gd name="T6" fmla="*/ 0 w 526"/>
                <a:gd name="T7" fmla="*/ 27 h 78"/>
              </a:gdLst>
              <a:ahLst/>
              <a:cxnLst>
                <a:cxn ang="0">
                  <a:pos x="T0" y="T1"/>
                </a:cxn>
                <a:cxn ang="0">
                  <a:pos x="T2" y="T3"/>
                </a:cxn>
                <a:cxn ang="0">
                  <a:pos x="T4" y="T5"/>
                </a:cxn>
                <a:cxn ang="0">
                  <a:pos x="T6" y="T7"/>
                </a:cxn>
              </a:cxnLst>
              <a:rect l="0" t="0" r="r" b="b"/>
              <a:pathLst>
                <a:path w="526" h="78">
                  <a:moveTo>
                    <a:pt x="0" y="27"/>
                  </a:moveTo>
                  <a:lnTo>
                    <a:pt x="475" y="0"/>
                  </a:lnTo>
                  <a:lnTo>
                    <a:pt x="526" y="78"/>
                  </a:lnTo>
                  <a:lnTo>
                    <a:pt x="0" y="27"/>
                  </a:lnTo>
                  <a:close/>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110" name="Freeform 66">
              <a:extLst>
                <a:ext uri="{FF2B5EF4-FFF2-40B4-BE49-F238E27FC236}">
                  <a16:creationId xmlns:a16="http://schemas.microsoft.com/office/drawing/2014/main" id="{1D5F1624-CEA0-8D2D-396B-DA9C4053D42A}"/>
                </a:ext>
              </a:extLst>
            </p:cNvPr>
            <p:cNvSpPr>
              <a:spLocks/>
            </p:cNvSpPr>
            <p:nvPr/>
          </p:nvSpPr>
          <p:spPr bwMode="auto">
            <a:xfrm>
              <a:off x="906463" y="-2720975"/>
              <a:ext cx="830262" cy="123825"/>
            </a:xfrm>
            <a:custGeom>
              <a:avLst/>
              <a:gdLst>
                <a:gd name="T0" fmla="*/ 523 w 523"/>
                <a:gd name="T1" fmla="*/ 27 h 78"/>
                <a:gd name="T2" fmla="*/ 51 w 523"/>
                <a:gd name="T3" fmla="*/ 0 h 78"/>
                <a:gd name="T4" fmla="*/ 0 w 523"/>
                <a:gd name="T5" fmla="*/ 78 h 78"/>
                <a:gd name="T6" fmla="*/ 523 w 523"/>
                <a:gd name="T7" fmla="*/ 27 h 78"/>
              </a:gdLst>
              <a:ahLst/>
              <a:cxnLst>
                <a:cxn ang="0">
                  <a:pos x="T0" y="T1"/>
                </a:cxn>
                <a:cxn ang="0">
                  <a:pos x="T2" y="T3"/>
                </a:cxn>
                <a:cxn ang="0">
                  <a:pos x="T4" y="T5"/>
                </a:cxn>
                <a:cxn ang="0">
                  <a:pos x="T6" y="T7"/>
                </a:cxn>
              </a:cxnLst>
              <a:rect l="0" t="0" r="r" b="b"/>
              <a:pathLst>
                <a:path w="523" h="78">
                  <a:moveTo>
                    <a:pt x="523" y="27"/>
                  </a:moveTo>
                  <a:lnTo>
                    <a:pt x="51" y="0"/>
                  </a:lnTo>
                  <a:lnTo>
                    <a:pt x="0" y="78"/>
                  </a:lnTo>
                  <a:lnTo>
                    <a:pt x="523" y="27"/>
                  </a:lnTo>
                  <a:close/>
                </a:path>
              </a:pathLst>
            </a:custGeom>
            <a:noFill/>
            <a:ln w="25400" cap="rnd">
              <a:solidFill>
                <a:srgbClr val="7D00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grpSp>
      <p:grpSp>
        <p:nvGrpSpPr>
          <p:cNvPr id="293" name="Group 292">
            <a:extLst>
              <a:ext uri="{FF2B5EF4-FFF2-40B4-BE49-F238E27FC236}">
                <a16:creationId xmlns:a16="http://schemas.microsoft.com/office/drawing/2014/main" id="{AA657BDB-0DBC-39B2-0FED-0F545907DBBD}"/>
              </a:ext>
            </a:extLst>
          </p:cNvPr>
          <p:cNvGrpSpPr/>
          <p:nvPr/>
        </p:nvGrpSpPr>
        <p:grpSpPr>
          <a:xfrm>
            <a:off x="9312236" y="1282701"/>
            <a:ext cx="560822" cy="438888"/>
            <a:chOff x="7466195" y="-1552441"/>
            <a:chExt cx="1105278" cy="791020"/>
          </a:xfrm>
        </p:grpSpPr>
        <p:sp>
          <p:nvSpPr>
            <p:cNvPr id="294" name="Freeform 110">
              <a:extLst>
                <a:ext uri="{FF2B5EF4-FFF2-40B4-BE49-F238E27FC236}">
                  <a16:creationId xmlns:a16="http://schemas.microsoft.com/office/drawing/2014/main" id="{3FF33D33-46CE-DF26-9944-DCBF3B093A67}"/>
                </a:ext>
              </a:extLst>
            </p:cNvPr>
            <p:cNvSpPr>
              <a:spLocks/>
            </p:cNvSpPr>
            <p:nvPr/>
          </p:nvSpPr>
          <p:spPr bwMode="auto">
            <a:xfrm>
              <a:off x="7466196" y="-807323"/>
              <a:ext cx="1105277" cy="45902"/>
            </a:xfrm>
            <a:custGeom>
              <a:avLst/>
              <a:gdLst>
                <a:gd name="T0" fmla="*/ 530 w 530"/>
                <a:gd name="T1" fmla="*/ 18 h 18"/>
                <a:gd name="T2" fmla="*/ 467 w 530"/>
                <a:gd name="T3" fmla="*/ 0 h 18"/>
                <a:gd name="T4" fmla="*/ 464 w 530"/>
                <a:gd name="T5" fmla="*/ 0 h 18"/>
                <a:gd name="T6" fmla="*/ 401 w 530"/>
                <a:gd name="T7" fmla="*/ 18 h 18"/>
                <a:gd name="T8" fmla="*/ 395 w 530"/>
                <a:gd name="T9" fmla="*/ 18 h 18"/>
                <a:gd name="T10" fmla="*/ 331 w 530"/>
                <a:gd name="T11" fmla="*/ 0 h 18"/>
                <a:gd name="T12" fmla="*/ 329 w 530"/>
                <a:gd name="T13" fmla="*/ 0 h 18"/>
                <a:gd name="T14" fmla="*/ 266 w 530"/>
                <a:gd name="T15" fmla="*/ 18 h 18"/>
                <a:gd name="T16" fmla="*/ 265 w 530"/>
                <a:gd name="T17" fmla="*/ 18 h 18"/>
                <a:gd name="T18" fmla="*/ 201 w 530"/>
                <a:gd name="T19" fmla="*/ 0 h 18"/>
                <a:gd name="T20" fmla="*/ 199 w 530"/>
                <a:gd name="T21" fmla="*/ 0 h 18"/>
                <a:gd name="T22" fmla="*/ 135 w 530"/>
                <a:gd name="T23" fmla="*/ 18 h 18"/>
                <a:gd name="T24" fmla="*/ 129 w 530"/>
                <a:gd name="T25" fmla="*/ 18 h 18"/>
                <a:gd name="T26" fmla="*/ 66 w 530"/>
                <a:gd name="T27" fmla="*/ 0 h 18"/>
                <a:gd name="T28" fmla="*/ 63 w 530"/>
                <a:gd name="T29" fmla="*/ 0 h 18"/>
                <a:gd name="T30" fmla="*/ 0 w 530"/>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0" h="18">
                  <a:moveTo>
                    <a:pt x="530" y="18"/>
                  </a:moveTo>
                  <a:cubicBezTo>
                    <a:pt x="498" y="18"/>
                    <a:pt x="498" y="0"/>
                    <a:pt x="467" y="0"/>
                  </a:cubicBezTo>
                  <a:cubicBezTo>
                    <a:pt x="464" y="0"/>
                    <a:pt x="464" y="0"/>
                    <a:pt x="464" y="0"/>
                  </a:cubicBezTo>
                  <a:cubicBezTo>
                    <a:pt x="433" y="0"/>
                    <a:pt x="434" y="18"/>
                    <a:pt x="401" y="18"/>
                  </a:cubicBezTo>
                  <a:cubicBezTo>
                    <a:pt x="395" y="18"/>
                    <a:pt x="395" y="18"/>
                    <a:pt x="395" y="18"/>
                  </a:cubicBezTo>
                  <a:cubicBezTo>
                    <a:pt x="362" y="18"/>
                    <a:pt x="363" y="0"/>
                    <a:pt x="331" y="0"/>
                  </a:cubicBezTo>
                  <a:cubicBezTo>
                    <a:pt x="329" y="0"/>
                    <a:pt x="329" y="0"/>
                    <a:pt x="329" y="0"/>
                  </a:cubicBezTo>
                  <a:cubicBezTo>
                    <a:pt x="298" y="0"/>
                    <a:pt x="298" y="18"/>
                    <a:pt x="266" y="18"/>
                  </a:cubicBezTo>
                  <a:cubicBezTo>
                    <a:pt x="265" y="18"/>
                    <a:pt x="265" y="18"/>
                    <a:pt x="265" y="18"/>
                  </a:cubicBezTo>
                  <a:cubicBezTo>
                    <a:pt x="232" y="18"/>
                    <a:pt x="233" y="0"/>
                    <a:pt x="201" y="0"/>
                  </a:cubicBezTo>
                  <a:cubicBezTo>
                    <a:pt x="199" y="0"/>
                    <a:pt x="199" y="0"/>
                    <a:pt x="199" y="0"/>
                  </a:cubicBezTo>
                  <a:cubicBezTo>
                    <a:pt x="167" y="0"/>
                    <a:pt x="168" y="18"/>
                    <a:pt x="135" y="18"/>
                  </a:cubicBezTo>
                  <a:cubicBezTo>
                    <a:pt x="129" y="18"/>
                    <a:pt x="129" y="18"/>
                    <a:pt x="129" y="18"/>
                  </a:cubicBezTo>
                  <a:cubicBezTo>
                    <a:pt x="97" y="18"/>
                    <a:pt x="97" y="0"/>
                    <a:pt x="66" y="0"/>
                  </a:cubicBezTo>
                  <a:cubicBezTo>
                    <a:pt x="63" y="0"/>
                    <a:pt x="63" y="0"/>
                    <a:pt x="63" y="0"/>
                  </a:cubicBezTo>
                  <a:cubicBezTo>
                    <a:pt x="32" y="0"/>
                    <a:pt x="33" y="18"/>
                    <a:pt x="0" y="18"/>
                  </a:cubicBezTo>
                </a:path>
              </a:pathLst>
            </a:custGeom>
            <a:noFill/>
            <a:ln w="3175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95" name="Freeform 111">
              <a:extLst>
                <a:ext uri="{FF2B5EF4-FFF2-40B4-BE49-F238E27FC236}">
                  <a16:creationId xmlns:a16="http://schemas.microsoft.com/office/drawing/2014/main" id="{1773002F-C87F-D612-22E6-933C57FD441C}"/>
                </a:ext>
              </a:extLst>
            </p:cNvPr>
            <p:cNvSpPr>
              <a:spLocks/>
            </p:cNvSpPr>
            <p:nvPr/>
          </p:nvSpPr>
          <p:spPr bwMode="auto">
            <a:xfrm>
              <a:off x="7466195" y="-1195509"/>
              <a:ext cx="971497" cy="396881"/>
            </a:xfrm>
            <a:custGeom>
              <a:avLst/>
              <a:gdLst>
                <a:gd name="T0" fmla="*/ 88 w 381"/>
                <a:gd name="T1" fmla="*/ 187 h 187"/>
                <a:gd name="T2" fmla="*/ 75 w 381"/>
                <a:gd name="T3" fmla="*/ 128 h 187"/>
                <a:gd name="T4" fmla="*/ 0 w 381"/>
                <a:gd name="T5" fmla="*/ 44 h 187"/>
                <a:gd name="T6" fmla="*/ 250 w 381"/>
                <a:gd name="T7" fmla="*/ 77 h 187"/>
                <a:gd name="T8" fmla="*/ 359 w 381"/>
                <a:gd name="T9" fmla="*/ 126 h 187"/>
                <a:gd name="T10" fmla="*/ 359 w 381"/>
                <a:gd name="T11" fmla="*/ 103 h 187"/>
                <a:gd name="T12" fmla="*/ 381 w 381"/>
                <a:gd name="T13" fmla="*/ 126 h 187"/>
                <a:gd name="T14" fmla="*/ 381 w 381"/>
                <a:gd name="T15" fmla="*/ 154 h 187"/>
                <a:gd name="T16" fmla="*/ 371 w 381"/>
                <a:gd name="T17" fmla="*/ 182 h 187"/>
                <a:gd name="connsiteX0" fmla="*/ 2310 w 10000"/>
                <a:gd name="connsiteY0" fmla="*/ 8317 h 8317"/>
                <a:gd name="connsiteX1" fmla="*/ 1969 w 10000"/>
                <a:gd name="connsiteY1" fmla="*/ 5162 h 8317"/>
                <a:gd name="connsiteX2" fmla="*/ 0 w 10000"/>
                <a:gd name="connsiteY2" fmla="*/ 670 h 8317"/>
                <a:gd name="connsiteX3" fmla="*/ 6562 w 10000"/>
                <a:gd name="connsiteY3" fmla="*/ 2435 h 8317"/>
                <a:gd name="connsiteX4" fmla="*/ 9423 w 10000"/>
                <a:gd name="connsiteY4" fmla="*/ 5055 h 8317"/>
                <a:gd name="connsiteX5" fmla="*/ 10000 w 10000"/>
                <a:gd name="connsiteY5" fmla="*/ 5055 h 8317"/>
                <a:gd name="connsiteX6" fmla="*/ 10000 w 10000"/>
                <a:gd name="connsiteY6" fmla="*/ 6552 h 8317"/>
                <a:gd name="connsiteX7" fmla="*/ 9738 w 10000"/>
                <a:gd name="connsiteY7" fmla="*/ 8050 h 8317"/>
                <a:gd name="connsiteX0" fmla="*/ 2310 w 10000"/>
                <a:gd name="connsiteY0" fmla="*/ 10000 h 10000"/>
                <a:gd name="connsiteX1" fmla="*/ 1969 w 10000"/>
                <a:gd name="connsiteY1" fmla="*/ 6207 h 10000"/>
                <a:gd name="connsiteX2" fmla="*/ 0 w 10000"/>
                <a:gd name="connsiteY2" fmla="*/ 806 h 10000"/>
                <a:gd name="connsiteX3" fmla="*/ 6562 w 10000"/>
                <a:gd name="connsiteY3" fmla="*/ 2928 h 10000"/>
                <a:gd name="connsiteX4" fmla="*/ 9423 w 10000"/>
                <a:gd name="connsiteY4" fmla="*/ 6078 h 10000"/>
                <a:gd name="connsiteX5" fmla="*/ 10000 w 10000"/>
                <a:gd name="connsiteY5" fmla="*/ 6798 h 10000"/>
                <a:gd name="connsiteX6" fmla="*/ 10000 w 10000"/>
                <a:gd name="connsiteY6" fmla="*/ 7878 h 10000"/>
                <a:gd name="connsiteX7" fmla="*/ 9738 w 10000"/>
                <a:gd name="connsiteY7" fmla="*/ 967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2310" y="10000"/>
                  </a:moveTo>
                  <a:cubicBezTo>
                    <a:pt x="2310" y="10000"/>
                    <a:pt x="2493" y="7428"/>
                    <a:pt x="1969" y="6207"/>
                  </a:cubicBezTo>
                  <a:cubicBezTo>
                    <a:pt x="1444" y="4985"/>
                    <a:pt x="0" y="806"/>
                    <a:pt x="0" y="806"/>
                  </a:cubicBezTo>
                  <a:cubicBezTo>
                    <a:pt x="0" y="806"/>
                    <a:pt x="2703" y="-2024"/>
                    <a:pt x="6562" y="2928"/>
                  </a:cubicBezTo>
                  <a:cubicBezTo>
                    <a:pt x="7139" y="3635"/>
                    <a:pt x="8850" y="5433"/>
                    <a:pt x="9423" y="6078"/>
                  </a:cubicBezTo>
                  <a:cubicBezTo>
                    <a:pt x="9996" y="6723"/>
                    <a:pt x="9808" y="6558"/>
                    <a:pt x="10000" y="6798"/>
                  </a:cubicBezTo>
                  <a:lnTo>
                    <a:pt x="10000" y="7878"/>
                  </a:lnTo>
                  <a:cubicBezTo>
                    <a:pt x="10000" y="7878"/>
                    <a:pt x="10000" y="9614"/>
                    <a:pt x="9738" y="9679"/>
                  </a:cubicBezTo>
                </a:path>
              </a:pathLst>
            </a:custGeom>
            <a:noFill/>
            <a:ln w="3175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96" name="Line 112">
              <a:extLst>
                <a:ext uri="{FF2B5EF4-FFF2-40B4-BE49-F238E27FC236}">
                  <a16:creationId xmlns:a16="http://schemas.microsoft.com/office/drawing/2014/main" id="{A80A0459-87F9-3FF2-7274-BC08B4E3CB74}"/>
                </a:ext>
              </a:extLst>
            </p:cNvPr>
            <p:cNvSpPr>
              <a:spLocks noChangeShapeType="1"/>
            </p:cNvSpPr>
            <p:nvPr/>
          </p:nvSpPr>
          <p:spPr bwMode="auto">
            <a:xfrm flipV="1">
              <a:off x="7968103" y="-1552441"/>
              <a:ext cx="0" cy="219585"/>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97" name="Line 113">
              <a:extLst>
                <a:ext uri="{FF2B5EF4-FFF2-40B4-BE49-F238E27FC236}">
                  <a16:creationId xmlns:a16="http://schemas.microsoft.com/office/drawing/2014/main" id="{8945B0DC-62E6-706E-337C-8E9EE88F0A2F}"/>
                </a:ext>
              </a:extLst>
            </p:cNvPr>
            <p:cNvSpPr>
              <a:spLocks noChangeShapeType="1"/>
            </p:cNvSpPr>
            <p:nvPr/>
          </p:nvSpPr>
          <p:spPr bwMode="auto">
            <a:xfrm flipV="1">
              <a:off x="7914871" y="-1508715"/>
              <a:ext cx="107417" cy="10456"/>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98" name="Line 114">
              <a:extLst>
                <a:ext uri="{FF2B5EF4-FFF2-40B4-BE49-F238E27FC236}">
                  <a16:creationId xmlns:a16="http://schemas.microsoft.com/office/drawing/2014/main" id="{5E29BCEF-CB0D-2B37-7E7E-0EC0A7D34C2C}"/>
                </a:ext>
              </a:extLst>
            </p:cNvPr>
            <p:cNvSpPr>
              <a:spLocks noChangeShapeType="1"/>
            </p:cNvSpPr>
            <p:nvPr/>
          </p:nvSpPr>
          <p:spPr bwMode="auto">
            <a:xfrm flipV="1">
              <a:off x="7843577" y="-1449778"/>
              <a:ext cx="250004" cy="18061"/>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299" name="Freeform 115">
              <a:extLst>
                <a:ext uri="{FF2B5EF4-FFF2-40B4-BE49-F238E27FC236}">
                  <a16:creationId xmlns:a16="http://schemas.microsoft.com/office/drawing/2014/main" id="{EA8C2F9A-F329-B7DE-E81C-0602EC2E32E8}"/>
                </a:ext>
              </a:extLst>
            </p:cNvPr>
            <p:cNvSpPr>
              <a:spLocks/>
            </p:cNvSpPr>
            <p:nvPr/>
          </p:nvSpPr>
          <p:spPr bwMode="auto">
            <a:xfrm>
              <a:off x="7739012" y="-1325251"/>
              <a:ext cx="540883" cy="302286"/>
            </a:xfrm>
            <a:custGeom>
              <a:avLst/>
              <a:gdLst>
                <a:gd name="T0" fmla="*/ 10 w 212"/>
                <a:gd name="T1" fmla="*/ 53 h 118"/>
                <a:gd name="T2" fmla="*/ 0 w 212"/>
                <a:gd name="T3" fmla="*/ 23 h 118"/>
                <a:gd name="T4" fmla="*/ 38 w 212"/>
                <a:gd name="T5" fmla="*/ 20 h 118"/>
                <a:gd name="T6" fmla="*/ 89 w 212"/>
                <a:gd name="T7" fmla="*/ 2 h 118"/>
                <a:gd name="T8" fmla="*/ 164 w 212"/>
                <a:gd name="T9" fmla="*/ 9 h 118"/>
                <a:gd name="T10" fmla="*/ 201 w 212"/>
                <a:gd name="T11" fmla="*/ 6 h 118"/>
                <a:gd name="T12" fmla="*/ 212 w 212"/>
                <a:gd name="T13" fmla="*/ 18 h 118"/>
                <a:gd name="T14" fmla="*/ 206 w 212"/>
                <a:gd name="T15" fmla="*/ 40 h 118"/>
                <a:gd name="T16" fmla="*/ 189 w 212"/>
                <a:gd name="T17" fmla="*/ 50 h 118"/>
                <a:gd name="T18" fmla="*/ 189 w 212"/>
                <a:gd name="T1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118">
                  <a:moveTo>
                    <a:pt x="10" y="53"/>
                  </a:moveTo>
                  <a:cubicBezTo>
                    <a:pt x="0" y="23"/>
                    <a:pt x="0" y="23"/>
                    <a:pt x="0" y="23"/>
                  </a:cubicBezTo>
                  <a:cubicBezTo>
                    <a:pt x="38" y="20"/>
                    <a:pt x="38" y="20"/>
                    <a:pt x="38" y="20"/>
                  </a:cubicBezTo>
                  <a:cubicBezTo>
                    <a:pt x="38" y="20"/>
                    <a:pt x="44" y="4"/>
                    <a:pt x="89" y="2"/>
                  </a:cubicBezTo>
                  <a:cubicBezTo>
                    <a:pt x="135" y="0"/>
                    <a:pt x="164" y="9"/>
                    <a:pt x="164" y="9"/>
                  </a:cubicBezTo>
                  <a:cubicBezTo>
                    <a:pt x="201" y="6"/>
                    <a:pt x="201" y="6"/>
                    <a:pt x="201" y="6"/>
                  </a:cubicBezTo>
                  <a:cubicBezTo>
                    <a:pt x="212" y="18"/>
                    <a:pt x="212" y="18"/>
                    <a:pt x="212" y="18"/>
                  </a:cubicBezTo>
                  <a:cubicBezTo>
                    <a:pt x="206" y="40"/>
                    <a:pt x="206" y="40"/>
                    <a:pt x="206" y="40"/>
                  </a:cubicBezTo>
                  <a:cubicBezTo>
                    <a:pt x="189" y="50"/>
                    <a:pt x="189" y="50"/>
                    <a:pt x="189" y="50"/>
                  </a:cubicBezTo>
                  <a:cubicBezTo>
                    <a:pt x="189" y="118"/>
                    <a:pt x="189" y="118"/>
                    <a:pt x="189" y="118"/>
                  </a:cubicBezTo>
                </a:path>
              </a:pathLst>
            </a:custGeom>
            <a:noFill/>
            <a:ln w="3175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00" name="Line 116">
              <a:extLst>
                <a:ext uri="{FF2B5EF4-FFF2-40B4-BE49-F238E27FC236}">
                  <a16:creationId xmlns:a16="http://schemas.microsoft.com/office/drawing/2014/main" id="{82A8A92B-199A-2726-3410-C7A8CD435A81}"/>
                </a:ext>
              </a:extLst>
            </p:cNvPr>
            <p:cNvSpPr>
              <a:spLocks noChangeShapeType="1"/>
            </p:cNvSpPr>
            <p:nvPr/>
          </p:nvSpPr>
          <p:spPr bwMode="auto">
            <a:xfrm flipV="1">
              <a:off x="7823614" y="-1227341"/>
              <a:ext cx="32319" cy="1901"/>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01" name="Line 117">
              <a:extLst>
                <a:ext uri="{FF2B5EF4-FFF2-40B4-BE49-F238E27FC236}">
                  <a16:creationId xmlns:a16="http://schemas.microsoft.com/office/drawing/2014/main" id="{2EFDE7FD-7BC7-D44C-97B2-6F7F90DFA8FE}"/>
                </a:ext>
              </a:extLst>
            </p:cNvPr>
            <p:cNvSpPr>
              <a:spLocks noChangeShapeType="1"/>
            </p:cNvSpPr>
            <p:nvPr/>
          </p:nvSpPr>
          <p:spPr bwMode="auto">
            <a:xfrm flipV="1">
              <a:off x="7910118" y="-1251106"/>
              <a:ext cx="30419" cy="2852"/>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02" name="Line 118">
              <a:extLst>
                <a:ext uri="{FF2B5EF4-FFF2-40B4-BE49-F238E27FC236}">
                  <a16:creationId xmlns:a16="http://schemas.microsoft.com/office/drawing/2014/main" id="{D45C3EDE-6C84-89FC-7D93-1F65943ED342}"/>
                </a:ext>
              </a:extLst>
            </p:cNvPr>
            <p:cNvSpPr>
              <a:spLocks noChangeShapeType="1"/>
            </p:cNvSpPr>
            <p:nvPr/>
          </p:nvSpPr>
          <p:spPr bwMode="auto">
            <a:xfrm>
              <a:off x="7999473" y="-1253007"/>
              <a:ext cx="30419" cy="0"/>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03" name="Line 119">
              <a:extLst>
                <a:ext uri="{FF2B5EF4-FFF2-40B4-BE49-F238E27FC236}">
                  <a16:creationId xmlns:a16="http://schemas.microsoft.com/office/drawing/2014/main" id="{F1DC3767-8661-2997-FBA2-F275AB37C649}"/>
                </a:ext>
              </a:extLst>
            </p:cNvPr>
            <p:cNvSpPr>
              <a:spLocks noChangeShapeType="1"/>
            </p:cNvSpPr>
            <p:nvPr/>
          </p:nvSpPr>
          <p:spPr bwMode="auto">
            <a:xfrm>
              <a:off x="8087877" y="-1251106"/>
              <a:ext cx="33271" cy="2852"/>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04" name="Line 120">
              <a:extLst>
                <a:ext uri="{FF2B5EF4-FFF2-40B4-BE49-F238E27FC236}">
                  <a16:creationId xmlns:a16="http://schemas.microsoft.com/office/drawing/2014/main" id="{B3DC891D-B0B8-C3C7-A8B0-B3911FFA7BED}"/>
                </a:ext>
              </a:extLst>
            </p:cNvPr>
            <p:cNvSpPr>
              <a:spLocks noChangeShapeType="1"/>
            </p:cNvSpPr>
            <p:nvPr/>
          </p:nvSpPr>
          <p:spPr bwMode="auto">
            <a:xfrm>
              <a:off x="8177232" y="-1242551"/>
              <a:ext cx="33271" cy="1901"/>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grpSp>
      <p:grpSp>
        <p:nvGrpSpPr>
          <p:cNvPr id="305" name="Group 304">
            <a:extLst>
              <a:ext uri="{FF2B5EF4-FFF2-40B4-BE49-F238E27FC236}">
                <a16:creationId xmlns:a16="http://schemas.microsoft.com/office/drawing/2014/main" id="{3580879C-F6BF-4E8E-9D48-A261DB534014}"/>
              </a:ext>
            </a:extLst>
          </p:cNvPr>
          <p:cNvGrpSpPr/>
          <p:nvPr/>
        </p:nvGrpSpPr>
        <p:grpSpPr>
          <a:xfrm>
            <a:off x="10470528" y="1280218"/>
            <a:ext cx="560822" cy="438888"/>
            <a:chOff x="7466195" y="-1552441"/>
            <a:chExt cx="1105278" cy="791020"/>
          </a:xfrm>
        </p:grpSpPr>
        <p:sp>
          <p:nvSpPr>
            <p:cNvPr id="306" name="Freeform 110">
              <a:extLst>
                <a:ext uri="{FF2B5EF4-FFF2-40B4-BE49-F238E27FC236}">
                  <a16:creationId xmlns:a16="http://schemas.microsoft.com/office/drawing/2014/main" id="{B69381E4-BCA9-648F-9A6F-84406095CCD7}"/>
                </a:ext>
              </a:extLst>
            </p:cNvPr>
            <p:cNvSpPr>
              <a:spLocks/>
            </p:cNvSpPr>
            <p:nvPr/>
          </p:nvSpPr>
          <p:spPr bwMode="auto">
            <a:xfrm>
              <a:off x="7466196" y="-807323"/>
              <a:ext cx="1105277" cy="45902"/>
            </a:xfrm>
            <a:custGeom>
              <a:avLst/>
              <a:gdLst>
                <a:gd name="T0" fmla="*/ 530 w 530"/>
                <a:gd name="T1" fmla="*/ 18 h 18"/>
                <a:gd name="T2" fmla="*/ 467 w 530"/>
                <a:gd name="T3" fmla="*/ 0 h 18"/>
                <a:gd name="T4" fmla="*/ 464 w 530"/>
                <a:gd name="T5" fmla="*/ 0 h 18"/>
                <a:gd name="T6" fmla="*/ 401 w 530"/>
                <a:gd name="T7" fmla="*/ 18 h 18"/>
                <a:gd name="T8" fmla="*/ 395 w 530"/>
                <a:gd name="T9" fmla="*/ 18 h 18"/>
                <a:gd name="T10" fmla="*/ 331 w 530"/>
                <a:gd name="T11" fmla="*/ 0 h 18"/>
                <a:gd name="T12" fmla="*/ 329 w 530"/>
                <a:gd name="T13" fmla="*/ 0 h 18"/>
                <a:gd name="T14" fmla="*/ 266 w 530"/>
                <a:gd name="T15" fmla="*/ 18 h 18"/>
                <a:gd name="T16" fmla="*/ 265 w 530"/>
                <a:gd name="T17" fmla="*/ 18 h 18"/>
                <a:gd name="T18" fmla="*/ 201 w 530"/>
                <a:gd name="T19" fmla="*/ 0 h 18"/>
                <a:gd name="T20" fmla="*/ 199 w 530"/>
                <a:gd name="T21" fmla="*/ 0 h 18"/>
                <a:gd name="T22" fmla="*/ 135 w 530"/>
                <a:gd name="T23" fmla="*/ 18 h 18"/>
                <a:gd name="T24" fmla="*/ 129 w 530"/>
                <a:gd name="T25" fmla="*/ 18 h 18"/>
                <a:gd name="T26" fmla="*/ 66 w 530"/>
                <a:gd name="T27" fmla="*/ 0 h 18"/>
                <a:gd name="T28" fmla="*/ 63 w 530"/>
                <a:gd name="T29" fmla="*/ 0 h 18"/>
                <a:gd name="T30" fmla="*/ 0 w 530"/>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0" h="18">
                  <a:moveTo>
                    <a:pt x="530" y="18"/>
                  </a:moveTo>
                  <a:cubicBezTo>
                    <a:pt x="498" y="18"/>
                    <a:pt x="498" y="0"/>
                    <a:pt x="467" y="0"/>
                  </a:cubicBezTo>
                  <a:cubicBezTo>
                    <a:pt x="464" y="0"/>
                    <a:pt x="464" y="0"/>
                    <a:pt x="464" y="0"/>
                  </a:cubicBezTo>
                  <a:cubicBezTo>
                    <a:pt x="433" y="0"/>
                    <a:pt x="434" y="18"/>
                    <a:pt x="401" y="18"/>
                  </a:cubicBezTo>
                  <a:cubicBezTo>
                    <a:pt x="395" y="18"/>
                    <a:pt x="395" y="18"/>
                    <a:pt x="395" y="18"/>
                  </a:cubicBezTo>
                  <a:cubicBezTo>
                    <a:pt x="362" y="18"/>
                    <a:pt x="363" y="0"/>
                    <a:pt x="331" y="0"/>
                  </a:cubicBezTo>
                  <a:cubicBezTo>
                    <a:pt x="329" y="0"/>
                    <a:pt x="329" y="0"/>
                    <a:pt x="329" y="0"/>
                  </a:cubicBezTo>
                  <a:cubicBezTo>
                    <a:pt x="298" y="0"/>
                    <a:pt x="298" y="18"/>
                    <a:pt x="266" y="18"/>
                  </a:cubicBezTo>
                  <a:cubicBezTo>
                    <a:pt x="265" y="18"/>
                    <a:pt x="265" y="18"/>
                    <a:pt x="265" y="18"/>
                  </a:cubicBezTo>
                  <a:cubicBezTo>
                    <a:pt x="232" y="18"/>
                    <a:pt x="233" y="0"/>
                    <a:pt x="201" y="0"/>
                  </a:cubicBezTo>
                  <a:cubicBezTo>
                    <a:pt x="199" y="0"/>
                    <a:pt x="199" y="0"/>
                    <a:pt x="199" y="0"/>
                  </a:cubicBezTo>
                  <a:cubicBezTo>
                    <a:pt x="167" y="0"/>
                    <a:pt x="168" y="18"/>
                    <a:pt x="135" y="18"/>
                  </a:cubicBezTo>
                  <a:cubicBezTo>
                    <a:pt x="129" y="18"/>
                    <a:pt x="129" y="18"/>
                    <a:pt x="129" y="18"/>
                  </a:cubicBezTo>
                  <a:cubicBezTo>
                    <a:pt x="97" y="18"/>
                    <a:pt x="97" y="0"/>
                    <a:pt x="66" y="0"/>
                  </a:cubicBezTo>
                  <a:cubicBezTo>
                    <a:pt x="63" y="0"/>
                    <a:pt x="63" y="0"/>
                    <a:pt x="63" y="0"/>
                  </a:cubicBezTo>
                  <a:cubicBezTo>
                    <a:pt x="32" y="0"/>
                    <a:pt x="33" y="18"/>
                    <a:pt x="0" y="18"/>
                  </a:cubicBezTo>
                </a:path>
              </a:pathLst>
            </a:custGeom>
            <a:noFill/>
            <a:ln w="3175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07" name="Freeform 111">
              <a:extLst>
                <a:ext uri="{FF2B5EF4-FFF2-40B4-BE49-F238E27FC236}">
                  <a16:creationId xmlns:a16="http://schemas.microsoft.com/office/drawing/2014/main" id="{C10B5843-1D86-CA35-4CF4-049D65C7D447}"/>
                </a:ext>
              </a:extLst>
            </p:cNvPr>
            <p:cNvSpPr>
              <a:spLocks/>
            </p:cNvSpPr>
            <p:nvPr/>
          </p:nvSpPr>
          <p:spPr bwMode="auto">
            <a:xfrm>
              <a:off x="7466195" y="-1195509"/>
              <a:ext cx="971497" cy="396881"/>
            </a:xfrm>
            <a:custGeom>
              <a:avLst/>
              <a:gdLst>
                <a:gd name="T0" fmla="*/ 88 w 381"/>
                <a:gd name="T1" fmla="*/ 187 h 187"/>
                <a:gd name="T2" fmla="*/ 75 w 381"/>
                <a:gd name="T3" fmla="*/ 128 h 187"/>
                <a:gd name="T4" fmla="*/ 0 w 381"/>
                <a:gd name="T5" fmla="*/ 44 h 187"/>
                <a:gd name="T6" fmla="*/ 250 w 381"/>
                <a:gd name="T7" fmla="*/ 77 h 187"/>
                <a:gd name="T8" fmla="*/ 359 w 381"/>
                <a:gd name="T9" fmla="*/ 126 h 187"/>
                <a:gd name="T10" fmla="*/ 359 w 381"/>
                <a:gd name="T11" fmla="*/ 103 h 187"/>
                <a:gd name="T12" fmla="*/ 381 w 381"/>
                <a:gd name="T13" fmla="*/ 126 h 187"/>
                <a:gd name="T14" fmla="*/ 381 w 381"/>
                <a:gd name="T15" fmla="*/ 154 h 187"/>
                <a:gd name="T16" fmla="*/ 371 w 381"/>
                <a:gd name="T17" fmla="*/ 182 h 187"/>
                <a:gd name="connsiteX0" fmla="*/ 2310 w 10000"/>
                <a:gd name="connsiteY0" fmla="*/ 8317 h 8317"/>
                <a:gd name="connsiteX1" fmla="*/ 1969 w 10000"/>
                <a:gd name="connsiteY1" fmla="*/ 5162 h 8317"/>
                <a:gd name="connsiteX2" fmla="*/ 0 w 10000"/>
                <a:gd name="connsiteY2" fmla="*/ 670 h 8317"/>
                <a:gd name="connsiteX3" fmla="*/ 6562 w 10000"/>
                <a:gd name="connsiteY3" fmla="*/ 2435 h 8317"/>
                <a:gd name="connsiteX4" fmla="*/ 9423 w 10000"/>
                <a:gd name="connsiteY4" fmla="*/ 5055 h 8317"/>
                <a:gd name="connsiteX5" fmla="*/ 10000 w 10000"/>
                <a:gd name="connsiteY5" fmla="*/ 5055 h 8317"/>
                <a:gd name="connsiteX6" fmla="*/ 10000 w 10000"/>
                <a:gd name="connsiteY6" fmla="*/ 6552 h 8317"/>
                <a:gd name="connsiteX7" fmla="*/ 9738 w 10000"/>
                <a:gd name="connsiteY7" fmla="*/ 8050 h 8317"/>
                <a:gd name="connsiteX0" fmla="*/ 2310 w 10000"/>
                <a:gd name="connsiteY0" fmla="*/ 10000 h 10000"/>
                <a:gd name="connsiteX1" fmla="*/ 1969 w 10000"/>
                <a:gd name="connsiteY1" fmla="*/ 6207 h 10000"/>
                <a:gd name="connsiteX2" fmla="*/ 0 w 10000"/>
                <a:gd name="connsiteY2" fmla="*/ 806 h 10000"/>
                <a:gd name="connsiteX3" fmla="*/ 6562 w 10000"/>
                <a:gd name="connsiteY3" fmla="*/ 2928 h 10000"/>
                <a:gd name="connsiteX4" fmla="*/ 9423 w 10000"/>
                <a:gd name="connsiteY4" fmla="*/ 6078 h 10000"/>
                <a:gd name="connsiteX5" fmla="*/ 10000 w 10000"/>
                <a:gd name="connsiteY5" fmla="*/ 6798 h 10000"/>
                <a:gd name="connsiteX6" fmla="*/ 10000 w 10000"/>
                <a:gd name="connsiteY6" fmla="*/ 7878 h 10000"/>
                <a:gd name="connsiteX7" fmla="*/ 9738 w 10000"/>
                <a:gd name="connsiteY7" fmla="*/ 967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2310" y="10000"/>
                  </a:moveTo>
                  <a:cubicBezTo>
                    <a:pt x="2310" y="10000"/>
                    <a:pt x="2493" y="7428"/>
                    <a:pt x="1969" y="6207"/>
                  </a:cubicBezTo>
                  <a:cubicBezTo>
                    <a:pt x="1444" y="4985"/>
                    <a:pt x="0" y="806"/>
                    <a:pt x="0" y="806"/>
                  </a:cubicBezTo>
                  <a:cubicBezTo>
                    <a:pt x="0" y="806"/>
                    <a:pt x="2703" y="-2024"/>
                    <a:pt x="6562" y="2928"/>
                  </a:cubicBezTo>
                  <a:cubicBezTo>
                    <a:pt x="7139" y="3635"/>
                    <a:pt x="8850" y="5433"/>
                    <a:pt x="9423" y="6078"/>
                  </a:cubicBezTo>
                  <a:cubicBezTo>
                    <a:pt x="9996" y="6723"/>
                    <a:pt x="9808" y="6558"/>
                    <a:pt x="10000" y="6798"/>
                  </a:cubicBezTo>
                  <a:lnTo>
                    <a:pt x="10000" y="7878"/>
                  </a:lnTo>
                  <a:cubicBezTo>
                    <a:pt x="10000" y="7878"/>
                    <a:pt x="10000" y="9614"/>
                    <a:pt x="9738" y="9679"/>
                  </a:cubicBezTo>
                </a:path>
              </a:pathLst>
            </a:custGeom>
            <a:noFill/>
            <a:ln w="3175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08" name="Line 112">
              <a:extLst>
                <a:ext uri="{FF2B5EF4-FFF2-40B4-BE49-F238E27FC236}">
                  <a16:creationId xmlns:a16="http://schemas.microsoft.com/office/drawing/2014/main" id="{45A02BDB-271F-41AF-FED1-1DA6C5572396}"/>
                </a:ext>
              </a:extLst>
            </p:cNvPr>
            <p:cNvSpPr>
              <a:spLocks noChangeShapeType="1"/>
            </p:cNvSpPr>
            <p:nvPr/>
          </p:nvSpPr>
          <p:spPr bwMode="auto">
            <a:xfrm flipV="1">
              <a:off x="7968103" y="-1552441"/>
              <a:ext cx="0" cy="219585"/>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09" name="Line 113">
              <a:extLst>
                <a:ext uri="{FF2B5EF4-FFF2-40B4-BE49-F238E27FC236}">
                  <a16:creationId xmlns:a16="http://schemas.microsoft.com/office/drawing/2014/main" id="{30819C86-F4B7-FB6D-E6C7-BE4BABA9D0B1}"/>
                </a:ext>
              </a:extLst>
            </p:cNvPr>
            <p:cNvSpPr>
              <a:spLocks noChangeShapeType="1"/>
            </p:cNvSpPr>
            <p:nvPr/>
          </p:nvSpPr>
          <p:spPr bwMode="auto">
            <a:xfrm flipV="1">
              <a:off x="7914871" y="-1508715"/>
              <a:ext cx="107417" cy="10456"/>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10" name="Line 114">
              <a:extLst>
                <a:ext uri="{FF2B5EF4-FFF2-40B4-BE49-F238E27FC236}">
                  <a16:creationId xmlns:a16="http://schemas.microsoft.com/office/drawing/2014/main" id="{B63B5C66-9919-C5E9-F8DA-D4CBC117A88B}"/>
                </a:ext>
              </a:extLst>
            </p:cNvPr>
            <p:cNvSpPr>
              <a:spLocks noChangeShapeType="1"/>
            </p:cNvSpPr>
            <p:nvPr/>
          </p:nvSpPr>
          <p:spPr bwMode="auto">
            <a:xfrm flipV="1">
              <a:off x="7843577" y="-1449778"/>
              <a:ext cx="250004" cy="18061"/>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11" name="Freeform 115">
              <a:extLst>
                <a:ext uri="{FF2B5EF4-FFF2-40B4-BE49-F238E27FC236}">
                  <a16:creationId xmlns:a16="http://schemas.microsoft.com/office/drawing/2014/main" id="{5FDAF8B3-825B-DA53-2D6B-3E8B34431902}"/>
                </a:ext>
              </a:extLst>
            </p:cNvPr>
            <p:cNvSpPr>
              <a:spLocks/>
            </p:cNvSpPr>
            <p:nvPr/>
          </p:nvSpPr>
          <p:spPr bwMode="auto">
            <a:xfrm>
              <a:off x="7739012" y="-1325251"/>
              <a:ext cx="540883" cy="302286"/>
            </a:xfrm>
            <a:custGeom>
              <a:avLst/>
              <a:gdLst>
                <a:gd name="T0" fmla="*/ 10 w 212"/>
                <a:gd name="T1" fmla="*/ 53 h 118"/>
                <a:gd name="T2" fmla="*/ 0 w 212"/>
                <a:gd name="T3" fmla="*/ 23 h 118"/>
                <a:gd name="T4" fmla="*/ 38 w 212"/>
                <a:gd name="T5" fmla="*/ 20 h 118"/>
                <a:gd name="T6" fmla="*/ 89 w 212"/>
                <a:gd name="T7" fmla="*/ 2 h 118"/>
                <a:gd name="T8" fmla="*/ 164 w 212"/>
                <a:gd name="T9" fmla="*/ 9 h 118"/>
                <a:gd name="T10" fmla="*/ 201 w 212"/>
                <a:gd name="T11" fmla="*/ 6 h 118"/>
                <a:gd name="T12" fmla="*/ 212 w 212"/>
                <a:gd name="T13" fmla="*/ 18 h 118"/>
                <a:gd name="T14" fmla="*/ 206 w 212"/>
                <a:gd name="T15" fmla="*/ 40 h 118"/>
                <a:gd name="T16" fmla="*/ 189 w 212"/>
                <a:gd name="T17" fmla="*/ 50 h 118"/>
                <a:gd name="T18" fmla="*/ 189 w 212"/>
                <a:gd name="T1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118">
                  <a:moveTo>
                    <a:pt x="10" y="53"/>
                  </a:moveTo>
                  <a:cubicBezTo>
                    <a:pt x="0" y="23"/>
                    <a:pt x="0" y="23"/>
                    <a:pt x="0" y="23"/>
                  </a:cubicBezTo>
                  <a:cubicBezTo>
                    <a:pt x="38" y="20"/>
                    <a:pt x="38" y="20"/>
                    <a:pt x="38" y="20"/>
                  </a:cubicBezTo>
                  <a:cubicBezTo>
                    <a:pt x="38" y="20"/>
                    <a:pt x="44" y="4"/>
                    <a:pt x="89" y="2"/>
                  </a:cubicBezTo>
                  <a:cubicBezTo>
                    <a:pt x="135" y="0"/>
                    <a:pt x="164" y="9"/>
                    <a:pt x="164" y="9"/>
                  </a:cubicBezTo>
                  <a:cubicBezTo>
                    <a:pt x="201" y="6"/>
                    <a:pt x="201" y="6"/>
                    <a:pt x="201" y="6"/>
                  </a:cubicBezTo>
                  <a:cubicBezTo>
                    <a:pt x="212" y="18"/>
                    <a:pt x="212" y="18"/>
                    <a:pt x="212" y="18"/>
                  </a:cubicBezTo>
                  <a:cubicBezTo>
                    <a:pt x="206" y="40"/>
                    <a:pt x="206" y="40"/>
                    <a:pt x="206" y="40"/>
                  </a:cubicBezTo>
                  <a:cubicBezTo>
                    <a:pt x="189" y="50"/>
                    <a:pt x="189" y="50"/>
                    <a:pt x="189" y="50"/>
                  </a:cubicBezTo>
                  <a:cubicBezTo>
                    <a:pt x="189" y="118"/>
                    <a:pt x="189" y="118"/>
                    <a:pt x="189" y="118"/>
                  </a:cubicBezTo>
                </a:path>
              </a:pathLst>
            </a:custGeom>
            <a:noFill/>
            <a:ln w="3175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12" name="Line 116">
              <a:extLst>
                <a:ext uri="{FF2B5EF4-FFF2-40B4-BE49-F238E27FC236}">
                  <a16:creationId xmlns:a16="http://schemas.microsoft.com/office/drawing/2014/main" id="{3F139B83-441C-AD29-1DB0-66CF7520BA17}"/>
                </a:ext>
              </a:extLst>
            </p:cNvPr>
            <p:cNvSpPr>
              <a:spLocks noChangeShapeType="1"/>
            </p:cNvSpPr>
            <p:nvPr/>
          </p:nvSpPr>
          <p:spPr bwMode="auto">
            <a:xfrm flipV="1">
              <a:off x="7823614" y="-1227341"/>
              <a:ext cx="32319" cy="1901"/>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13" name="Line 117">
              <a:extLst>
                <a:ext uri="{FF2B5EF4-FFF2-40B4-BE49-F238E27FC236}">
                  <a16:creationId xmlns:a16="http://schemas.microsoft.com/office/drawing/2014/main" id="{C6C11551-51C2-4725-004A-224CC6B16D64}"/>
                </a:ext>
              </a:extLst>
            </p:cNvPr>
            <p:cNvSpPr>
              <a:spLocks noChangeShapeType="1"/>
            </p:cNvSpPr>
            <p:nvPr/>
          </p:nvSpPr>
          <p:spPr bwMode="auto">
            <a:xfrm flipV="1">
              <a:off x="7910118" y="-1251106"/>
              <a:ext cx="30419" cy="2852"/>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14" name="Line 118">
              <a:extLst>
                <a:ext uri="{FF2B5EF4-FFF2-40B4-BE49-F238E27FC236}">
                  <a16:creationId xmlns:a16="http://schemas.microsoft.com/office/drawing/2014/main" id="{F7CDB5F5-F1A7-41CC-7036-FCD0FC0F0362}"/>
                </a:ext>
              </a:extLst>
            </p:cNvPr>
            <p:cNvSpPr>
              <a:spLocks noChangeShapeType="1"/>
            </p:cNvSpPr>
            <p:nvPr/>
          </p:nvSpPr>
          <p:spPr bwMode="auto">
            <a:xfrm>
              <a:off x="7999473" y="-1253007"/>
              <a:ext cx="30419" cy="0"/>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15" name="Line 119">
              <a:extLst>
                <a:ext uri="{FF2B5EF4-FFF2-40B4-BE49-F238E27FC236}">
                  <a16:creationId xmlns:a16="http://schemas.microsoft.com/office/drawing/2014/main" id="{C20614A4-176D-42D1-998D-4D4D3AB84E10}"/>
                </a:ext>
              </a:extLst>
            </p:cNvPr>
            <p:cNvSpPr>
              <a:spLocks noChangeShapeType="1"/>
            </p:cNvSpPr>
            <p:nvPr/>
          </p:nvSpPr>
          <p:spPr bwMode="auto">
            <a:xfrm>
              <a:off x="8087877" y="-1251106"/>
              <a:ext cx="33271" cy="2852"/>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16" name="Line 120">
              <a:extLst>
                <a:ext uri="{FF2B5EF4-FFF2-40B4-BE49-F238E27FC236}">
                  <a16:creationId xmlns:a16="http://schemas.microsoft.com/office/drawing/2014/main" id="{AE1089D8-D3D0-92B2-30E1-F8BA3C4DBCAB}"/>
                </a:ext>
              </a:extLst>
            </p:cNvPr>
            <p:cNvSpPr>
              <a:spLocks noChangeShapeType="1"/>
            </p:cNvSpPr>
            <p:nvPr/>
          </p:nvSpPr>
          <p:spPr bwMode="auto">
            <a:xfrm>
              <a:off x="8177232" y="-1242551"/>
              <a:ext cx="33271" cy="1901"/>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grpSp>
      <p:grpSp>
        <p:nvGrpSpPr>
          <p:cNvPr id="317" name="Group 316">
            <a:extLst>
              <a:ext uri="{FF2B5EF4-FFF2-40B4-BE49-F238E27FC236}">
                <a16:creationId xmlns:a16="http://schemas.microsoft.com/office/drawing/2014/main" id="{7349D74E-45EE-AA2C-4D27-160D8B6B59F6}"/>
              </a:ext>
            </a:extLst>
          </p:cNvPr>
          <p:cNvGrpSpPr/>
          <p:nvPr/>
        </p:nvGrpSpPr>
        <p:grpSpPr>
          <a:xfrm>
            <a:off x="9894636" y="1286171"/>
            <a:ext cx="560822" cy="438888"/>
            <a:chOff x="7466195" y="-1552441"/>
            <a:chExt cx="1105278" cy="791020"/>
          </a:xfrm>
        </p:grpSpPr>
        <p:sp>
          <p:nvSpPr>
            <p:cNvPr id="318" name="Freeform 110">
              <a:extLst>
                <a:ext uri="{FF2B5EF4-FFF2-40B4-BE49-F238E27FC236}">
                  <a16:creationId xmlns:a16="http://schemas.microsoft.com/office/drawing/2014/main" id="{308D76EC-EECF-7FCE-0E1B-50A58CC0EE91}"/>
                </a:ext>
              </a:extLst>
            </p:cNvPr>
            <p:cNvSpPr>
              <a:spLocks/>
            </p:cNvSpPr>
            <p:nvPr/>
          </p:nvSpPr>
          <p:spPr bwMode="auto">
            <a:xfrm>
              <a:off x="7466196" y="-807323"/>
              <a:ext cx="1105277" cy="45902"/>
            </a:xfrm>
            <a:custGeom>
              <a:avLst/>
              <a:gdLst>
                <a:gd name="T0" fmla="*/ 530 w 530"/>
                <a:gd name="T1" fmla="*/ 18 h 18"/>
                <a:gd name="T2" fmla="*/ 467 w 530"/>
                <a:gd name="T3" fmla="*/ 0 h 18"/>
                <a:gd name="T4" fmla="*/ 464 w 530"/>
                <a:gd name="T5" fmla="*/ 0 h 18"/>
                <a:gd name="T6" fmla="*/ 401 w 530"/>
                <a:gd name="T7" fmla="*/ 18 h 18"/>
                <a:gd name="T8" fmla="*/ 395 w 530"/>
                <a:gd name="T9" fmla="*/ 18 h 18"/>
                <a:gd name="T10" fmla="*/ 331 w 530"/>
                <a:gd name="T11" fmla="*/ 0 h 18"/>
                <a:gd name="T12" fmla="*/ 329 w 530"/>
                <a:gd name="T13" fmla="*/ 0 h 18"/>
                <a:gd name="T14" fmla="*/ 266 w 530"/>
                <a:gd name="T15" fmla="*/ 18 h 18"/>
                <a:gd name="T16" fmla="*/ 265 w 530"/>
                <a:gd name="T17" fmla="*/ 18 h 18"/>
                <a:gd name="T18" fmla="*/ 201 w 530"/>
                <a:gd name="T19" fmla="*/ 0 h 18"/>
                <a:gd name="T20" fmla="*/ 199 w 530"/>
                <a:gd name="T21" fmla="*/ 0 h 18"/>
                <a:gd name="T22" fmla="*/ 135 w 530"/>
                <a:gd name="T23" fmla="*/ 18 h 18"/>
                <a:gd name="T24" fmla="*/ 129 w 530"/>
                <a:gd name="T25" fmla="*/ 18 h 18"/>
                <a:gd name="T26" fmla="*/ 66 w 530"/>
                <a:gd name="T27" fmla="*/ 0 h 18"/>
                <a:gd name="T28" fmla="*/ 63 w 530"/>
                <a:gd name="T29" fmla="*/ 0 h 18"/>
                <a:gd name="T30" fmla="*/ 0 w 530"/>
                <a:gd name="T3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0" h="18">
                  <a:moveTo>
                    <a:pt x="530" y="18"/>
                  </a:moveTo>
                  <a:cubicBezTo>
                    <a:pt x="498" y="18"/>
                    <a:pt x="498" y="0"/>
                    <a:pt x="467" y="0"/>
                  </a:cubicBezTo>
                  <a:cubicBezTo>
                    <a:pt x="464" y="0"/>
                    <a:pt x="464" y="0"/>
                    <a:pt x="464" y="0"/>
                  </a:cubicBezTo>
                  <a:cubicBezTo>
                    <a:pt x="433" y="0"/>
                    <a:pt x="434" y="18"/>
                    <a:pt x="401" y="18"/>
                  </a:cubicBezTo>
                  <a:cubicBezTo>
                    <a:pt x="395" y="18"/>
                    <a:pt x="395" y="18"/>
                    <a:pt x="395" y="18"/>
                  </a:cubicBezTo>
                  <a:cubicBezTo>
                    <a:pt x="362" y="18"/>
                    <a:pt x="363" y="0"/>
                    <a:pt x="331" y="0"/>
                  </a:cubicBezTo>
                  <a:cubicBezTo>
                    <a:pt x="329" y="0"/>
                    <a:pt x="329" y="0"/>
                    <a:pt x="329" y="0"/>
                  </a:cubicBezTo>
                  <a:cubicBezTo>
                    <a:pt x="298" y="0"/>
                    <a:pt x="298" y="18"/>
                    <a:pt x="266" y="18"/>
                  </a:cubicBezTo>
                  <a:cubicBezTo>
                    <a:pt x="265" y="18"/>
                    <a:pt x="265" y="18"/>
                    <a:pt x="265" y="18"/>
                  </a:cubicBezTo>
                  <a:cubicBezTo>
                    <a:pt x="232" y="18"/>
                    <a:pt x="233" y="0"/>
                    <a:pt x="201" y="0"/>
                  </a:cubicBezTo>
                  <a:cubicBezTo>
                    <a:pt x="199" y="0"/>
                    <a:pt x="199" y="0"/>
                    <a:pt x="199" y="0"/>
                  </a:cubicBezTo>
                  <a:cubicBezTo>
                    <a:pt x="167" y="0"/>
                    <a:pt x="168" y="18"/>
                    <a:pt x="135" y="18"/>
                  </a:cubicBezTo>
                  <a:cubicBezTo>
                    <a:pt x="129" y="18"/>
                    <a:pt x="129" y="18"/>
                    <a:pt x="129" y="18"/>
                  </a:cubicBezTo>
                  <a:cubicBezTo>
                    <a:pt x="97" y="18"/>
                    <a:pt x="97" y="0"/>
                    <a:pt x="66" y="0"/>
                  </a:cubicBezTo>
                  <a:cubicBezTo>
                    <a:pt x="63" y="0"/>
                    <a:pt x="63" y="0"/>
                    <a:pt x="63" y="0"/>
                  </a:cubicBezTo>
                  <a:cubicBezTo>
                    <a:pt x="32" y="0"/>
                    <a:pt x="33" y="18"/>
                    <a:pt x="0" y="18"/>
                  </a:cubicBezTo>
                </a:path>
              </a:pathLst>
            </a:custGeom>
            <a:noFill/>
            <a:ln w="3175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19" name="Freeform 111">
              <a:extLst>
                <a:ext uri="{FF2B5EF4-FFF2-40B4-BE49-F238E27FC236}">
                  <a16:creationId xmlns:a16="http://schemas.microsoft.com/office/drawing/2014/main" id="{AC1A10B8-E33B-3D32-2C10-FCE412393F0B}"/>
                </a:ext>
              </a:extLst>
            </p:cNvPr>
            <p:cNvSpPr>
              <a:spLocks/>
            </p:cNvSpPr>
            <p:nvPr/>
          </p:nvSpPr>
          <p:spPr bwMode="auto">
            <a:xfrm>
              <a:off x="7466195" y="-1195509"/>
              <a:ext cx="971497" cy="396881"/>
            </a:xfrm>
            <a:custGeom>
              <a:avLst/>
              <a:gdLst>
                <a:gd name="T0" fmla="*/ 88 w 381"/>
                <a:gd name="T1" fmla="*/ 187 h 187"/>
                <a:gd name="T2" fmla="*/ 75 w 381"/>
                <a:gd name="T3" fmla="*/ 128 h 187"/>
                <a:gd name="T4" fmla="*/ 0 w 381"/>
                <a:gd name="T5" fmla="*/ 44 h 187"/>
                <a:gd name="T6" fmla="*/ 250 w 381"/>
                <a:gd name="T7" fmla="*/ 77 h 187"/>
                <a:gd name="T8" fmla="*/ 359 w 381"/>
                <a:gd name="T9" fmla="*/ 126 h 187"/>
                <a:gd name="T10" fmla="*/ 359 w 381"/>
                <a:gd name="T11" fmla="*/ 103 h 187"/>
                <a:gd name="T12" fmla="*/ 381 w 381"/>
                <a:gd name="T13" fmla="*/ 126 h 187"/>
                <a:gd name="T14" fmla="*/ 381 w 381"/>
                <a:gd name="T15" fmla="*/ 154 h 187"/>
                <a:gd name="T16" fmla="*/ 371 w 381"/>
                <a:gd name="T17" fmla="*/ 182 h 187"/>
                <a:gd name="connsiteX0" fmla="*/ 2310 w 10000"/>
                <a:gd name="connsiteY0" fmla="*/ 8317 h 8317"/>
                <a:gd name="connsiteX1" fmla="*/ 1969 w 10000"/>
                <a:gd name="connsiteY1" fmla="*/ 5162 h 8317"/>
                <a:gd name="connsiteX2" fmla="*/ 0 w 10000"/>
                <a:gd name="connsiteY2" fmla="*/ 670 h 8317"/>
                <a:gd name="connsiteX3" fmla="*/ 6562 w 10000"/>
                <a:gd name="connsiteY3" fmla="*/ 2435 h 8317"/>
                <a:gd name="connsiteX4" fmla="*/ 9423 w 10000"/>
                <a:gd name="connsiteY4" fmla="*/ 5055 h 8317"/>
                <a:gd name="connsiteX5" fmla="*/ 10000 w 10000"/>
                <a:gd name="connsiteY5" fmla="*/ 5055 h 8317"/>
                <a:gd name="connsiteX6" fmla="*/ 10000 w 10000"/>
                <a:gd name="connsiteY6" fmla="*/ 6552 h 8317"/>
                <a:gd name="connsiteX7" fmla="*/ 9738 w 10000"/>
                <a:gd name="connsiteY7" fmla="*/ 8050 h 8317"/>
                <a:gd name="connsiteX0" fmla="*/ 2310 w 10000"/>
                <a:gd name="connsiteY0" fmla="*/ 10000 h 10000"/>
                <a:gd name="connsiteX1" fmla="*/ 1969 w 10000"/>
                <a:gd name="connsiteY1" fmla="*/ 6207 h 10000"/>
                <a:gd name="connsiteX2" fmla="*/ 0 w 10000"/>
                <a:gd name="connsiteY2" fmla="*/ 806 h 10000"/>
                <a:gd name="connsiteX3" fmla="*/ 6562 w 10000"/>
                <a:gd name="connsiteY3" fmla="*/ 2928 h 10000"/>
                <a:gd name="connsiteX4" fmla="*/ 9423 w 10000"/>
                <a:gd name="connsiteY4" fmla="*/ 6078 h 10000"/>
                <a:gd name="connsiteX5" fmla="*/ 10000 w 10000"/>
                <a:gd name="connsiteY5" fmla="*/ 6798 h 10000"/>
                <a:gd name="connsiteX6" fmla="*/ 10000 w 10000"/>
                <a:gd name="connsiteY6" fmla="*/ 7878 h 10000"/>
                <a:gd name="connsiteX7" fmla="*/ 9738 w 10000"/>
                <a:gd name="connsiteY7" fmla="*/ 967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2310" y="10000"/>
                  </a:moveTo>
                  <a:cubicBezTo>
                    <a:pt x="2310" y="10000"/>
                    <a:pt x="2493" y="7428"/>
                    <a:pt x="1969" y="6207"/>
                  </a:cubicBezTo>
                  <a:cubicBezTo>
                    <a:pt x="1444" y="4985"/>
                    <a:pt x="0" y="806"/>
                    <a:pt x="0" y="806"/>
                  </a:cubicBezTo>
                  <a:cubicBezTo>
                    <a:pt x="0" y="806"/>
                    <a:pt x="2703" y="-2024"/>
                    <a:pt x="6562" y="2928"/>
                  </a:cubicBezTo>
                  <a:cubicBezTo>
                    <a:pt x="7139" y="3635"/>
                    <a:pt x="8850" y="5433"/>
                    <a:pt x="9423" y="6078"/>
                  </a:cubicBezTo>
                  <a:cubicBezTo>
                    <a:pt x="9996" y="6723"/>
                    <a:pt x="9808" y="6558"/>
                    <a:pt x="10000" y="6798"/>
                  </a:cubicBezTo>
                  <a:lnTo>
                    <a:pt x="10000" y="7878"/>
                  </a:lnTo>
                  <a:cubicBezTo>
                    <a:pt x="10000" y="7878"/>
                    <a:pt x="10000" y="9614"/>
                    <a:pt x="9738" y="9679"/>
                  </a:cubicBezTo>
                </a:path>
              </a:pathLst>
            </a:custGeom>
            <a:noFill/>
            <a:ln w="3175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20" name="Line 112">
              <a:extLst>
                <a:ext uri="{FF2B5EF4-FFF2-40B4-BE49-F238E27FC236}">
                  <a16:creationId xmlns:a16="http://schemas.microsoft.com/office/drawing/2014/main" id="{4716E1F6-189D-DB9C-3F16-742FFACA35A8}"/>
                </a:ext>
              </a:extLst>
            </p:cNvPr>
            <p:cNvSpPr>
              <a:spLocks noChangeShapeType="1"/>
            </p:cNvSpPr>
            <p:nvPr/>
          </p:nvSpPr>
          <p:spPr bwMode="auto">
            <a:xfrm flipV="1">
              <a:off x="7968103" y="-1552441"/>
              <a:ext cx="0" cy="219585"/>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21" name="Line 113">
              <a:extLst>
                <a:ext uri="{FF2B5EF4-FFF2-40B4-BE49-F238E27FC236}">
                  <a16:creationId xmlns:a16="http://schemas.microsoft.com/office/drawing/2014/main" id="{E45A660D-CDC3-4DBF-7D20-8E1A1BC335C3}"/>
                </a:ext>
              </a:extLst>
            </p:cNvPr>
            <p:cNvSpPr>
              <a:spLocks noChangeShapeType="1"/>
            </p:cNvSpPr>
            <p:nvPr/>
          </p:nvSpPr>
          <p:spPr bwMode="auto">
            <a:xfrm flipV="1">
              <a:off x="7914871" y="-1508715"/>
              <a:ext cx="107417" cy="10456"/>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22" name="Line 114">
              <a:extLst>
                <a:ext uri="{FF2B5EF4-FFF2-40B4-BE49-F238E27FC236}">
                  <a16:creationId xmlns:a16="http://schemas.microsoft.com/office/drawing/2014/main" id="{B1EF0014-1A1E-A7DA-E7B4-DAC07B0036E7}"/>
                </a:ext>
              </a:extLst>
            </p:cNvPr>
            <p:cNvSpPr>
              <a:spLocks noChangeShapeType="1"/>
            </p:cNvSpPr>
            <p:nvPr/>
          </p:nvSpPr>
          <p:spPr bwMode="auto">
            <a:xfrm flipV="1">
              <a:off x="7843577" y="-1449778"/>
              <a:ext cx="250004" cy="18061"/>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23" name="Freeform 115">
              <a:extLst>
                <a:ext uri="{FF2B5EF4-FFF2-40B4-BE49-F238E27FC236}">
                  <a16:creationId xmlns:a16="http://schemas.microsoft.com/office/drawing/2014/main" id="{767E675E-6692-65AA-F493-418E91E69548}"/>
                </a:ext>
              </a:extLst>
            </p:cNvPr>
            <p:cNvSpPr>
              <a:spLocks/>
            </p:cNvSpPr>
            <p:nvPr/>
          </p:nvSpPr>
          <p:spPr bwMode="auto">
            <a:xfrm>
              <a:off x="7739012" y="-1325251"/>
              <a:ext cx="540883" cy="302286"/>
            </a:xfrm>
            <a:custGeom>
              <a:avLst/>
              <a:gdLst>
                <a:gd name="T0" fmla="*/ 10 w 212"/>
                <a:gd name="T1" fmla="*/ 53 h 118"/>
                <a:gd name="T2" fmla="*/ 0 w 212"/>
                <a:gd name="T3" fmla="*/ 23 h 118"/>
                <a:gd name="T4" fmla="*/ 38 w 212"/>
                <a:gd name="T5" fmla="*/ 20 h 118"/>
                <a:gd name="T6" fmla="*/ 89 w 212"/>
                <a:gd name="T7" fmla="*/ 2 h 118"/>
                <a:gd name="T8" fmla="*/ 164 w 212"/>
                <a:gd name="T9" fmla="*/ 9 h 118"/>
                <a:gd name="T10" fmla="*/ 201 w 212"/>
                <a:gd name="T11" fmla="*/ 6 h 118"/>
                <a:gd name="T12" fmla="*/ 212 w 212"/>
                <a:gd name="T13" fmla="*/ 18 h 118"/>
                <a:gd name="T14" fmla="*/ 206 w 212"/>
                <a:gd name="T15" fmla="*/ 40 h 118"/>
                <a:gd name="T16" fmla="*/ 189 w 212"/>
                <a:gd name="T17" fmla="*/ 50 h 118"/>
                <a:gd name="T18" fmla="*/ 189 w 212"/>
                <a:gd name="T1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118">
                  <a:moveTo>
                    <a:pt x="10" y="53"/>
                  </a:moveTo>
                  <a:cubicBezTo>
                    <a:pt x="0" y="23"/>
                    <a:pt x="0" y="23"/>
                    <a:pt x="0" y="23"/>
                  </a:cubicBezTo>
                  <a:cubicBezTo>
                    <a:pt x="38" y="20"/>
                    <a:pt x="38" y="20"/>
                    <a:pt x="38" y="20"/>
                  </a:cubicBezTo>
                  <a:cubicBezTo>
                    <a:pt x="38" y="20"/>
                    <a:pt x="44" y="4"/>
                    <a:pt x="89" y="2"/>
                  </a:cubicBezTo>
                  <a:cubicBezTo>
                    <a:pt x="135" y="0"/>
                    <a:pt x="164" y="9"/>
                    <a:pt x="164" y="9"/>
                  </a:cubicBezTo>
                  <a:cubicBezTo>
                    <a:pt x="201" y="6"/>
                    <a:pt x="201" y="6"/>
                    <a:pt x="201" y="6"/>
                  </a:cubicBezTo>
                  <a:cubicBezTo>
                    <a:pt x="212" y="18"/>
                    <a:pt x="212" y="18"/>
                    <a:pt x="212" y="18"/>
                  </a:cubicBezTo>
                  <a:cubicBezTo>
                    <a:pt x="206" y="40"/>
                    <a:pt x="206" y="40"/>
                    <a:pt x="206" y="40"/>
                  </a:cubicBezTo>
                  <a:cubicBezTo>
                    <a:pt x="189" y="50"/>
                    <a:pt x="189" y="50"/>
                    <a:pt x="189" y="50"/>
                  </a:cubicBezTo>
                  <a:cubicBezTo>
                    <a:pt x="189" y="118"/>
                    <a:pt x="189" y="118"/>
                    <a:pt x="189" y="118"/>
                  </a:cubicBezTo>
                </a:path>
              </a:pathLst>
            </a:custGeom>
            <a:noFill/>
            <a:ln w="31750" cap="rnd">
              <a:solidFill>
                <a:srgbClr val="FF124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24" name="Line 116">
              <a:extLst>
                <a:ext uri="{FF2B5EF4-FFF2-40B4-BE49-F238E27FC236}">
                  <a16:creationId xmlns:a16="http://schemas.microsoft.com/office/drawing/2014/main" id="{ACCEAF35-7909-2438-FAFA-752B98EA9599}"/>
                </a:ext>
              </a:extLst>
            </p:cNvPr>
            <p:cNvSpPr>
              <a:spLocks noChangeShapeType="1"/>
            </p:cNvSpPr>
            <p:nvPr/>
          </p:nvSpPr>
          <p:spPr bwMode="auto">
            <a:xfrm flipV="1">
              <a:off x="7823614" y="-1227341"/>
              <a:ext cx="32319" cy="1901"/>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25" name="Line 117">
              <a:extLst>
                <a:ext uri="{FF2B5EF4-FFF2-40B4-BE49-F238E27FC236}">
                  <a16:creationId xmlns:a16="http://schemas.microsoft.com/office/drawing/2014/main" id="{E99A8F65-97E8-49C9-7AEA-2A488477165E}"/>
                </a:ext>
              </a:extLst>
            </p:cNvPr>
            <p:cNvSpPr>
              <a:spLocks noChangeShapeType="1"/>
            </p:cNvSpPr>
            <p:nvPr/>
          </p:nvSpPr>
          <p:spPr bwMode="auto">
            <a:xfrm flipV="1">
              <a:off x="7910118" y="-1251106"/>
              <a:ext cx="30419" cy="2852"/>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26" name="Line 118">
              <a:extLst>
                <a:ext uri="{FF2B5EF4-FFF2-40B4-BE49-F238E27FC236}">
                  <a16:creationId xmlns:a16="http://schemas.microsoft.com/office/drawing/2014/main" id="{237E2F79-01F7-0BAF-B0DE-6E9356990013}"/>
                </a:ext>
              </a:extLst>
            </p:cNvPr>
            <p:cNvSpPr>
              <a:spLocks noChangeShapeType="1"/>
            </p:cNvSpPr>
            <p:nvPr/>
          </p:nvSpPr>
          <p:spPr bwMode="auto">
            <a:xfrm>
              <a:off x="7999473" y="-1253007"/>
              <a:ext cx="30419" cy="0"/>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27" name="Line 119">
              <a:extLst>
                <a:ext uri="{FF2B5EF4-FFF2-40B4-BE49-F238E27FC236}">
                  <a16:creationId xmlns:a16="http://schemas.microsoft.com/office/drawing/2014/main" id="{8872E7B6-7FF8-34E5-8302-4222CBF353CF}"/>
                </a:ext>
              </a:extLst>
            </p:cNvPr>
            <p:cNvSpPr>
              <a:spLocks noChangeShapeType="1"/>
            </p:cNvSpPr>
            <p:nvPr/>
          </p:nvSpPr>
          <p:spPr bwMode="auto">
            <a:xfrm>
              <a:off x="8087877" y="-1251106"/>
              <a:ext cx="33271" cy="2852"/>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sp>
          <p:nvSpPr>
            <p:cNvPr id="328" name="Line 120">
              <a:extLst>
                <a:ext uri="{FF2B5EF4-FFF2-40B4-BE49-F238E27FC236}">
                  <a16:creationId xmlns:a16="http://schemas.microsoft.com/office/drawing/2014/main" id="{A906F384-0A35-EA1A-A54D-A93ED3DB88AE}"/>
                </a:ext>
              </a:extLst>
            </p:cNvPr>
            <p:cNvSpPr>
              <a:spLocks noChangeShapeType="1"/>
            </p:cNvSpPr>
            <p:nvPr/>
          </p:nvSpPr>
          <p:spPr bwMode="auto">
            <a:xfrm>
              <a:off x="8177232" y="-1242551"/>
              <a:ext cx="33271" cy="1901"/>
            </a:xfrm>
            <a:prstGeom prst="line">
              <a:avLst/>
            </a:prstGeom>
            <a:noFill/>
            <a:ln w="31750" cap="rnd">
              <a:solidFill>
                <a:srgbClr val="FF124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333333"/>
                </a:solidFill>
                <a:effectLst/>
                <a:uLnTx/>
                <a:uFillTx/>
                <a:latin typeface="Equinor"/>
                <a:ea typeface="+mn-ea"/>
                <a:cs typeface="+mn-cs"/>
              </a:endParaRPr>
            </a:p>
          </p:txBody>
        </p:sp>
      </p:grpSp>
      <p:pic>
        <p:nvPicPr>
          <p:cNvPr id="330" name="Picture 329">
            <a:extLst>
              <a:ext uri="{FF2B5EF4-FFF2-40B4-BE49-F238E27FC236}">
                <a16:creationId xmlns:a16="http://schemas.microsoft.com/office/drawing/2014/main" id="{F2309C2C-00BD-F101-F253-C4B6F53285B4}"/>
              </a:ext>
            </a:extLst>
          </p:cNvPr>
          <p:cNvPicPr>
            <a:picLocks noChangeAspect="1"/>
          </p:cNvPicPr>
          <p:nvPr/>
        </p:nvPicPr>
        <p:blipFill rotWithShape="1">
          <a:blip r:embed="rId7"/>
          <a:srcRect r="27652"/>
          <a:stretch/>
        </p:blipFill>
        <p:spPr>
          <a:xfrm>
            <a:off x="7786082" y="5737589"/>
            <a:ext cx="1399362" cy="575833"/>
          </a:xfrm>
          <a:prstGeom prst="rect">
            <a:avLst/>
          </a:prstGeom>
        </p:spPr>
      </p:pic>
      <p:pic>
        <p:nvPicPr>
          <p:cNvPr id="332" name="Picture 331" descr="Blue waves in a circle&#10;&#10;Description automatically generated">
            <a:extLst>
              <a:ext uri="{FF2B5EF4-FFF2-40B4-BE49-F238E27FC236}">
                <a16:creationId xmlns:a16="http://schemas.microsoft.com/office/drawing/2014/main" id="{B8D1ED95-5D17-1BA9-4369-75B49826C5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4997" y="5766849"/>
            <a:ext cx="694350" cy="558419"/>
          </a:xfrm>
          <a:prstGeom prst="rect">
            <a:avLst/>
          </a:prstGeom>
        </p:spPr>
      </p:pic>
      <p:sp>
        <p:nvSpPr>
          <p:cNvPr id="7" name="Rectangle 6">
            <a:extLst>
              <a:ext uri="{FF2B5EF4-FFF2-40B4-BE49-F238E27FC236}">
                <a16:creationId xmlns:a16="http://schemas.microsoft.com/office/drawing/2014/main" id="{73ECFAB5-B8A8-3C19-853C-14078AF8206E}"/>
              </a:ext>
            </a:extLst>
          </p:cNvPr>
          <p:cNvSpPr/>
          <p:nvPr/>
        </p:nvSpPr>
        <p:spPr>
          <a:xfrm>
            <a:off x="9896770" y="5734872"/>
            <a:ext cx="455959" cy="5791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500" b="0" i="0" u="none" strike="noStrike" kern="1200" cap="none" spc="0" normalizeH="0" baseline="0" noProof="0">
                <a:ln>
                  <a:noFill/>
                </a:ln>
                <a:solidFill>
                  <a:srgbClr val="333333"/>
                </a:solidFill>
                <a:effectLst/>
                <a:uLnTx/>
                <a:uFillTx/>
                <a:latin typeface="Equinor"/>
                <a:ea typeface="+mn-ea"/>
                <a:cs typeface="+mn-cs"/>
              </a:rPr>
              <a:t>Sykehus</a:t>
            </a:r>
            <a:endParaRPr kumimoji="0" lang="en-US" sz="500" b="0" i="0" u="none" strike="noStrike" kern="1200" cap="none" spc="0" normalizeH="0" baseline="0" noProof="0">
              <a:ln>
                <a:noFill/>
              </a:ln>
              <a:solidFill>
                <a:srgbClr val="333333"/>
              </a:solidFill>
              <a:effectLst/>
              <a:uLnTx/>
              <a:uFillTx/>
              <a:latin typeface="Equinor"/>
              <a:ea typeface="+mn-ea"/>
              <a:cs typeface="+mn-cs"/>
            </a:endParaRPr>
          </a:p>
        </p:txBody>
      </p:sp>
      <p:sp>
        <p:nvSpPr>
          <p:cNvPr id="261" name="TextBox 260">
            <a:extLst>
              <a:ext uri="{FF2B5EF4-FFF2-40B4-BE49-F238E27FC236}">
                <a16:creationId xmlns:a16="http://schemas.microsoft.com/office/drawing/2014/main" id="{5AF623BB-1F02-67B5-662F-EF51EEC2F7E5}"/>
              </a:ext>
            </a:extLst>
          </p:cNvPr>
          <p:cNvSpPr txBox="1"/>
          <p:nvPr/>
        </p:nvSpPr>
        <p:spPr>
          <a:xfrm>
            <a:off x="7627623" y="4532991"/>
            <a:ext cx="510204"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err="1">
                <a:ln>
                  <a:noFill/>
                </a:ln>
                <a:solidFill>
                  <a:srgbClr val="243746"/>
                </a:solidFill>
                <a:effectLst/>
                <a:uLnTx/>
                <a:uFillTx/>
                <a:latin typeface="Equinor Medium"/>
                <a:ea typeface="+mn-ea"/>
                <a:cs typeface="Arial" pitchFamily="34" charset="0"/>
              </a:rPr>
              <a:t>Medevac</a:t>
            </a:r>
            <a:endParaRPr kumimoji="0" lang="en-GB" sz="600" b="0" i="0" u="none" strike="noStrike" kern="1200" cap="none" spc="0" normalizeH="0" baseline="0" noProof="0">
              <a:ln>
                <a:noFill/>
              </a:ln>
              <a:solidFill>
                <a:srgbClr val="243746"/>
              </a:solidFill>
              <a:effectLst/>
              <a:uLnTx/>
              <a:uFillTx/>
              <a:latin typeface="Equinor Medium"/>
              <a:ea typeface="+mn-ea"/>
              <a:cs typeface="Arial" pitchFamily="34" charset="0"/>
            </a:endParaRPr>
          </a:p>
        </p:txBody>
      </p:sp>
      <p:pic>
        <p:nvPicPr>
          <p:cNvPr id="263" name="Picture 262">
            <a:extLst>
              <a:ext uri="{FF2B5EF4-FFF2-40B4-BE49-F238E27FC236}">
                <a16:creationId xmlns:a16="http://schemas.microsoft.com/office/drawing/2014/main" id="{7A25D43A-70F8-A605-8789-0D158B04B808}"/>
              </a:ext>
            </a:extLst>
          </p:cNvPr>
          <p:cNvPicPr>
            <a:picLocks noChangeAspect="1"/>
          </p:cNvPicPr>
          <p:nvPr/>
        </p:nvPicPr>
        <p:blipFill>
          <a:blip r:embed="rId9"/>
          <a:stretch>
            <a:fillRect/>
          </a:stretch>
        </p:blipFill>
        <p:spPr>
          <a:xfrm>
            <a:off x="11216030" y="6573486"/>
            <a:ext cx="466725" cy="285750"/>
          </a:xfrm>
          <a:prstGeom prst="rect">
            <a:avLst/>
          </a:prstGeom>
        </p:spPr>
      </p:pic>
      <p:pic>
        <p:nvPicPr>
          <p:cNvPr id="21" name="Bilde 20">
            <a:extLst>
              <a:ext uri="{FF2B5EF4-FFF2-40B4-BE49-F238E27FC236}">
                <a16:creationId xmlns:a16="http://schemas.microsoft.com/office/drawing/2014/main" id="{2CC3B111-6B82-39D0-8F8A-631915CDFC99}"/>
              </a:ext>
            </a:extLst>
          </p:cNvPr>
          <p:cNvPicPr>
            <a:picLocks noChangeAspect="1"/>
          </p:cNvPicPr>
          <p:nvPr/>
        </p:nvPicPr>
        <p:blipFill>
          <a:blip r:embed="rId10"/>
          <a:stretch>
            <a:fillRect/>
          </a:stretch>
        </p:blipFill>
        <p:spPr>
          <a:xfrm>
            <a:off x="10241530" y="297373"/>
            <a:ext cx="923925" cy="304800"/>
          </a:xfrm>
          <a:prstGeom prst="rect">
            <a:avLst/>
          </a:prstGeom>
        </p:spPr>
      </p:pic>
    </p:spTree>
    <p:extLst>
      <p:ext uri="{BB962C8B-B14F-4D97-AF65-F5344CB8AC3E}">
        <p14:creationId xmlns:p14="http://schemas.microsoft.com/office/powerpoint/2010/main" val="338227171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AB5063-D6F7-4716-9CE9-BFC605383573}"/>
              </a:ext>
            </a:extLst>
          </p:cNvPr>
          <p:cNvSpPr>
            <a:spLocks noGrp="1"/>
          </p:cNvSpPr>
          <p:nvPr>
            <p:ph type="title"/>
          </p:nvPr>
        </p:nvSpPr>
        <p:spPr/>
        <p:txBody>
          <a:bodyPr/>
          <a:lstStyle/>
          <a:p>
            <a:r>
              <a:rPr lang="nb-NO" dirty="0">
                <a:solidFill>
                  <a:schemeClr val="accent2"/>
                </a:solidFill>
              </a:rPr>
              <a:t>Testing av utstyr under forhold for ising</a:t>
            </a:r>
          </a:p>
        </p:txBody>
      </p:sp>
      <p:sp>
        <p:nvSpPr>
          <p:cNvPr id="3" name="Plassholder for innhold 2">
            <a:extLst>
              <a:ext uri="{FF2B5EF4-FFF2-40B4-BE49-F238E27FC236}">
                <a16:creationId xmlns:a16="http://schemas.microsoft.com/office/drawing/2014/main" id="{8E548453-49DE-4B2B-99D0-BEACB6E7A27A}"/>
              </a:ext>
            </a:extLst>
          </p:cNvPr>
          <p:cNvSpPr>
            <a:spLocks noGrp="1"/>
          </p:cNvSpPr>
          <p:nvPr>
            <p:ph idx="1"/>
          </p:nvPr>
        </p:nvSpPr>
        <p:spPr>
          <a:xfrm>
            <a:off x="695325" y="1817225"/>
            <a:ext cx="6338521" cy="4050175"/>
          </a:xfrm>
        </p:spPr>
        <p:txBody>
          <a:bodyPr>
            <a:normAutofit fontScale="92500" lnSpcReduction="10000"/>
          </a:bodyPr>
          <a:lstStyle/>
          <a:p>
            <a:pPr>
              <a:lnSpc>
                <a:spcPct val="150000"/>
              </a:lnSpc>
            </a:pPr>
            <a:r>
              <a:rPr lang="nb-NO" sz="1500" dirty="0"/>
              <a:t>Del av lense (MOS Sweeper Red </a:t>
            </a:r>
            <a:r>
              <a:rPr lang="nb-NO" sz="1500" dirty="0" err="1"/>
              <a:t>can-channel</a:t>
            </a:r>
            <a:r>
              <a:rPr lang="nb-NO" sz="1500" dirty="0"/>
              <a:t>) og pumpe (MOS Sweeper pump) testet i Narvik havn og Ofotfjorden februar 2022</a:t>
            </a:r>
          </a:p>
          <a:p>
            <a:pPr>
              <a:lnSpc>
                <a:spcPct val="150000"/>
              </a:lnSpc>
            </a:pPr>
            <a:r>
              <a:rPr lang="nb-NO" sz="1500" dirty="0"/>
              <a:t>Utført av UiT Narvik med utstyr fra NOFO – utstyret forblir i Narvik med tanke på fremtidig bruk</a:t>
            </a:r>
          </a:p>
          <a:p>
            <a:pPr>
              <a:lnSpc>
                <a:spcPct val="150000"/>
              </a:lnSpc>
            </a:pPr>
            <a:r>
              <a:rPr lang="nb-NO" sz="1500" dirty="0"/>
              <a:t>Vindstille og kaldt</a:t>
            </a:r>
          </a:p>
          <a:p>
            <a:pPr lvl="1">
              <a:lnSpc>
                <a:spcPct val="150000"/>
              </a:lnSpc>
            </a:pPr>
            <a:r>
              <a:rPr lang="nb-NO" dirty="0"/>
              <a:t>Vind:  0,4 – 3,3 </a:t>
            </a:r>
            <a:r>
              <a:rPr lang="nb-NO" dirty="0" err="1"/>
              <a:t>m/s</a:t>
            </a:r>
            <a:endParaRPr lang="nb-NO" dirty="0"/>
          </a:p>
          <a:p>
            <a:pPr lvl="1">
              <a:lnSpc>
                <a:spcPct val="150000"/>
              </a:lnSpc>
            </a:pPr>
            <a:r>
              <a:rPr lang="nb-NO" dirty="0"/>
              <a:t>Temperatur, luft:  -8,5 - -6,2 </a:t>
            </a:r>
            <a:r>
              <a:rPr lang="nb-NO" baseline="30000" dirty="0"/>
              <a:t>O</a:t>
            </a:r>
            <a:r>
              <a:rPr lang="nb-NO" dirty="0"/>
              <a:t>C</a:t>
            </a:r>
          </a:p>
          <a:p>
            <a:pPr lvl="1">
              <a:lnSpc>
                <a:spcPct val="150000"/>
              </a:lnSpc>
            </a:pPr>
            <a:r>
              <a:rPr lang="nb-NO" dirty="0"/>
              <a:t>Temperatur, sjø:  2,4 – 3 </a:t>
            </a:r>
            <a:r>
              <a:rPr kumimoji="0" lang="nb-NO" b="0" i="0" u="none" strike="noStrike" kern="1200" cap="none" spc="0" normalizeH="0" baseline="30000" noProof="0" dirty="0">
                <a:ln>
                  <a:noFill/>
                </a:ln>
                <a:solidFill>
                  <a:srgbClr val="243746"/>
                </a:solidFill>
                <a:effectLst/>
                <a:uLnTx/>
                <a:uFillTx/>
              </a:rPr>
              <a:t>O</a:t>
            </a:r>
            <a:r>
              <a:rPr kumimoji="0" lang="nb-NO" b="0" i="0" u="none" strike="noStrike" kern="1200" cap="none" spc="0" normalizeH="0" baseline="0" noProof="0" dirty="0">
                <a:ln>
                  <a:noFill/>
                </a:ln>
                <a:solidFill>
                  <a:srgbClr val="243746"/>
                </a:solidFill>
                <a:effectLst/>
                <a:uLnTx/>
                <a:uFillTx/>
              </a:rPr>
              <a:t>C</a:t>
            </a:r>
            <a:endParaRPr lang="nb-NO" dirty="0"/>
          </a:p>
          <a:p>
            <a:pPr>
              <a:lnSpc>
                <a:spcPct val="150000"/>
              </a:lnSpc>
            </a:pPr>
            <a:r>
              <a:rPr lang="nb-NO" sz="1500" dirty="0"/>
              <a:t>Minimal/ingen oppbygging av is ble observert</a:t>
            </a:r>
          </a:p>
          <a:p>
            <a:pPr lvl="1">
              <a:lnSpc>
                <a:spcPct val="150000"/>
              </a:lnSpc>
            </a:pPr>
            <a:r>
              <a:rPr lang="nb-NO" dirty="0"/>
              <a:t>Utstyret ligger under eller nært overflaten</a:t>
            </a:r>
          </a:p>
          <a:p>
            <a:pPr lvl="1">
              <a:lnSpc>
                <a:spcPct val="150000"/>
              </a:lnSpc>
            </a:pPr>
            <a:r>
              <a:rPr lang="nb-NO" dirty="0"/>
              <a:t>Sjøvann reduserer eller hindrer isdannelse</a:t>
            </a:r>
          </a:p>
          <a:p>
            <a:pPr marL="0" indent="0">
              <a:lnSpc>
                <a:spcPct val="150000"/>
              </a:lnSpc>
              <a:buNone/>
            </a:pPr>
            <a:endParaRPr lang="en-US" dirty="0"/>
          </a:p>
        </p:txBody>
      </p:sp>
      <p:pic>
        <p:nvPicPr>
          <p:cNvPr id="8" name="Picture 7">
            <a:extLst>
              <a:ext uri="{FF2B5EF4-FFF2-40B4-BE49-F238E27FC236}">
                <a16:creationId xmlns:a16="http://schemas.microsoft.com/office/drawing/2014/main" id="{ABFD7CEF-909C-4C9F-9C5E-CA7B51F273C4}"/>
              </a:ext>
            </a:extLst>
          </p:cNvPr>
          <p:cNvPicPr>
            <a:picLocks noChangeAspect="1"/>
          </p:cNvPicPr>
          <p:nvPr/>
        </p:nvPicPr>
        <p:blipFill>
          <a:blip r:embed="rId3"/>
          <a:stretch>
            <a:fillRect/>
          </a:stretch>
        </p:blipFill>
        <p:spPr>
          <a:xfrm rot="5400000">
            <a:off x="8603746" y="3612560"/>
            <a:ext cx="1731776" cy="3303588"/>
          </a:xfrm>
          <a:prstGeom prst="rect">
            <a:avLst/>
          </a:prstGeom>
        </p:spPr>
      </p:pic>
      <p:sp>
        <p:nvSpPr>
          <p:cNvPr id="9" name="Oval 8">
            <a:extLst>
              <a:ext uri="{FF2B5EF4-FFF2-40B4-BE49-F238E27FC236}">
                <a16:creationId xmlns:a16="http://schemas.microsoft.com/office/drawing/2014/main" id="{E47D57B4-172D-4C92-96BE-BAA50AF94881}"/>
              </a:ext>
            </a:extLst>
          </p:cNvPr>
          <p:cNvSpPr/>
          <p:nvPr/>
        </p:nvSpPr>
        <p:spPr>
          <a:xfrm>
            <a:off x="7831906" y="4932218"/>
            <a:ext cx="869997" cy="7573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Bilde 4">
            <a:extLst>
              <a:ext uri="{FF2B5EF4-FFF2-40B4-BE49-F238E27FC236}">
                <a16:creationId xmlns:a16="http://schemas.microsoft.com/office/drawing/2014/main" id="{22604141-90EB-737A-D745-5BBD2C90D07B}"/>
              </a:ext>
            </a:extLst>
          </p:cNvPr>
          <p:cNvPicPr>
            <a:picLocks noChangeAspect="1"/>
          </p:cNvPicPr>
          <p:nvPr/>
        </p:nvPicPr>
        <p:blipFill rotWithShape="1">
          <a:blip r:embed="rId4"/>
          <a:srcRect r="12029"/>
          <a:stretch/>
        </p:blipFill>
        <p:spPr>
          <a:xfrm>
            <a:off x="7297717" y="1503167"/>
            <a:ext cx="4227779" cy="2787595"/>
          </a:xfrm>
          <a:prstGeom prst="rect">
            <a:avLst/>
          </a:prstGeom>
        </p:spPr>
      </p:pic>
      <p:pic>
        <p:nvPicPr>
          <p:cNvPr id="4" name="Picture 18">
            <a:extLst>
              <a:ext uri="{FF2B5EF4-FFF2-40B4-BE49-F238E27FC236}">
                <a16:creationId xmlns:a16="http://schemas.microsoft.com/office/drawing/2014/main" id="{802FE562-E21D-375A-5BE7-A09FAA76E279}"/>
              </a:ext>
            </a:extLst>
          </p:cNvPr>
          <p:cNvPicPr>
            <a:picLocks noChangeAspect="1"/>
          </p:cNvPicPr>
          <p:nvPr/>
        </p:nvPicPr>
        <p:blipFill>
          <a:blip r:embed="rId5"/>
          <a:stretch>
            <a:fillRect/>
          </a:stretch>
        </p:blipFill>
        <p:spPr>
          <a:xfrm>
            <a:off x="10579202" y="1078281"/>
            <a:ext cx="962271" cy="392764"/>
          </a:xfrm>
          <a:prstGeom prst="rect">
            <a:avLst/>
          </a:prstGeom>
        </p:spPr>
      </p:pic>
      <p:sp>
        <p:nvSpPr>
          <p:cNvPr id="6" name="TekstSylinder 5">
            <a:extLst>
              <a:ext uri="{FF2B5EF4-FFF2-40B4-BE49-F238E27FC236}">
                <a16:creationId xmlns:a16="http://schemas.microsoft.com/office/drawing/2014/main" id="{E3EA8A7A-3DD0-BFE8-7B0D-B2176F7C0891}"/>
              </a:ext>
            </a:extLst>
          </p:cNvPr>
          <p:cNvSpPr txBox="1"/>
          <p:nvPr/>
        </p:nvSpPr>
        <p:spPr>
          <a:xfrm>
            <a:off x="7297717" y="4004675"/>
            <a:ext cx="1806905" cy="276999"/>
          </a:xfrm>
          <a:prstGeom prst="rect">
            <a:avLst/>
          </a:prstGeom>
          <a:noFill/>
        </p:spPr>
        <p:txBody>
          <a:bodyPr wrap="none" rtlCol="0">
            <a:spAutoFit/>
          </a:bodyPr>
          <a:lstStyle/>
          <a:p>
            <a:r>
              <a:rPr lang="nb-NO" sz="1200" dirty="0">
                <a:solidFill>
                  <a:schemeClr val="bg1"/>
                </a:solidFill>
              </a:rPr>
              <a:t>Foto: Per-Arne Sundsbø</a:t>
            </a:r>
          </a:p>
        </p:txBody>
      </p:sp>
    </p:spTree>
    <p:extLst>
      <p:ext uri="{BB962C8B-B14F-4D97-AF65-F5344CB8AC3E}">
        <p14:creationId xmlns:p14="http://schemas.microsoft.com/office/powerpoint/2010/main" val="368648508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E22CEC65-DA2D-4C81-8ED2-4A424428E234}"/>
              </a:ext>
            </a:extLst>
          </p:cNvPr>
          <p:cNvSpPr>
            <a:spLocks noGrp="1"/>
          </p:cNvSpPr>
          <p:nvPr>
            <p:ph type="title"/>
          </p:nvPr>
        </p:nvSpPr>
        <p:spPr/>
        <p:txBody>
          <a:bodyPr/>
          <a:lstStyle/>
          <a:p>
            <a:r>
              <a:rPr lang="nb-NO" dirty="0">
                <a:solidFill>
                  <a:schemeClr val="accent2"/>
                </a:solidFill>
              </a:rPr>
              <a:t>Videreutvikling av den kystnære oljevernberedskapen - pilotprosjekt</a:t>
            </a:r>
          </a:p>
        </p:txBody>
      </p:sp>
      <p:sp>
        <p:nvSpPr>
          <p:cNvPr id="3" name="Content Placeholder 2">
            <a:extLst>
              <a:ext uri="{FF2B5EF4-FFF2-40B4-BE49-F238E27FC236}">
                <a16:creationId xmlns:a16="http://schemas.microsoft.com/office/drawing/2014/main" id="{540C16C0-140A-42DD-ADA2-555016C2B151}"/>
              </a:ext>
            </a:extLst>
          </p:cNvPr>
          <p:cNvSpPr>
            <a:spLocks noGrp="1"/>
          </p:cNvSpPr>
          <p:nvPr>
            <p:ph idx="1"/>
          </p:nvPr>
        </p:nvSpPr>
        <p:spPr>
          <a:xfrm>
            <a:off x="695325" y="2024064"/>
            <a:ext cx="5400675" cy="3219450"/>
          </a:xfrm>
        </p:spPr>
        <p:txBody>
          <a:bodyPr/>
          <a:lstStyle/>
          <a:p>
            <a:r>
              <a:rPr lang="nb-NO" dirty="0"/>
              <a:t>Samarbeid mellom Nordkapp Næringshage, </a:t>
            </a:r>
            <a:r>
              <a:rPr lang="nb-NO" dirty="0" err="1"/>
              <a:t>Seacloud</a:t>
            </a:r>
            <a:r>
              <a:rPr lang="nb-NO" dirty="0"/>
              <a:t>, Nord Fiskarlag, NOFO og BASOP</a:t>
            </a:r>
          </a:p>
          <a:p>
            <a:r>
              <a:rPr lang="nb-NO" dirty="0"/>
              <a:t>Pilotprosjekt med formål å kombinere fiskernes kunnskap og erfaring med nye digitale løsninger</a:t>
            </a:r>
          </a:p>
          <a:p>
            <a:r>
              <a:rPr lang="nb-NO" dirty="0"/>
              <a:t>Værstasjoner/sensorer er installert på fire fartøy som inngår i den kystnære beredskapen i Finnmark</a:t>
            </a:r>
          </a:p>
          <a:p>
            <a:r>
              <a:rPr lang="nb-NO" dirty="0"/>
              <a:t>Integrasjon med båtens strømlogg, ekkolodd og GPS</a:t>
            </a:r>
          </a:p>
          <a:p>
            <a:r>
              <a:rPr lang="nb-NO" dirty="0"/>
              <a:t>Videreutvikling av konsept som </a:t>
            </a:r>
            <a:r>
              <a:rPr lang="nb-NO" dirty="0" err="1"/>
              <a:t>Seacloud</a:t>
            </a:r>
            <a:r>
              <a:rPr lang="nb-NO" dirty="0"/>
              <a:t> har utviklet for oppdrettsnæringen</a:t>
            </a:r>
          </a:p>
          <a:p>
            <a:r>
              <a:rPr lang="nb-NO" dirty="0"/>
              <a:t>Vil kontinuerlig gi detaljert informasjon om strøm og værforhold i ulike deler av aksjonsområdet</a:t>
            </a:r>
          </a:p>
        </p:txBody>
      </p:sp>
      <p:sp>
        <p:nvSpPr>
          <p:cNvPr id="2" name="Slide Number Placeholder 1">
            <a:extLst>
              <a:ext uri="{FF2B5EF4-FFF2-40B4-BE49-F238E27FC236}">
                <a16:creationId xmlns:a16="http://schemas.microsoft.com/office/drawing/2014/main" id="{9DA7DCAF-AEA6-4296-9D6B-17E019DBAB0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1E5300-FC0F-4317-A193-EF6CE9E6F7B5}" type="slidenum">
              <a:rPr kumimoji="0" lang="en-GB" sz="800" b="0" i="0" u="none" strike="noStrike" kern="1200" cap="none" spc="0" normalizeH="0" baseline="0" noProof="0" smtClean="0">
                <a:ln>
                  <a:noFill/>
                </a:ln>
                <a:solidFill>
                  <a:srgbClr val="7C8F98"/>
                </a:solidFill>
                <a:effectLst/>
                <a:uLnTx/>
                <a:uFillTx/>
                <a:latin typeface="Equinor"/>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r>
              <a:rPr kumimoji="0" lang="en-GB" sz="800" b="0" i="0" u="none" strike="noStrike" kern="1200" cap="none" spc="0" normalizeH="0" baseline="0" noProof="0">
                <a:ln>
                  <a:noFill/>
                </a:ln>
                <a:solidFill>
                  <a:srgbClr val="7C8F98"/>
                </a:solidFill>
                <a:effectLst/>
                <a:uLnTx/>
                <a:uFillTx/>
                <a:latin typeface="Equinor"/>
                <a:ea typeface="+mn-ea"/>
                <a:cs typeface="+mn-cs"/>
              </a:rPr>
              <a:t>  |  </a:t>
            </a:r>
          </a:p>
        </p:txBody>
      </p:sp>
      <p:pic>
        <p:nvPicPr>
          <p:cNvPr id="9" name="Picture 8">
            <a:extLst>
              <a:ext uri="{FF2B5EF4-FFF2-40B4-BE49-F238E27FC236}">
                <a16:creationId xmlns:a16="http://schemas.microsoft.com/office/drawing/2014/main" id="{CE1A944E-91AF-741C-E5E3-B71DAC0FF7B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1000"/>
                    </a14:imgEffect>
                  </a14:imgLayer>
                </a14:imgProps>
              </a:ext>
            </a:extLst>
          </a:blip>
          <a:srcRect r="6081"/>
          <a:stretch/>
        </p:blipFill>
        <p:spPr>
          <a:xfrm>
            <a:off x="6200775" y="2024063"/>
            <a:ext cx="5295900" cy="3219450"/>
          </a:xfrm>
          <a:prstGeom prst="rect">
            <a:avLst/>
          </a:prstGeom>
        </p:spPr>
      </p:pic>
      <p:sp>
        <p:nvSpPr>
          <p:cNvPr id="10" name="Lightning Bolt 9">
            <a:extLst>
              <a:ext uri="{FF2B5EF4-FFF2-40B4-BE49-F238E27FC236}">
                <a16:creationId xmlns:a16="http://schemas.microsoft.com/office/drawing/2014/main" id="{0274FA8B-7BE6-E7E9-65E1-939AA81E193D}"/>
              </a:ext>
            </a:extLst>
          </p:cNvPr>
          <p:cNvSpPr/>
          <p:nvPr/>
        </p:nvSpPr>
        <p:spPr>
          <a:xfrm>
            <a:off x="8280400" y="3647354"/>
            <a:ext cx="142875" cy="266700"/>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Lightning Bolt 10">
            <a:extLst>
              <a:ext uri="{FF2B5EF4-FFF2-40B4-BE49-F238E27FC236}">
                <a16:creationId xmlns:a16="http://schemas.microsoft.com/office/drawing/2014/main" id="{4AB50420-46F5-F737-C690-8A18B619EAC0}"/>
              </a:ext>
            </a:extLst>
          </p:cNvPr>
          <p:cNvSpPr/>
          <p:nvPr/>
        </p:nvSpPr>
        <p:spPr>
          <a:xfrm>
            <a:off x="9180945" y="3162300"/>
            <a:ext cx="142875" cy="266700"/>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Lightning Bolt 11">
            <a:extLst>
              <a:ext uri="{FF2B5EF4-FFF2-40B4-BE49-F238E27FC236}">
                <a16:creationId xmlns:a16="http://schemas.microsoft.com/office/drawing/2014/main" id="{1F93B562-E60C-F690-C261-BB03CDB7701D}"/>
              </a:ext>
            </a:extLst>
          </p:cNvPr>
          <p:cNvSpPr/>
          <p:nvPr/>
        </p:nvSpPr>
        <p:spPr>
          <a:xfrm>
            <a:off x="7467600" y="3500438"/>
            <a:ext cx="142875" cy="266700"/>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C8092996-183C-DB15-DB60-C8510F00E28E}"/>
              </a:ext>
            </a:extLst>
          </p:cNvPr>
          <p:cNvPicPr>
            <a:picLocks noChangeAspect="1"/>
          </p:cNvPicPr>
          <p:nvPr/>
        </p:nvPicPr>
        <p:blipFill>
          <a:blip r:embed="rId4"/>
          <a:stretch>
            <a:fillRect/>
          </a:stretch>
        </p:blipFill>
        <p:spPr>
          <a:xfrm>
            <a:off x="2677002" y="5784989"/>
            <a:ext cx="1903976" cy="461348"/>
          </a:xfrm>
          <a:prstGeom prst="rect">
            <a:avLst/>
          </a:prstGeom>
        </p:spPr>
      </p:pic>
      <p:pic>
        <p:nvPicPr>
          <p:cNvPr id="15" name="Picture 14">
            <a:extLst>
              <a:ext uri="{FF2B5EF4-FFF2-40B4-BE49-F238E27FC236}">
                <a16:creationId xmlns:a16="http://schemas.microsoft.com/office/drawing/2014/main" id="{7CE99BD6-B544-382B-47C4-CA5E2749B8BC}"/>
              </a:ext>
            </a:extLst>
          </p:cNvPr>
          <p:cNvPicPr>
            <a:picLocks noChangeAspect="1"/>
          </p:cNvPicPr>
          <p:nvPr/>
        </p:nvPicPr>
        <p:blipFill>
          <a:blip r:embed="rId5"/>
          <a:stretch>
            <a:fillRect/>
          </a:stretch>
        </p:blipFill>
        <p:spPr>
          <a:xfrm>
            <a:off x="7814825" y="5791888"/>
            <a:ext cx="1560832" cy="447550"/>
          </a:xfrm>
          <a:prstGeom prst="rect">
            <a:avLst/>
          </a:prstGeom>
        </p:spPr>
      </p:pic>
      <p:pic>
        <p:nvPicPr>
          <p:cNvPr id="16" name="Picture 15">
            <a:extLst>
              <a:ext uri="{FF2B5EF4-FFF2-40B4-BE49-F238E27FC236}">
                <a16:creationId xmlns:a16="http://schemas.microsoft.com/office/drawing/2014/main" id="{634A463E-45D3-E786-0BE9-A4407B026EC5}"/>
              </a:ext>
            </a:extLst>
          </p:cNvPr>
          <p:cNvPicPr>
            <a:picLocks noChangeAspect="1"/>
          </p:cNvPicPr>
          <p:nvPr/>
        </p:nvPicPr>
        <p:blipFill>
          <a:blip r:embed="rId6"/>
          <a:stretch>
            <a:fillRect/>
          </a:stretch>
        </p:blipFill>
        <p:spPr>
          <a:xfrm>
            <a:off x="695324" y="5562257"/>
            <a:ext cx="1260834" cy="740564"/>
          </a:xfrm>
          <a:prstGeom prst="rect">
            <a:avLst/>
          </a:prstGeom>
        </p:spPr>
      </p:pic>
      <p:pic>
        <p:nvPicPr>
          <p:cNvPr id="19" name="Picture 18">
            <a:extLst>
              <a:ext uri="{FF2B5EF4-FFF2-40B4-BE49-F238E27FC236}">
                <a16:creationId xmlns:a16="http://schemas.microsoft.com/office/drawing/2014/main" id="{461B1BCB-D9EA-1A85-D11C-10C600C920FA}"/>
              </a:ext>
            </a:extLst>
          </p:cNvPr>
          <p:cNvPicPr>
            <a:picLocks noChangeAspect="1"/>
          </p:cNvPicPr>
          <p:nvPr/>
        </p:nvPicPr>
        <p:blipFill>
          <a:blip r:embed="rId7"/>
          <a:stretch>
            <a:fillRect/>
          </a:stretch>
        </p:blipFill>
        <p:spPr>
          <a:xfrm>
            <a:off x="10096500" y="5729913"/>
            <a:ext cx="1400175" cy="571500"/>
          </a:xfrm>
          <a:prstGeom prst="rect">
            <a:avLst/>
          </a:prstGeom>
        </p:spPr>
      </p:pic>
      <p:pic>
        <p:nvPicPr>
          <p:cNvPr id="5" name="Bilde 4">
            <a:extLst>
              <a:ext uri="{FF2B5EF4-FFF2-40B4-BE49-F238E27FC236}">
                <a16:creationId xmlns:a16="http://schemas.microsoft.com/office/drawing/2014/main" id="{7F01A5D0-416B-1804-3669-DC1A0C5D91AD}"/>
              </a:ext>
            </a:extLst>
          </p:cNvPr>
          <p:cNvPicPr>
            <a:picLocks noChangeAspect="1"/>
          </p:cNvPicPr>
          <p:nvPr/>
        </p:nvPicPr>
        <p:blipFill rotWithShape="1">
          <a:blip r:embed="rId8"/>
          <a:srcRect b="8604"/>
          <a:stretch/>
        </p:blipFill>
        <p:spPr>
          <a:xfrm>
            <a:off x="5420359" y="5537916"/>
            <a:ext cx="1560832" cy="918302"/>
          </a:xfrm>
          <a:prstGeom prst="rect">
            <a:avLst/>
          </a:prstGeom>
        </p:spPr>
      </p:pic>
    </p:spTree>
    <p:extLst>
      <p:ext uri="{BB962C8B-B14F-4D97-AF65-F5344CB8AC3E}">
        <p14:creationId xmlns:p14="http://schemas.microsoft.com/office/powerpoint/2010/main" val="4086088719"/>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3E8864-52E2-B420-84DC-DC5E8F8B5360}"/>
              </a:ext>
            </a:extLst>
          </p:cNvPr>
          <p:cNvSpPr>
            <a:spLocks noGrp="1"/>
          </p:cNvSpPr>
          <p:nvPr>
            <p:ph type="title"/>
          </p:nvPr>
        </p:nvSpPr>
        <p:spPr/>
        <p:txBody>
          <a:bodyPr/>
          <a:lstStyle/>
          <a:p>
            <a:r>
              <a:rPr lang="nb-NO" dirty="0">
                <a:solidFill>
                  <a:srgbClr val="007079"/>
                </a:solidFill>
              </a:rPr>
              <a:t>Måling av </a:t>
            </a:r>
            <a:r>
              <a:rPr lang="nb-NO" dirty="0" err="1">
                <a:solidFill>
                  <a:srgbClr val="007079"/>
                </a:solidFill>
              </a:rPr>
              <a:t>istykkelse</a:t>
            </a:r>
            <a:r>
              <a:rPr lang="nb-NO" dirty="0">
                <a:solidFill>
                  <a:srgbClr val="007079"/>
                </a:solidFill>
              </a:rPr>
              <a:t> og </a:t>
            </a:r>
            <a:r>
              <a:rPr lang="nb-NO" dirty="0" err="1">
                <a:solidFill>
                  <a:srgbClr val="007079"/>
                </a:solidFill>
              </a:rPr>
              <a:t>isdrift</a:t>
            </a:r>
            <a:r>
              <a:rPr lang="nb-NO" dirty="0">
                <a:solidFill>
                  <a:srgbClr val="007079"/>
                </a:solidFill>
              </a:rPr>
              <a:t> fra oppankrede bøyer</a:t>
            </a:r>
          </a:p>
        </p:txBody>
      </p:sp>
      <p:pic>
        <p:nvPicPr>
          <p:cNvPr id="5" name="Plassholder for innhold 4">
            <a:extLst>
              <a:ext uri="{FF2B5EF4-FFF2-40B4-BE49-F238E27FC236}">
                <a16:creationId xmlns:a16="http://schemas.microsoft.com/office/drawing/2014/main" id="{2F90D07D-24C3-5FB9-03C6-C96C77C3FC0C}"/>
              </a:ext>
            </a:extLst>
          </p:cNvPr>
          <p:cNvPicPr>
            <a:picLocks noGrp="1" noChangeAspect="1"/>
          </p:cNvPicPr>
          <p:nvPr>
            <p:ph idx="1"/>
          </p:nvPr>
        </p:nvPicPr>
        <p:blipFill rotWithShape="1">
          <a:blip r:embed="rId2"/>
          <a:srcRect l="8484" r="13266"/>
          <a:stretch/>
        </p:blipFill>
        <p:spPr>
          <a:xfrm>
            <a:off x="695324" y="1868318"/>
            <a:ext cx="3383766" cy="3121363"/>
          </a:xfrm>
          <a:prstGeom prst="rect">
            <a:avLst/>
          </a:prstGeom>
        </p:spPr>
      </p:pic>
      <p:sp>
        <p:nvSpPr>
          <p:cNvPr id="4" name="Plassholder for lysbildenummer 3">
            <a:extLst>
              <a:ext uri="{FF2B5EF4-FFF2-40B4-BE49-F238E27FC236}">
                <a16:creationId xmlns:a16="http://schemas.microsoft.com/office/drawing/2014/main" id="{D45DCF4B-D936-DC3D-8F97-3601595122C9}"/>
              </a:ext>
            </a:extLst>
          </p:cNvPr>
          <p:cNvSpPr>
            <a:spLocks noGrp="1"/>
          </p:cNvSpPr>
          <p:nvPr>
            <p:ph type="sldNum" sz="quarter" idx="12"/>
          </p:nvPr>
        </p:nvSpPr>
        <p:spPr/>
        <p:txBody>
          <a:bodyPr/>
          <a:lstStyle/>
          <a:p>
            <a:fld id="{5D1E5300-FC0F-4317-A193-EF6CE9E6F7B5}" type="slidenum">
              <a:rPr lang="en-GB" smtClean="0"/>
              <a:pPr/>
              <a:t>8</a:t>
            </a:fld>
            <a:r>
              <a:rPr lang="en-GB"/>
              <a:t>  |  </a:t>
            </a:r>
            <a:endParaRPr lang="en-GB" noProof="0"/>
          </a:p>
        </p:txBody>
      </p:sp>
      <p:pic>
        <p:nvPicPr>
          <p:cNvPr id="6" name="Bilde 5">
            <a:extLst>
              <a:ext uri="{FF2B5EF4-FFF2-40B4-BE49-F238E27FC236}">
                <a16:creationId xmlns:a16="http://schemas.microsoft.com/office/drawing/2014/main" id="{ABC297F4-41AA-9DDC-0490-EEF2D7C33ABA}"/>
              </a:ext>
            </a:extLst>
          </p:cNvPr>
          <p:cNvPicPr>
            <a:picLocks noChangeAspect="1"/>
          </p:cNvPicPr>
          <p:nvPr/>
        </p:nvPicPr>
        <p:blipFill>
          <a:blip r:embed="rId3"/>
          <a:stretch>
            <a:fillRect/>
          </a:stretch>
        </p:blipFill>
        <p:spPr>
          <a:xfrm>
            <a:off x="9100739" y="1661534"/>
            <a:ext cx="2395936" cy="4688230"/>
          </a:xfrm>
          <a:prstGeom prst="rect">
            <a:avLst/>
          </a:prstGeom>
        </p:spPr>
      </p:pic>
      <p:pic>
        <p:nvPicPr>
          <p:cNvPr id="1026" name="Picture 2">
            <a:extLst>
              <a:ext uri="{FF2B5EF4-FFF2-40B4-BE49-F238E27FC236}">
                <a16:creationId xmlns:a16="http://schemas.microsoft.com/office/drawing/2014/main" id="{F74778A4-6EC9-EB0E-ACBE-4F507E519D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22" r="2323" b="61801"/>
          <a:stretch/>
        </p:blipFill>
        <p:spPr bwMode="auto">
          <a:xfrm>
            <a:off x="4438651" y="4300989"/>
            <a:ext cx="3990974" cy="164452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128660B5-632C-9180-F22B-D9D5C2031407}"/>
              </a:ext>
            </a:extLst>
          </p:cNvPr>
          <p:cNvSpPr txBox="1">
            <a:spLocks/>
          </p:cNvSpPr>
          <p:nvPr/>
        </p:nvSpPr>
        <p:spPr>
          <a:xfrm>
            <a:off x="4438651" y="1844310"/>
            <a:ext cx="4133850" cy="3219450"/>
          </a:xfrm>
          <a:prstGeom prst="rect">
            <a:avLst/>
          </a:prstGeom>
        </p:spPr>
        <p:txBody>
          <a:bodyPr vert="horz" lIns="0" tIns="0" rIns="0" bIns="0" rtlCol="0">
            <a:noAutofit/>
          </a:bodyPr>
          <a:lstStyle>
            <a:lvl1pPr marL="180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1pPr>
            <a:lvl2pPr marL="612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2pPr>
            <a:lvl3pPr marL="1044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3pPr>
            <a:lvl4pPr marL="1476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4pPr>
            <a:lvl5pPr marL="1908000" indent="-180000" algn="l" defTabSz="914400" rtl="0" eaLnBrk="1" latinLnBrk="0" hangingPunct="1">
              <a:lnSpc>
                <a:spcPct val="100000"/>
              </a:lnSpc>
              <a:spcBef>
                <a:spcPts val="0"/>
              </a:spcBef>
              <a:spcAft>
                <a:spcPts val="600"/>
              </a:spcAft>
              <a:buSzPct val="80000"/>
              <a:buFont typeface="Arial" panose="020B0604020202020204" pitchFamily="34" charset="0"/>
              <a:buChar char="•"/>
              <a:defRPr sz="1600" kern="1200" spc="0" baseline="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1400" dirty="0"/>
              <a:t>Forankrede bøyer sør-øst for Spitsbergen</a:t>
            </a:r>
          </a:p>
          <a:p>
            <a:r>
              <a:rPr lang="nb-NO" sz="1400" dirty="0"/>
              <a:t>Måler kontinuering </a:t>
            </a:r>
            <a:r>
              <a:rPr lang="nb-NO" sz="1400" dirty="0" err="1"/>
              <a:t>istykkelse</a:t>
            </a:r>
            <a:r>
              <a:rPr lang="nb-NO" sz="1400" dirty="0"/>
              <a:t> og </a:t>
            </a:r>
            <a:r>
              <a:rPr lang="nb-NO" sz="1400" dirty="0" err="1"/>
              <a:t>isdrift</a:t>
            </a:r>
            <a:endParaRPr lang="nb-NO" sz="1400" dirty="0"/>
          </a:p>
          <a:p>
            <a:r>
              <a:rPr lang="nb-NO" sz="1400" dirty="0"/>
              <a:t>Tokt hver høst for å laste ned data og foreta vedlikehold</a:t>
            </a:r>
          </a:p>
          <a:p>
            <a:r>
              <a:rPr lang="nb-NO" sz="1400" dirty="0"/>
              <a:t>Observert økning i tykkelse og tidligere forekomst av is i perioden 2014 – 2020</a:t>
            </a:r>
          </a:p>
          <a:p>
            <a:r>
              <a:rPr lang="nb-NO" sz="1400" dirty="0"/>
              <a:t>Avsluttet studie som viser at </a:t>
            </a:r>
            <a:r>
              <a:rPr lang="nb-NO" sz="1400" dirty="0" err="1"/>
              <a:t>isforekomst</a:t>
            </a:r>
            <a:r>
              <a:rPr lang="nb-NO" sz="1400" dirty="0"/>
              <a:t> i Barentshavet typisk varierer i 10-årige sykler – forventer mindre utbredelse fremover</a:t>
            </a:r>
          </a:p>
        </p:txBody>
      </p:sp>
      <p:pic>
        <p:nvPicPr>
          <p:cNvPr id="3" name="Picture 18">
            <a:extLst>
              <a:ext uri="{FF2B5EF4-FFF2-40B4-BE49-F238E27FC236}">
                <a16:creationId xmlns:a16="http://schemas.microsoft.com/office/drawing/2014/main" id="{56B9E8F9-20C4-7393-89F7-31697321CF27}"/>
              </a:ext>
            </a:extLst>
          </p:cNvPr>
          <p:cNvPicPr>
            <a:picLocks noChangeAspect="1"/>
          </p:cNvPicPr>
          <p:nvPr/>
        </p:nvPicPr>
        <p:blipFill>
          <a:blip r:embed="rId5"/>
          <a:stretch>
            <a:fillRect/>
          </a:stretch>
        </p:blipFill>
        <p:spPr>
          <a:xfrm>
            <a:off x="666749" y="5123252"/>
            <a:ext cx="1400175" cy="571500"/>
          </a:xfrm>
          <a:prstGeom prst="rect">
            <a:avLst/>
          </a:prstGeom>
        </p:spPr>
      </p:pic>
    </p:spTree>
    <p:extLst>
      <p:ext uri="{BB962C8B-B14F-4D97-AF65-F5344CB8AC3E}">
        <p14:creationId xmlns:p14="http://schemas.microsoft.com/office/powerpoint/2010/main" val="99190775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924B85-3A6D-0A61-4A99-2F7CB2502039}"/>
              </a:ext>
            </a:extLst>
          </p:cNvPr>
          <p:cNvSpPr>
            <a:spLocks noGrp="1"/>
          </p:cNvSpPr>
          <p:nvPr>
            <p:ph type="sldNum" sz="quarter" idx="12"/>
          </p:nvPr>
        </p:nvSpPr>
        <p:spPr/>
        <p:txBody>
          <a:bodyPr/>
          <a:lstStyle/>
          <a:p>
            <a:fld id="{5D1E5300-FC0F-4317-A193-EF6CE9E6F7B5}" type="slidenum">
              <a:rPr lang="en-GB" smtClean="0"/>
              <a:pPr/>
              <a:t>9</a:t>
            </a:fld>
            <a:r>
              <a:rPr lang="en-GB"/>
              <a:t>  |  </a:t>
            </a:r>
            <a:endParaRPr lang="en-GB" noProof="0"/>
          </a:p>
        </p:txBody>
      </p:sp>
      <p:sp>
        <p:nvSpPr>
          <p:cNvPr id="2" name="Title 1">
            <a:extLst>
              <a:ext uri="{FF2B5EF4-FFF2-40B4-BE49-F238E27FC236}">
                <a16:creationId xmlns:a16="http://schemas.microsoft.com/office/drawing/2014/main" id="{377C6856-2762-04A3-6132-B602B29A3B0B}"/>
              </a:ext>
            </a:extLst>
          </p:cNvPr>
          <p:cNvSpPr>
            <a:spLocks noGrp="1"/>
          </p:cNvSpPr>
          <p:nvPr>
            <p:ph type="title"/>
          </p:nvPr>
        </p:nvSpPr>
        <p:spPr>
          <a:xfrm>
            <a:off x="695324" y="910801"/>
            <a:ext cx="3857625" cy="1079038"/>
          </a:xfrm>
        </p:spPr>
        <p:txBody>
          <a:bodyPr/>
          <a:lstStyle/>
          <a:p>
            <a:r>
              <a:rPr lang="nb-NO" dirty="0"/>
              <a:t>Nordkapp kompetanse- og sikkerhetssenter</a:t>
            </a:r>
          </a:p>
        </p:txBody>
      </p:sp>
      <p:sp>
        <p:nvSpPr>
          <p:cNvPr id="10" name="Plassholder for innhold 9">
            <a:extLst>
              <a:ext uri="{FF2B5EF4-FFF2-40B4-BE49-F238E27FC236}">
                <a16:creationId xmlns:a16="http://schemas.microsoft.com/office/drawing/2014/main" id="{A35EAFBC-2B44-1434-E984-0CA115B7D63C}"/>
              </a:ext>
            </a:extLst>
          </p:cNvPr>
          <p:cNvSpPr>
            <a:spLocks noGrp="1"/>
          </p:cNvSpPr>
          <p:nvPr>
            <p:ph sz="quarter" idx="15"/>
          </p:nvPr>
        </p:nvSpPr>
        <p:spPr/>
        <p:txBody>
          <a:bodyPr/>
          <a:lstStyle/>
          <a:p>
            <a:r>
              <a:rPr lang="nb-NO" dirty="0"/>
              <a:t>Offisiell åpning av senteret i Honningsvåg 21. august</a:t>
            </a:r>
          </a:p>
          <a:p>
            <a:r>
              <a:rPr lang="nb-NO" dirty="0"/>
              <a:t>Johan Castberg-partnerskapet* har investert 68 MNOK i senteret</a:t>
            </a:r>
          </a:p>
          <a:p>
            <a:pPr lvl="1"/>
            <a:r>
              <a:rPr lang="nb-NO" dirty="0"/>
              <a:t>Utstyr og materiell</a:t>
            </a:r>
          </a:p>
          <a:p>
            <a:pPr lvl="1"/>
            <a:r>
              <a:rPr lang="nb-NO" dirty="0"/>
              <a:t>Oppgradering av infrastruktur</a:t>
            </a:r>
          </a:p>
          <a:p>
            <a:pPr lvl="1"/>
            <a:r>
              <a:rPr lang="nb-NO" dirty="0"/>
              <a:t>Sertifisering av kompetanse</a:t>
            </a:r>
          </a:p>
          <a:p>
            <a:r>
              <a:rPr lang="nb-NO" dirty="0"/>
              <a:t>Senteret skal brukes for trening av personell fra Johan Castberg, Goliat og Hammerfest LNG - i tillegg til felt lenger sør</a:t>
            </a:r>
          </a:p>
          <a:p>
            <a:pPr lvl="1"/>
            <a:r>
              <a:rPr lang="nb-NO" dirty="0"/>
              <a:t>Marin trening (nye Kongsberg-simulatorer)</a:t>
            </a:r>
          </a:p>
          <a:p>
            <a:pPr lvl="1"/>
            <a:r>
              <a:rPr lang="nb-NO" dirty="0"/>
              <a:t>Komplett sikkerhetstrening (unntatt helikoptervelt)</a:t>
            </a:r>
          </a:p>
          <a:p>
            <a:r>
              <a:rPr lang="nb-NO" dirty="0"/>
              <a:t>Betyr et forbedret treningstilbud til fiskere og andre brukere av havet</a:t>
            </a:r>
          </a:p>
          <a:p>
            <a:r>
              <a:rPr lang="nb-NO" dirty="0"/>
              <a:t>Bygger videre på den lange erfaringen og kunnskapen skolen har om forholdene i nordområdene</a:t>
            </a:r>
          </a:p>
          <a:p>
            <a:r>
              <a:rPr lang="nb-NO" dirty="0"/>
              <a:t>Styrket bemanning og kompetanse ved senteret og økt antall kursdeltakere vil gi positive lokale ringvirkninger</a:t>
            </a:r>
          </a:p>
        </p:txBody>
      </p:sp>
      <p:pic>
        <p:nvPicPr>
          <p:cNvPr id="5" name="Bilde 4">
            <a:extLst>
              <a:ext uri="{FF2B5EF4-FFF2-40B4-BE49-F238E27FC236}">
                <a16:creationId xmlns:a16="http://schemas.microsoft.com/office/drawing/2014/main" id="{43CA9A89-DA86-CAAD-C84A-4C73D4DDAFAD}"/>
              </a:ext>
            </a:extLst>
          </p:cNvPr>
          <p:cNvPicPr>
            <a:picLocks noChangeAspect="1"/>
          </p:cNvPicPr>
          <p:nvPr/>
        </p:nvPicPr>
        <p:blipFill rotWithShape="1">
          <a:blip r:embed="rId3"/>
          <a:srcRect b="13549"/>
          <a:stretch/>
        </p:blipFill>
        <p:spPr>
          <a:xfrm>
            <a:off x="695324" y="1781420"/>
            <a:ext cx="3722255" cy="2155313"/>
          </a:xfrm>
          <a:prstGeom prst="rect">
            <a:avLst/>
          </a:prstGeom>
        </p:spPr>
      </p:pic>
      <p:pic>
        <p:nvPicPr>
          <p:cNvPr id="6" name="Bilde 5">
            <a:extLst>
              <a:ext uri="{FF2B5EF4-FFF2-40B4-BE49-F238E27FC236}">
                <a16:creationId xmlns:a16="http://schemas.microsoft.com/office/drawing/2014/main" id="{7639A1BE-1496-A9BE-8B30-234954073DEE}"/>
              </a:ext>
            </a:extLst>
          </p:cNvPr>
          <p:cNvPicPr>
            <a:picLocks noChangeAspect="1"/>
          </p:cNvPicPr>
          <p:nvPr/>
        </p:nvPicPr>
        <p:blipFill rotWithShape="1">
          <a:blip r:embed="rId4"/>
          <a:srcRect b="13145"/>
          <a:stretch/>
        </p:blipFill>
        <p:spPr>
          <a:xfrm>
            <a:off x="695323" y="4091483"/>
            <a:ext cx="3722255" cy="2155313"/>
          </a:xfrm>
          <a:prstGeom prst="rect">
            <a:avLst/>
          </a:prstGeom>
        </p:spPr>
      </p:pic>
      <p:sp>
        <p:nvSpPr>
          <p:cNvPr id="11" name="TekstSylinder 10">
            <a:extLst>
              <a:ext uri="{FF2B5EF4-FFF2-40B4-BE49-F238E27FC236}">
                <a16:creationId xmlns:a16="http://schemas.microsoft.com/office/drawing/2014/main" id="{DC2DFB73-3546-5A37-FC4B-16BD0DF55F3C}"/>
              </a:ext>
            </a:extLst>
          </p:cNvPr>
          <p:cNvSpPr txBox="1"/>
          <p:nvPr/>
        </p:nvSpPr>
        <p:spPr>
          <a:xfrm>
            <a:off x="5448886" y="6246796"/>
            <a:ext cx="2138727" cy="276999"/>
          </a:xfrm>
          <a:prstGeom prst="rect">
            <a:avLst/>
          </a:prstGeom>
          <a:noFill/>
        </p:spPr>
        <p:txBody>
          <a:bodyPr wrap="none" rtlCol="0">
            <a:spAutoFit/>
          </a:bodyPr>
          <a:lstStyle/>
          <a:p>
            <a:r>
              <a:rPr lang="nb-NO" sz="1200" dirty="0"/>
              <a:t>*) Equinor, Vår Energi, </a:t>
            </a:r>
            <a:r>
              <a:rPr lang="nb-NO" sz="1200" dirty="0" err="1"/>
              <a:t>Petoro</a:t>
            </a:r>
            <a:endParaRPr lang="nb-NO" sz="1200" dirty="0"/>
          </a:p>
        </p:txBody>
      </p:sp>
      <p:sp>
        <p:nvSpPr>
          <p:cNvPr id="12" name="TekstSylinder 11">
            <a:extLst>
              <a:ext uri="{FF2B5EF4-FFF2-40B4-BE49-F238E27FC236}">
                <a16:creationId xmlns:a16="http://schemas.microsoft.com/office/drawing/2014/main" id="{F198E846-825B-D0BB-7E6F-3785A66B76B8}"/>
              </a:ext>
            </a:extLst>
          </p:cNvPr>
          <p:cNvSpPr txBox="1"/>
          <p:nvPr/>
        </p:nvSpPr>
        <p:spPr>
          <a:xfrm>
            <a:off x="600661" y="6246796"/>
            <a:ext cx="1367682" cy="276999"/>
          </a:xfrm>
          <a:prstGeom prst="rect">
            <a:avLst/>
          </a:prstGeom>
          <a:noFill/>
        </p:spPr>
        <p:txBody>
          <a:bodyPr wrap="none" rtlCol="0">
            <a:spAutoFit/>
          </a:bodyPr>
          <a:lstStyle/>
          <a:p>
            <a:r>
              <a:rPr lang="nb-NO" sz="1200" dirty="0"/>
              <a:t>Foto: Silje Sæther</a:t>
            </a:r>
          </a:p>
        </p:txBody>
      </p:sp>
    </p:spTree>
    <p:extLst>
      <p:ext uri="{BB962C8B-B14F-4D97-AF65-F5344CB8AC3E}">
        <p14:creationId xmlns:p14="http://schemas.microsoft.com/office/powerpoint/2010/main" val="366639877"/>
      </p:ext>
    </p:extLst>
  </p:cSld>
  <p:clrMapOvr>
    <a:masterClrMapping/>
  </p:clrMapOvr>
  <p:transition spd="slow">
    <p:fade/>
  </p:transition>
</p:sld>
</file>

<file path=ppt/theme/theme1.xml><?xml version="1.0" encoding="utf-8"?>
<a:theme xmlns:a="http://schemas.openxmlformats.org/drawingml/2006/main" name="Office-tema">
  <a:themeElements>
    <a:clrScheme name="Custom 1">
      <a:dk1>
        <a:srgbClr val="333333"/>
      </a:dk1>
      <a:lt1>
        <a:srgbClr val="FFFFFF"/>
      </a:lt1>
      <a:dk2>
        <a:srgbClr val="7D0023"/>
      </a:dk2>
      <a:lt2>
        <a:srgbClr val="FFF5B8"/>
      </a:lt2>
      <a:accent1>
        <a:srgbClr val="243746"/>
      </a:accent1>
      <a:accent2>
        <a:srgbClr val="007079"/>
      </a:accent2>
      <a:accent3>
        <a:srgbClr val="DFF5FF"/>
      </a:accent3>
      <a:accent4>
        <a:srgbClr val="E6FAEC"/>
      </a:accent4>
      <a:accent5>
        <a:srgbClr val="FFE7D6"/>
      </a:accent5>
      <a:accent6>
        <a:srgbClr val="FF1243"/>
      </a:accent6>
      <a:hlink>
        <a:srgbClr val="7D0023"/>
      </a:hlink>
      <a:folHlink>
        <a:srgbClr val="7D0023"/>
      </a:folHlink>
    </a:clrScheme>
    <a:fontScheme name="Equinor">
      <a:majorFont>
        <a:latin typeface="Equinor Medium"/>
        <a:ea typeface=""/>
        <a:cs typeface=""/>
      </a:majorFont>
      <a:minorFont>
        <a:latin typeface="Equi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en_Equinor corporate template .pptx" id="{5D088343-6D2F-4321-93A5-54FC841A2A95}" vid="{13F29EF5-9884-4730-9653-1880A364E0B5}"/>
    </a:ext>
  </a:extLst>
</a:theme>
</file>

<file path=ppt/theme/theme2.xml><?xml version="1.0" encoding="utf-8"?>
<a:theme xmlns:a="http://schemas.openxmlformats.org/drawingml/2006/main" name="Custom Design">
  <a:themeElements>
    <a:clrScheme name="Equinor palette">
      <a:dk1>
        <a:srgbClr val="333333"/>
      </a:dk1>
      <a:lt1>
        <a:srgbClr val="FFFFFF"/>
      </a:lt1>
      <a:dk2>
        <a:srgbClr val="7D0023"/>
      </a:dk2>
      <a:lt2>
        <a:srgbClr val="E0E4E7"/>
      </a:lt2>
      <a:accent1>
        <a:srgbClr val="243746"/>
      </a:accent1>
      <a:accent2>
        <a:srgbClr val="007079"/>
      </a:accent2>
      <a:accent3>
        <a:srgbClr val="DFF5FF"/>
      </a:accent3>
      <a:accent4>
        <a:srgbClr val="E6FAEC"/>
      </a:accent4>
      <a:accent5>
        <a:srgbClr val="FFE7D6"/>
      </a:accent5>
      <a:accent6>
        <a:srgbClr val="FF1243"/>
      </a:accent6>
      <a:hlink>
        <a:srgbClr val="7D0023"/>
      </a:hlink>
      <a:folHlink>
        <a:srgbClr val="7D0023"/>
      </a:folHlink>
    </a:clrScheme>
    <a:fontScheme name="Equinor">
      <a:majorFont>
        <a:latin typeface="Equinor Medium"/>
        <a:ea typeface=""/>
        <a:cs typeface=""/>
      </a:majorFont>
      <a:minorFont>
        <a:latin typeface="Equi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en_Equinor corporate template .pptx" id="{5D088343-6D2F-4321-93A5-54FC841A2A95}" vid="{349A73AA-E528-497D-86AA-9124937BBB68}"/>
    </a:ext>
  </a:extLst>
</a:theme>
</file>

<file path=ppt/theme/theme3.xml><?xml version="1.0" encoding="utf-8"?>
<a:theme xmlns:a="http://schemas.openxmlformats.org/drawingml/2006/main" name="1_Office-tema">
  <a:themeElements>
    <a:clrScheme name="Equinor palette">
      <a:dk1>
        <a:srgbClr val="333333"/>
      </a:dk1>
      <a:lt1>
        <a:srgbClr val="FFFFFF"/>
      </a:lt1>
      <a:dk2>
        <a:srgbClr val="7D0023"/>
      </a:dk2>
      <a:lt2>
        <a:srgbClr val="E0E4E7"/>
      </a:lt2>
      <a:accent1>
        <a:srgbClr val="243746"/>
      </a:accent1>
      <a:accent2>
        <a:srgbClr val="007079"/>
      </a:accent2>
      <a:accent3>
        <a:srgbClr val="DFF5FF"/>
      </a:accent3>
      <a:accent4>
        <a:srgbClr val="E6FAEC"/>
      </a:accent4>
      <a:accent5>
        <a:srgbClr val="FFE7D6"/>
      </a:accent5>
      <a:accent6>
        <a:srgbClr val="FF1243"/>
      </a:accent6>
      <a:hlink>
        <a:srgbClr val="7D0023"/>
      </a:hlink>
      <a:folHlink>
        <a:srgbClr val="7D0023"/>
      </a:folHlink>
    </a:clrScheme>
    <a:fontScheme name="Equinor">
      <a:majorFont>
        <a:latin typeface="Equinor Medium"/>
        <a:ea typeface=""/>
        <a:cs typeface=""/>
      </a:majorFont>
      <a:minorFont>
        <a:latin typeface="Equi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quinor corporate template .potx" id="{B6C8F20C-A55D-4B51-85F8-5BA516B42600}" vid="{DE1C57A0-6917-4810-8DA9-139330FF18EA}"/>
    </a:ext>
  </a:extLst>
</a:theme>
</file>

<file path=ppt/theme/theme4.xml><?xml version="1.0" encoding="utf-8"?>
<a:theme xmlns:a="http://schemas.openxmlformats.org/drawingml/2006/main" name="2_Office-tema">
  <a:themeElements>
    <a:clrScheme name="Custom 6">
      <a:dk1>
        <a:srgbClr val="333333"/>
      </a:dk1>
      <a:lt1>
        <a:srgbClr val="FFFFFF"/>
      </a:lt1>
      <a:dk2>
        <a:srgbClr val="7D0023"/>
      </a:dk2>
      <a:lt2>
        <a:srgbClr val="E0E4E7"/>
      </a:lt2>
      <a:accent1>
        <a:srgbClr val="243746"/>
      </a:accent1>
      <a:accent2>
        <a:srgbClr val="007079"/>
      </a:accent2>
      <a:accent3>
        <a:srgbClr val="D5EAF4"/>
      </a:accent3>
      <a:accent4>
        <a:srgbClr val="E6FAEC"/>
      </a:accent4>
      <a:accent5>
        <a:srgbClr val="FFE7D6"/>
      </a:accent5>
      <a:accent6>
        <a:srgbClr val="FF1243"/>
      </a:accent6>
      <a:hlink>
        <a:srgbClr val="7D0023"/>
      </a:hlink>
      <a:folHlink>
        <a:srgbClr val="7D0023"/>
      </a:folHlink>
    </a:clrScheme>
    <a:fontScheme name="Equinor">
      <a:majorFont>
        <a:latin typeface="Equinor Medium"/>
        <a:ea typeface=""/>
        <a:cs typeface=""/>
      </a:majorFont>
      <a:minorFont>
        <a:latin typeface="Equino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 External presentations" id="{868311DE-E6FE-4148-9AB9-CA673563D4B8}" vid="{A8DDE4FD-AC33-4951-A376-14061814699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quinor Document" ma:contentTypeID="0x01010021A623C39873404E8BA89587BD4428B40100AA37754B22E7CE408F0D16FC91834946" ma:contentTypeVersion="6" ma:contentTypeDescription="Create a new document." ma:contentTypeScope="" ma:versionID="3ddb2b46567df6c360e7db4db41678f2">
  <xsd:schema xmlns:xsd="http://www.w3.org/2001/XMLSchema" xmlns:xs="http://www.w3.org/2001/XMLSchema" xmlns:p="http://schemas.microsoft.com/office/2006/metadata/properties" xmlns:ns2="ad23c1cc-6e0f-41a1-83b2-3be1d83a3a9a" xmlns:ns3="5b4e24bb-367d-45dc-b637-097f3fb44482" xmlns:ns4="4313d356-c636-4c0f-8fb8-9ce38cf3c06e" targetNamespace="http://schemas.microsoft.com/office/2006/metadata/properties" ma:root="true" ma:fieldsID="7e8b8993eddfff5410522c23892421cb" ns2:_="" ns3:_="" ns4:_="">
    <xsd:import namespace="ad23c1cc-6e0f-41a1-83b2-3be1d83a3a9a"/>
    <xsd:import namespace="5b4e24bb-367d-45dc-b637-097f3fb44482"/>
    <xsd:import namespace="4313d356-c636-4c0f-8fb8-9ce38cf3c06e"/>
    <xsd:element name="properties">
      <xsd:complexType>
        <xsd:sequence>
          <xsd:element name="documentManagement">
            <xsd:complexType>
              <xsd:all>
                <xsd:element ref="ns2:d632f762b19c46329b06e4a329cb5038" minOccurs="0"/>
                <xsd:element ref="ns3:TaxCatchAll" minOccurs="0"/>
                <xsd:element ref="ns3:TaxCatchAllLabel" minOccurs="0"/>
                <xsd:element ref="ns2:mbf6ec96a4d94feeaf76fee4d5d0c80e" minOccurs="0"/>
                <xsd:element ref="ns2:c71f94430ee24530b6af52dc58e8598c" minOccurs="0"/>
                <xsd:element ref="ns2:m9e92212f5fa42fa9b52bc2f3224e0af" minOccurs="0"/>
                <xsd:element ref="ns2:hfb23c77fa4f4618a5f446ac03ac12ab" minOccurs="0"/>
                <xsd:element ref="ns2:g971e9ce8060489b80a056801d36d93d" minOccurs="0"/>
                <xsd:element ref="ns2:b519d5ff8fc64ffea9cb9a4c0b377271" minOccurs="0"/>
                <xsd:element ref="ns2:o6fe11a35735487dac377a215490fa4b" minOccurs="0"/>
                <xsd:element ref="ns2:gd56e2644879487f8da67586944cf0f5" minOccurs="0"/>
                <xsd:element ref="ns4:MediaLengthInSeconds" minOccurs="0"/>
                <xsd:element ref="ns2:j463fd55c1e24278acd7d668b68aa43a" minOccurs="0"/>
                <xsd:element ref="ns4:lcf76f155ced4ddcb4097134ff3c332f"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3c1cc-6e0f-41a1-83b2-3be1d83a3a9a" elementFormDefault="qualified">
    <xsd:import namespace="http://schemas.microsoft.com/office/2006/documentManagement/types"/>
    <xsd:import namespace="http://schemas.microsoft.com/office/infopath/2007/PartnerControls"/>
    <xsd:element name="d632f762b19c46329b06e4a329cb5038" ma:index="8" ma:taxonomy="true" ma:internalName="d632f762b19c46329b06e4a329cb5038" ma:taxonomyFieldName="EIMBusinessArea" ma:displayName="Business Area" ma:default="37;#EXPLORATION ＆ PRODUCTION NORWAY (EPN)|549f4d9b-e032-4f6f-88fa-913655c22a47" ma:fieldId="{d632f762-b19c-4632-9b06-e4a329cb5038}" ma:sspId="02f74cf1-ae9f-400d-bc52-3bcd3a9e177f" ma:termSetId="a8ca9a86-9113-48ea-8063-579000373f6c" ma:anchorId="00000000-0000-0000-0000-000000000000" ma:open="false" ma:isKeyword="false">
      <xsd:complexType>
        <xsd:sequence>
          <xsd:element ref="pc:Terms" minOccurs="0" maxOccurs="1"/>
        </xsd:sequence>
      </xsd:complexType>
    </xsd:element>
    <xsd:element name="mbf6ec96a4d94feeaf76fee4d5d0c80e" ma:index="12" ma:taxonomy="true" ma:internalName="mbf6ec96a4d94feeaf76fee4d5d0c80e" ma:taxonomyFieldName="EIMCountry" ma:displayName="Country" ma:default="8;#Norway|cd21f0fc-a0f3-48c6-8f36-ae1c60534e37" ma:fieldId="{6bf6ec96-a4d9-4fee-af76-fee4d5d0c80e}" ma:taxonomyMulti="true" ma:sspId="02f74cf1-ae9f-400d-bc52-3bcd3a9e177f" ma:termSetId="0250f7c1-058f-435e-97fc-c7f58584592f" ma:anchorId="00000000-0000-0000-0000-000000000000" ma:open="false" ma:isKeyword="false">
      <xsd:complexType>
        <xsd:sequence>
          <xsd:element ref="pc:Terms" minOccurs="0" maxOccurs="1"/>
        </xsd:sequence>
      </xsd:complexType>
    </xsd:element>
    <xsd:element name="c71f94430ee24530b6af52dc58e8598c" ma:index="14" ma:taxonomy="true" ma:internalName="c71f94430ee24530b6af52dc58e8598c" ma:taxonomyFieldName="EIMInformationAsset" ma:displayName="Information type" ma:default="" ma:fieldId="{c71f9443-0ee2-4530-b6af-52dc58e8598c}" ma:sspId="02f74cf1-ae9f-400d-bc52-3bcd3a9e177f" ma:termSetId="b76f03a6-1db7-44cf-ab25-1870b16029af" ma:anchorId="00000000-0000-0000-0000-000000000000" ma:open="false" ma:isKeyword="false">
      <xsd:complexType>
        <xsd:sequence>
          <xsd:element ref="pc:Terms" minOccurs="0" maxOccurs="1"/>
        </xsd:sequence>
      </xsd:complexType>
    </xsd:element>
    <xsd:element name="m9e92212f5fa42fa9b52bc2f3224e0af" ma:index="16" ma:taxonomy="true" ma:internalName="m9e92212f5fa42fa9b52bc2f3224e0af" ma:taxonomyFieldName="EIMLegalEntity" ma:displayName="Legal Entity" ma:default="3;#Equinor ASA|98c35a5d-62b8-4578-be3d-53b9f4deec1f" ma:fieldId="{69e92212-f5fa-42fa-9b52-bc2f3224e0af}" ma:sspId="02f74cf1-ae9f-400d-bc52-3bcd3a9e177f" ma:termSetId="547ebc0c-73a3-4a88-b498-ea2a950fe21d" ma:anchorId="00000000-0000-0000-0000-000000000000" ma:open="false" ma:isKeyword="false">
      <xsd:complexType>
        <xsd:sequence>
          <xsd:element ref="pc:Terms" minOccurs="0" maxOccurs="1"/>
        </xsd:sequence>
      </xsd:complexType>
    </xsd:element>
    <xsd:element name="hfb23c77fa4f4618a5f446ac03ac12ab" ma:index="18" ma:taxonomy="true" ma:internalName="hfb23c77fa4f4618a5f446ac03ac12ab" ma:taxonomyFieldName="EIMProcessArea" ma:displayName="Business capability level 1" ma:default="9;#Business development (BD)|156bc435-1bae-420c-a169-fb59230be0ff" ma:fieldId="{1fb23c77-fa4f-4618-a5f4-46ac03ac12ab}" ma:sspId="02f74cf1-ae9f-400d-bc52-3bcd3a9e177f" ma:termSetId="041c847a-4248-484c-8e89-6aba1a2f3a53" ma:anchorId="00000000-0000-0000-0000-000000000000" ma:open="false" ma:isKeyword="false">
      <xsd:complexType>
        <xsd:sequence>
          <xsd:element ref="pc:Terms" minOccurs="0" maxOccurs="1"/>
        </xsd:sequence>
      </xsd:complexType>
    </xsd:element>
    <xsd:element name="g971e9ce8060489b80a056801d36d93d" ma:index="20" ma:taxonomy="true" ma:internalName="g971e9ce8060489b80a056801d36d93d" ma:taxonomyFieldName="EIMProcess" ma:displayName="Business capability level 2" ma:default="10;#Not Applicable|b6a69bb1-4da6-4b3a-bc7f-2752c0395156" ma:fieldId="{0971e9ce-8060-489b-80a0-56801d36d93d}" ma:sspId="02f74cf1-ae9f-400d-bc52-3bcd3a9e177f" ma:termSetId="3b80e1d2-5900-412d-b185-fa8652847d19" ma:anchorId="00000000-0000-0000-0000-000000000000" ma:open="false" ma:isKeyword="false">
      <xsd:complexType>
        <xsd:sequence>
          <xsd:element ref="pc:Terms" minOccurs="0" maxOccurs="1"/>
        </xsd:sequence>
      </xsd:complexType>
    </xsd:element>
    <xsd:element name="b519d5ff8fc64ffea9cb9a4c0b377271" ma:index="22" ma:taxonomy="true" ma:internalName="b519d5ff8fc64ffea9cb9a4c0b377271" ma:taxonomyFieldName="EIMSecurityClassification" ma:displayName="Security Classification" ma:default="6;#Internal|3361fef0-33ac-457d-8a1d-df19735ffcb1" ma:fieldId="{b519d5ff-8fc6-4ffe-a9cb-9a4c0b377271}" ma:sspId="02f74cf1-ae9f-400d-bc52-3bcd3a9e177f" ma:termSetId="6586e8a5-4521-47b6-a267-a502c9a77ea2" ma:anchorId="00000000-0000-0000-0000-000000000000" ma:open="false" ma:isKeyword="false">
      <xsd:complexType>
        <xsd:sequence>
          <xsd:element ref="pc:Terms" minOccurs="0" maxOccurs="1"/>
        </xsd:sequence>
      </xsd:complexType>
    </xsd:element>
    <xsd:element name="o6fe11a35735487dac377a215490fa4b" ma:index="24" nillable="true" ma:taxonomy="true" ma:internalName="o6fe11a35735487dac377a215490fa4b" ma:taxonomyFieldName="EIMSource" ma:displayName="Source" ma:default="5;#Office 365|23cc2eaf-b88f-49bf-9aee-2309aadb8846" ma:fieldId="{86fe11a3-5735-487d-ac37-7a215490fa4b}" ma:sspId="02f74cf1-ae9f-400d-bc52-3bcd3a9e177f" ma:termSetId="68f706c4-2129-47d0-b770-1bab961b61be" ma:anchorId="00000000-0000-0000-0000-000000000000" ma:open="false" ma:isKeyword="false">
      <xsd:complexType>
        <xsd:sequence>
          <xsd:element ref="pc:Terms" minOccurs="0" maxOccurs="1"/>
        </xsd:sequence>
      </xsd:complexType>
    </xsd:element>
    <xsd:element name="gd56e2644879487f8da67586944cf0f5" ma:index="26" ma:taxonomy="true" ma:internalName="gd56e2644879487f8da67586944cf0f5" ma:taxonomyFieldName="EIMStatus" ma:displayName="Status" ma:default="4;#Draft|af4d3abd-d88d-48b7-8fea-db9baac9496f" ma:fieldId="{0d56e264-4879-487f-8da6-7586944cf0f5}" ma:sspId="02f74cf1-ae9f-400d-bc52-3bcd3a9e177f" ma:termSetId="ee819452-dde8-4ad2-a8b9-030bdfafa61b" ma:anchorId="00000000-0000-0000-0000-000000000000" ma:open="false" ma:isKeyword="false">
      <xsd:complexType>
        <xsd:sequence>
          <xsd:element ref="pc:Terms" minOccurs="0" maxOccurs="1"/>
        </xsd:sequence>
      </xsd:complexType>
    </xsd:element>
    <xsd:element name="j463fd55c1e24278acd7d668b68aa43a" ma:index="29" nillable="true" ma:taxonomy="true" ma:internalName="j463fd55c1e24278acd7d668b68aa43a" ma:taxonomyFieldName="EIMOrganisationUnit" ma:displayName="Organisation Unit" ma:default="91;#EPN EPN NORTHERN AREA UNIT (EPN EPN NAU)|09dcf92e-3223-4ba0-9fb7-37c9fbef3a22" ma:fieldId="{3463fd55-c1e2-4278-acd7-d668b68aa43a}" ma:sspId="02f74cf1-ae9f-400d-bc52-3bcd3a9e177f" ma:termSetId="f36a540b-7bb7-4142-ae76-bc96ba0f7f0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b4e24bb-367d-45dc-b637-097f3fb44482"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ec597309-927a-4f71-ba07-8b51fbd12fd6}" ma:internalName="TaxCatchAll" ma:showField="CatchAllData" ma:web="ad23c1cc-6e0f-41a1-83b2-3be1d83a3a9a">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ec597309-927a-4f71-ba07-8b51fbd12fd6}" ma:internalName="TaxCatchAllLabel" ma:readOnly="true" ma:showField="CatchAllDataLabel" ma:web="ad23c1cc-6e0f-41a1-83b2-3be1d83a3a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313d356-c636-4c0f-8fb8-9ce38cf3c06e" elementFormDefault="qualified">
    <xsd:import namespace="http://schemas.microsoft.com/office/2006/documentManagement/types"/>
    <xsd:import namespace="http://schemas.microsoft.com/office/infopath/2007/PartnerControls"/>
    <xsd:element name="MediaLengthInSeconds" ma:index="28" nillable="true" ma:displayName="MediaLengthInSeconds" ma:hidden="true" ma:internalName="MediaLengthInSeconds" ma:readOnly="true">
      <xsd:simpleType>
        <xsd:restriction base="dms:Unknown"/>
      </xsd:simpleType>
    </xsd:element>
    <xsd:element name="lcf76f155ced4ddcb4097134ff3c332f" ma:index="32" nillable="true" ma:taxonomy="true" ma:internalName="lcf76f155ced4ddcb4097134ff3c332f" ma:taxonomyFieldName="MediaServiceImageTags" ma:displayName="Image Tags" ma:readOnly="false" ma:fieldId="{5cf76f15-5ced-4ddc-b409-7134ff3c332f}" ma:taxonomyMulti="true" ma:sspId="02f74cf1-ae9f-400d-bc52-3bcd3a9e177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02f74cf1-ae9f-400d-bc52-3bcd3a9e177f"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4313d356-c636-4c0f-8fb8-9ce38cf3c06e">
      <Terms xmlns="http://schemas.microsoft.com/office/infopath/2007/PartnerControls"/>
    </lcf76f155ced4ddcb4097134ff3c332f>
    <m9e92212f5fa42fa9b52bc2f3224e0af xmlns="ad23c1cc-6e0f-41a1-83b2-3be1d83a3a9a">
      <Terms xmlns="http://schemas.microsoft.com/office/infopath/2007/PartnerControls">
        <TermInfo xmlns="http://schemas.microsoft.com/office/infopath/2007/PartnerControls">
          <TermName xmlns="http://schemas.microsoft.com/office/infopath/2007/PartnerControls">Equinor ASA</TermName>
          <TermId xmlns="http://schemas.microsoft.com/office/infopath/2007/PartnerControls">98c35a5d-62b8-4578-be3d-53b9f4deec1f</TermId>
        </TermInfo>
      </Terms>
    </m9e92212f5fa42fa9b52bc2f3224e0af>
    <gd56e2644879487f8da67586944cf0f5 xmlns="ad23c1cc-6e0f-41a1-83b2-3be1d83a3a9a">
      <Terms xmlns="http://schemas.microsoft.com/office/infopath/2007/PartnerControls">
        <TermInfo xmlns="http://schemas.microsoft.com/office/infopath/2007/PartnerControls">
          <TermName xmlns="http://schemas.microsoft.com/office/infopath/2007/PartnerControls">Draft</TermName>
          <TermId xmlns="http://schemas.microsoft.com/office/infopath/2007/PartnerControls">af4d3abd-d88d-48b7-8fea-db9baac9496f</TermId>
        </TermInfo>
      </Terms>
    </gd56e2644879487f8da67586944cf0f5>
    <TaxCatchAll xmlns="5b4e24bb-367d-45dc-b637-097f3fb44482">
      <Value>91</Value>
      <Value>37</Value>
      <Value>10</Value>
      <Value>9</Value>
      <Value>8</Value>
      <Value>6</Value>
      <Value>5</Value>
      <Value>4</Value>
      <Value>3</Value>
      <Value>17</Value>
    </TaxCatchAll>
    <j463fd55c1e24278acd7d668b68aa43a xmlns="ad23c1cc-6e0f-41a1-83b2-3be1d83a3a9a">
      <Terms xmlns="http://schemas.microsoft.com/office/infopath/2007/PartnerControls">
        <TermInfo xmlns="http://schemas.microsoft.com/office/infopath/2007/PartnerControls">
          <TermName xmlns="http://schemas.microsoft.com/office/infopath/2007/PartnerControls">EPN EPN NORTHERN AREA UNIT (EPN EPN NAU)</TermName>
          <TermId xmlns="http://schemas.microsoft.com/office/infopath/2007/PartnerControls">09dcf92e-3223-4ba0-9fb7-37c9fbef3a22</TermId>
        </TermInfo>
      </Terms>
    </j463fd55c1e24278acd7d668b68aa43a>
    <g971e9ce8060489b80a056801d36d93d xmlns="ad23c1cc-6e0f-41a1-83b2-3be1d83a3a9a">
      <Terms xmlns="http://schemas.microsoft.com/office/infopath/2007/PartnerControls">
        <TermInfo xmlns="http://schemas.microsoft.com/office/infopath/2007/PartnerControls">
          <TermName xmlns="http://schemas.microsoft.com/office/infopath/2007/PartnerControls">Not Applicable</TermName>
          <TermId xmlns="http://schemas.microsoft.com/office/infopath/2007/PartnerControls">b6a69bb1-4da6-4b3a-bc7f-2752c0395156</TermId>
        </TermInfo>
      </Terms>
    </g971e9ce8060489b80a056801d36d93d>
    <d632f762b19c46329b06e4a329cb5038 xmlns="ad23c1cc-6e0f-41a1-83b2-3be1d83a3a9a">
      <Terms xmlns="http://schemas.microsoft.com/office/infopath/2007/PartnerControls">
        <TermInfo xmlns="http://schemas.microsoft.com/office/infopath/2007/PartnerControls">
          <TermName xmlns="http://schemas.microsoft.com/office/infopath/2007/PartnerControls">EXPLORATION ＆ PRODUCTION NORWAY (EPN)</TermName>
          <TermId xmlns="http://schemas.microsoft.com/office/infopath/2007/PartnerControls">549f4d9b-e032-4f6f-88fa-913655c22a47</TermId>
        </TermInfo>
      </Terms>
    </d632f762b19c46329b06e4a329cb5038>
    <mbf6ec96a4d94feeaf76fee4d5d0c80e xmlns="ad23c1cc-6e0f-41a1-83b2-3be1d83a3a9a">
      <Terms xmlns="http://schemas.microsoft.com/office/infopath/2007/PartnerControls">
        <TermInfo xmlns="http://schemas.microsoft.com/office/infopath/2007/PartnerControls">
          <TermName xmlns="http://schemas.microsoft.com/office/infopath/2007/PartnerControls">Norway</TermName>
          <TermId xmlns="http://schemas.microsoft.com/office/infopath/2007/PartnerControls">cd21f0fc-a0f3-48c6-8f36-ae1c60534e37</TermId>
        </TermInfo>
      </Terms>
    </mbf6ec96a4d94feeaf76fee4d5d0c80e>
    <b519d5ff8fc64ffea9cb9a4c0b377271 xmlns="ad23c1cc-6e0f-41a1-83b2-3be1d83a3a9a">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3361fef0-33ac-457d-8a1d-df19735ffcb1</TermId>
        </TermInfo>
      </Terms>
    </b519d5ff8fc64ffea9cb9a4c0b377271>
    <hfb23c77fa4f4618a5f446ac03ac12ab xmlns="ad23c1cc-6e0f-41a1-83b2-3be1d83a3a9a">
      <Terms xmlns="http://schemas.microsoft.com/office/infopath/2007/PartnerControls">
        <TermInfo xmlns="http://schemas.microsoft.com/office/infopath/2007/PartnerControls">
          <TermName xmlns="http://schemas.microsoft.com/office/infopath/2007/PartnerControls">Business development (BD)</TermName>
          <TermId xmlns="http://schemas.microsoft.com/office/infopath/2007/PartnerControls">156bc435-1bae-420c-a169-fb59230be0ff</TermId>
        </TermInfo>
      </Terms>
    </hfb23c77fa4f4618a5f446ac03ac12ab>
    <c71f94430ee24530b6af52dc58e8598c xmlns="ad23c1cc-6e0f-41a1-83b2-3be1d83a3a9a">
      <Terms xmlns="http://schemas.microsoft.com/office/infopath/2007/PartnerControls">
        <TermInfo xmlns="http://schemas.microsoft.com/office/infopath/2007/PartnerControls">
          <TermName xmlns="http://schemas.microsoft.com/office/infopath/2007/PartnerControls">Non record</TermName>
          <TermId xmlns="http://schemas.microsoft.com/office/infopath/2007/PartnerControls">90cacf05-b8a6-4550-939b-1ce95d12ffe4</TermId>
        </TermInfo>
      </Terms>
    </c71f94430ee24530b6af52dc58e8598c>
    <o6fe11a35735487dac377a215490fa4b xmlns="ad23c1cc-6e0f-41a1-83b2-3be1d83a3a9a">
      <Terms xmlns="http://schemas.microsoft.com/office/infopath/2007/PartnerControls">
        <TermInfo xmlns="http://schemas.microsoft.com/office/infopath/2007/PartnerControls">
          <TermName xmlns="http://schemas.microsoft.com/office/infopath/2007/PartnerControls">Office 365</TermName>
          <TermId xmlns="http://schemas.microsoft.com/office/infopath/2007/PartnerControls">23cc2eaf-b88f-49bf-9aee-2309aadb8846</TermId>
        </TermInfo>
      </Terms>
    </o6fe11a35735487dac377a215490fa4b>
  </documentManagement>
</p:properties>
</file>

<file path=customXml/itemProps1.xml><?xml version="1.0" encoding="utf-8"?>
<ds:datastoreItem xmlns:ds="http://schemas.openxmlformats.org/officeDocument/2006/customXml" ds:itemID="{3161F8CD-987E-4EFA-8106-BC5EFD8010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3c1cc-6e0f-41a1-83b2-3be1d83a3a9a"/>
    <ds:schemaRef ds:uri="5b4e24bb-367d-45dc-b637-097f3fb44482"/>
    <ds:schemaRef ds:uri="4313d356-c636-4c0f-8fb8-9ce38cf3c0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294FEA-795F-40EE-8D07-AC5E880A261E}">
  <ds:schemaRefs>
    <ds:schemaRef ds:uri="Microsoft.SharePoint.Taxonomy.ContentTypeSync"/>
  </ds:schemaRefs>
</ds:datastoreItem>
</file>

<file path=customXml/itemProps3.xml><?xml version="1.0" encoding="utf-8"?>
<ds:datastoreItem xmlns:ds="http://schemas.openxmlformats.org/officeDocument/2006/customXml" ds:itemID="{4EDC4C88-C214-4EC6-ABDA-53C7A6F7A716}">
  <ds:schemaRefs>
    <ds:schemaRef ds:uri="http://schemas.microsoft.com/sharepoint/v3/contenttype/forms"/>
  </ds:schemaRefs>
</ds:datastoreItem>
</file>

<file path=customXml/itemProps4.xml><?xml version="1.0" encoding="utf-8"?>
<ds:datastoreItem xmlns:ds="http://schemas.openxmlformats.org/officeDocument/2006/customXml" ds:itemID="{C73A30B0-52D1-4087-A6F6-72A42D319F46}">
  <ds:schemaRefs>
    <ds:schemaRef ds:uri="ad23c1cc-6e0f-41a1-83b2-3be1d83a3a9a"/>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4313d356-c636-4c0f-8fb8-9ce38cf3c06e"/>
    <ds:schemaRef ds:uri="5b4e24bb-367d-45dc-b637-097f3fb44482"/>
    <ds:schemaRef ds:uri="http://schemas.microsoft.com/office/2006/metadata/properties"/>
    <ds:schemaRef ds:uri="http://www.w3.org/XML/1998/namespace"/>
    <ds:schemaRef ds:uri="http://purl.org/dc/dcmitype/"/>
  </ds:schemaRefs>
</ds:datastoreItem>
</file>

<file path=docMetadata/LabelInfo.xml><?xml version="1.0" encoding="utf-8"?>
<clbl:labelList xmlns:clbl="http://schemas.microsoft.com/office/2020/mipLabelMetadata">
  <clbl:label id="{3aa4a235-b6e2-48d5-9195-7fcf05b459b0}" enabled="0" method="" siteId="{3aa4a235-b6e2-48d5-9195-7fcf05b459b0}" removed="1"/>
</clbl:labelList>
</file>

<file path=docProps/app.xml><?xml version="1.0" encoding="utf-8"?>
<Properties xmlns="http://schemas.openxmlformats.org/officeDocument/2006/extended-properties" xmlns:vt="http://schemas.openxmlformats.org/officeDocument/2006/docPropsVTypes">
  <Template>Open_Equinor corporate template </Template>
  <TotalTime>571</TotalTime>
  <Words>669</Words>
  <Application>Microsoft Office PowerPoint</Application>
  <PresentationFormat>Widescreen</PresentationFormat>
  <Paragraphs>133</Paragraphs>
  <Slides>10</Slides>
  <Notes>4</Notes>
  <HiddenSlides>0</HiddenSlides>
  <MMClips>0</MMClips>
  <ScaleCrop>false</ScaleCrop>
  <HeadingPairs>
    <vt:vector size="6" baseType="variant">
      <vt:variant>
        <vt:lpstr>Brukte skrifter</vt:lpstr>
      </vt:variant>
      <vt:variant>
        <vt:i4>6</vt:i4>
      </vt:variant>
      <vt:variant>
        <vt:lpstr>Tema</vt:lpstr>
      </vt:variant>
      <vt:variant>
        <vt:i4>4</vt:i4>
      </vt:variant>
      <vt:variant>
        <vt:lpstr>Lysbildetitler</vt:lpstr>
      </vt:variant>
      <vt:variant>
        <vt:i4>10</vt:i4>
      </vt:variant>
    </vt:vector>
  </HeadingPairs>
  <TitlesOfParts>
    <vt:vector size="20" baseType="lpstr">
      <vt:lpstr>Arial</vt:lpstr>
      <vt:lpstr>Equinor Light</vt:lpstr>
      <vt:lpstr>Calibri</vt:lpstr>
      <vt:lpstr>Equinor</vt:lpstr>
      <vt:lpstr>Verdana</vt:lpstr>
      <vt:lpstr>Equinor Medium</vt:lpstr>
      <vt:lpstr>Office-tema</vt:lpstr>
      <vt:lpstr>Custom Design</vt:lpstr>
      <vt:lpstr>1_Office-tema</vt:lpstr>
      <vt:lpstr>2_Office-tema</vt:lpstr>
      <vt:lpstr>Områdeberedskap i Barentshavet – beredskap i kaldt klima</vt:lpstr>
      <vt:lpstr>PowerPoint-presentasjon</vt:lpstr>
      <vt:lpstr>Barents Sea Operations Cooperation - BASOP</vt:lpstr>
      <vt:lpstr>PowerPoint-presentasjon</vt:lpstr>
      <vt:lpstr>Områdeberedskap Ressursdeling og samarbeid på norsk sokkel</vt:lpstr>
      <vt:lpstr>Testing av utstyr under forhold for ising</vt:lpstr>
      <vt:lpstr>Videreutvikling av den kystnære oljevernberedskapen - pilotprosjekt</vt:lpstr>
      <vt:lpstr>Måling av istykkelse og isdrift fra oppankrede bøyer</vt:lpstr>
      <vt:lpstr>Nordkapp kompetanse- og sikkerhetssenter</vt:lpstr>
      <vt:lpstr>Områdeberedskap i Barentshavet – beredskap i kaldt klima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Framtidas oljevern 2024</dc:title>
  <dc:creator>Cathrine Floen Fullwood</dc:creator>
  <cp:lastModifiedBy>Ørjan Birkeland</cp:lastModifiedBy>
  <cp:revision>2</cp:revision>
  <dcterms:created xsi:type="dcterms:W3CDTF">2024-08-07T08:58:01Z</dcterms:created>
  <dcterms:modified xsi:type="dcterms:W3CDTF">2024-08-30T09:03:02Z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
    <vt:lpwstr>Internal</vt:lpwstr>
  </property>
  <property fmtid="{D5CDD505-2E9C-101B-9397-08002B2CF9AE}" pid="3" name="ContentTypeId">
    <vt:lpwstr>0x01010021A623C39873404E8BA89587BD4428B40100AA37754B22E7CE408F0D16FC91834946</vt:lpwstr>
  </property>
  <property fmtid="{D5CDD505-2E9C-101B-9397-08002B2CF9AE}" pid="4" name="EIMLegalEntity">
    <vt:lpwstr>3;#Equinor ASA|98c35a5d-62b8-4578-be3d-53b9f4deec1f</vt:lpwstr>
  </property>
  <property fmtid="{D5CDD505-2E9C-101B-9397-08002B2CF9AE}" pid="5" name="MediaServiceImageTags">
    <vt:lpwstr/>
  </property>
  <property fmtid="{D5CDD505-2E9C-101B-9397-08002B2CF9AE}" pid="6" name="EIMBusinessArea">
    <vt:lpwstr>37;#EXPLORATION ＆ PRODUCTION NORWAY (EPN)|549f4d9b-e032-4f6f-88fa-913655c22a47</vt:lpwstr>
  </property>
  <property fmtid="{D5CDD505-2E9C-101B-9397-08002B2CF9AE}" pid="7" name="EIMCountry">
    <vt:lpwstr>8;#Norway|cd21f0fc-a0f3-48c6-8f36-ae1c60534e37</vt:lpwstr>
  </property>
  <property fmtid="{D5CDD505-2E9C-101B-9397-08002B2CF9AE}" pid="8" name="EIMSource">
    <vt:lpwstr>5;#Office 365|23cc2eaf-b88f-49bf-9aee-2309aadb8846</vt:lpwstr>
  </property>
  <property fmtid="{D5CDD505-2E9C-101B-9397-08002B2CF9AE}" pid="9" name="EIMSecurityClassification">
    <vt:lpwstr>6;#Internal|3361fef0-33ac-457d-8a1d-df19735ffcb1</vt:lpwstr>
  </property>
  <property fmtid="{D5CDD505-2E9C-101B-9397-08002B2CF9AE}" pid="10" name="EIMProcess">
    <vt:lpwstr>10;#Not Applicable|b6a69bb1-4da6-4b3a-bc7f-2752c0395156</vt:lpwstr>
  </property>
  <property fmtid="{D5CDD505-2E9C-101B-9397-08002B2CF9AE}" pid="11" name="EIMProcessArea">
    <vt:lpwstr>9;#Business development (BD)|156bc435-1bae-420c-a169-fb59230be0ff</vt:lpwstr>
  </property>
  <property fmtid="{D5CDD505-2E9C-101B-9397-08002B2CF9AE}" pid="12" name="EIMOrganisationUnit">
    <vt:lpwstr>91;#EPN EPN NORTHERN AREA UNIT (EPN EPN NAU)|09dcf92e-3223-4ba0-9fb7-37c9fbef3a22</vt:lpwstr>
  </property>
  <property fmtid="{D5CDD505-2E9C-101B-9397-08002B2CF9AE}" pid="13" name="EIMInformationAsset">
    <vt:lpwstr>17;#Non record|90cacf05-b8a6-4550-939b-1ce95d12ffe4</vt:lpwstr>
  </property>
  <property fmtid="{D5CDD505-2E9C-101B-9397-08002B2CF9AE}" pid="14" name="EIMStatus">
    <vt:lpwstr>4;#Draft|af4d3abd-d88d-48b7-8fea-db9baac9496f</vt:lpwstr>
  </property>
</Properties>
</file>